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24"/>
  </p:handoutMasterIdLst>
  <p:sldIdLst>
    <p:sldId id="338" r:id="rId3"/>
    <p:sldId id="256" r:id="rId4"/>
    <p:sldId id="257" r:id="rId6"/>
    <p:sldId id="282" r:id="rId7"/>
    <p:sldId id="283" r:id="rId8"/>
    <p:sldId id="264" r:id="rId9"/>
    <p:sldId id="324" r:id="rId10"/>
    <p:sldId id="266" r:id="rId11"/>
    <p:sldId id="269" r:id="rId12"/>
    <p:sldId id="268" r:id="rId13"/>
    <p:sldId id="273" r:id="rId14"/>
    <p:sldId id="288" r:id="rId15"/>
    <p:sldId id="316" r:id="rId16"/>
    <p:sldId id="277" r:id="rId17"/>
    <p:sldId id="291" r:id="rId18"/>
    <p:sldId id="276" r:id="rId19"/>
    <p:sldId id="294" r:id="rId20"/>
    <p:sldId id="279" r:id="rId21"/>
    <p:sldId id="295" r:id="rId22"/>
    <p:sldId id="296" r:id="rId23"/>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002"/>
    <a:srgbClr val="726A63"/>
    <a:srgbClr val="DEC593"/>
    <a:srgbClr val="202020"/>
    <a:srgbClr val="B2B2B2"/>
    <a:srgbClr val="323232"/>
    <a:srgbClr val="CC3300"/>
    <a:srgbClr val="CC0000"/>
    <a:srgbClr val="FF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038"/>
        <p:guide pos="3905"/>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pic>
        <p:nvPicPr>
          <p:cNvPr id="5124" name="图片 6" descr="logo横版 png"/>
          <p:cNvPicPr>
            <a:picLocks noChangeAspect="1"/>
          </p:cNvPicPr>
          <p:nvPr userDrawn="1"/>
        </p:nvPicPr>
        <p:blipFill>
          <a:blip r:embed="rId11"/>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tags" Target="../tags/tag202.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image" Target="../media/image18.png"/><Relationship Id="rId4" Type="http://schemas.openxmlformats.org/officeDocument/2006/relationships/tags" Target="../tags/tag199.xml"/><Relationship Id="rId3" Type="http://schemas.openxmlformats.org/officeDocument/2006/relationships/tags" Target="../tags/tag198.xml"/><Relationship Id="rId2" Type="http://schemas.openxmlformats.org/officeDocument/2006/relationships/tags" Target="../tags/tag197.xml"/><Relationship Id="rId12" Type="http://schemas.openxmlformats.org/officeDocument/2006/relationships/notesSlide" Target="../notesSlides/notesSlide9.xml"/><Relationship Id="rId11" Type="http://schemas.openxmlformats.org/officeDocument/2006/relationships/slideLayout" Target="../slideLayouts/slideLayout1.xml"/><Relationship Id="rId10" Type="http://schemas.openxmlformats.org/officeDocument/2006/relationships/tags" Target="../tags/tag204.xml"/><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tags" Target="../tags/tag209.xml"/><Relationship Id="rId7" Type="http://schemas.openxmlformats.org/officeDocument/2006/relationships/image" Target="../media/image16.jpeg"/><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image" Target="../media/image19.png"/><Relationship Id="rId3" Type="http://schemas.openxmlformats.org/officeDocument/2006/relationships/tags" Target="../tags/tag206.xml"/><Relationship Id="rId2" Type="http://schemas.openxmlformats.org/officeDocument/2006/relationships/tags" Target="../tags/tag205.xml"/><Relationship Id="rId12" Type="http://schemas.openxmlformats.org/officeDocument/2006/relationships/notesSlide" Target="../notesSlides/notesSlide10.xml"/><Relationship Id="rId11" Type="http://schemas.openxmlformats.org/officeDocument/2006/relationships/slideLayout" Target="../slideLayouts/slideLayout1.xml"/><Relationship Id="rId10" Type="http://schemas.openxmlformats.org/officeDocument/2006/relationships/tags" Target="../tags/tag211.xml"/><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image" Target="../media/image28.png"/><Relationship Id="rId3" Type="http://schemas.openxmlformats.org/officeDocument/2006/relationships/tags" Target="../tags/tag213.xml"/><Relationship Id="rId2" Type="http://schemas.openxmlformats.org/officeDocument/2006/relationships/tags" Target="../tags/tag212.xml"/><Relationship Id="rId10" Type="http://schemas.openxmlformats.org/officeDocument/2006/relationships/notesSlide" Target="../notesSlides/notesSlide11.xml"/><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image" Target="../media/image29.png"/><Relationship Id="rId6" Type="http://schemas.openxmlformats.org/officeDocument/2006/relationships/tags" Target="../tags/tag221.xml"/><Relationship Id="rId5" Type="http://schemas.openxmlformats.org/officeDocument/2006/relationships/image" Target="../media/image20.png"/><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1" Type="http://schemas.openxmlformats.org/officeDocument/2006/relationships/notesSlide" Target="../notesSlides/notesSlide12.xml"/><Relationship Id="rId10" Type="http://schemas.openxmlformats.org/officeDocument/2006/relationships/slideLayout" Target="../slideLayouts/slideLayout1.xml"/><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jpeg"/><Relationship Id="rId3" Type="http://schemas.openxmlformats.org/officeDocument/2006/relationships/tags" Target="../tags/tag225.xml"/><Relationship Id="rId22" Type="http://schemas.openxmlformats.org/officeDocument/2006/relationships/notesSlide" Target="../notesSlides/notesSlide13.xml"/><Relationship Id="rId21" Type="http://schemas.openxmlformats.org/officeDocument/2006/relationships/slideLayout" Target="../slideLayouts/slideLayout1.xml"/><Relationship Id="rId20" Type="http://schemas.openxmlformats.org/officeDocument/2006/relationships/image" Target="../media/image40.png"/><Relationship Id="rId2" Type="http://schemas.openxmlformats.org/officeDocument/2006/relationships/tags" Target="../tags/tag224.xml"/><Relationship Id="rId19" Type="http://schemas.openxmlformats.org/officeDocument/2006/relationships/image" Target="../media/image39.png"/><Relationship Id="rId18" Type="http://schemas.openxmlformats.org/officeDocument/2006/relationships/image" Target="../media/image38.png"/><Relationship Id="rId17" Type="http://schemas.openxmlformats.org/officeDocument/2006/relationships/image" Target="../media/image37.png"/><Relationship Id="rId16" Type="http://schemas.openxmlformats.org/officeDocument/2006/relationships/tags" Target="../tags/tag230.xml"/><Relationship Id="rId15" Type="http://schemas.openxmlformats.org/officeDocument/2006/relationships/image" Target="../media/image36.png"/><Relationship Id="rId14" Type="http://schemas.openxmlformats.org/officeDocument/2006/relationships/tags" Target="../tags/tag229.xml"/><Relationship Id="rId13" Type="http://schemas.openxmlformats.org/officeDocument/2006/relationships/tags" Target="../tags/tag228.xml"/><Relationship Id="rId12" Type="http://schemas.openxmlformats.org/officeDocument/2006/relationships/image" Target="../media/image35.png"/><Relationship Id="rId11" Type="http://schemas.openxmlformats.org/officeDocument/2006/relationships/image" Target="../media/image34.png"/><Relationship Id="rId10" Type="http://schemas.openxmlformats.org/officeDocument/2006/relationships/image" Target="../media/image33.png"/><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image" Target="../media/image16.jpeg"/><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image" Target="../media/image21.png"/><Relationship Id="rId3" Type="http://schemas.openxmlformats.org/officeDocument/2006/relationships/tags" Target="../tags/tag236.xml"/><Relationship Id="rId2" Type="http://schemas.openxmlformats.org/officeDocument/2006/relationships/tags" Target="../tags/tag235.xml"/><Relationship Id="rId11" Type="http://schemas.openxmlformats.org/officeDocument/2006/relationships/notesSlide" Target="../notesSlides/notesSlide15.xml"/><Relationship Id="rId10" Type="http://schemas.openxmlformats.org/officeDocument/2006/relationships/slideLayout" Target="../slideLayouts/slideLayout1.xml"/><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image" Target="../media/image22.png"/><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3" Type="http://schemas.openxmlformats.org/officeDocument/2006/relationships/notesSlide" Target="../notesSlides/notesSlide16.xml"/><Relationship Id="rId12" Type="http://schemas.openxmlformats.org/officeDocument/2006/relationships/slideLayout" Target="../slideLayouts/slideLayout1.xml"/><Relationship Id="rId11" Type="http://schemas.openxmlformats.org/officeDocument/2006/relationships/tags" Target="../tags/tag250.xml"/><Relationship Id="rId10" Type="http://schemas.openxmlformats.org/officeDocument/2006/relationships/tags" Target="../tags/tag249.xml"/><Relationship Id="rId1" Type="http://schemas.openxmlformats.org/officeDocument/2006/relationships/image" Target="../media/image4.jpeg"/></Relationships>
</file>

<file path=ppt/slides/_rels/slide18.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image" Target="../media/image32.png"/><Relationship Id="rId4" Type="http://schemas.openxmlformats.org/officeDocument/2006/relationships/image" Target="../media/image16.jpeg"/><Relationship Id="rId37" Type="http://schemas.openxmlformats.org/officeDocument/2006/relationships/notesSlide" Target="../notesSlides/notesSlide17.xml"/><Relationship Id="rId36" Type="http://schemas.openxmlformats.org/officeDocument/2006/relationships/slideLayout" Target="../slideLayouts/slideLayout1.xml"/><Relationship Id="rId35" Type="http://schemas.openxmlformats.org/officeDocument/2006/relationships/tags" Target="../tags/tag273.xml"/><Relationship Id="rId34" Type="http://schemas.openxmlformats.org/officeDocument/2006/relationships/image" Target="../media/image31.png"/><Relationship Id="rId33" Type="http://schemas.openxmlformats.org/officeDocument/2006/relationships/tags" Target="../tags/tag272.xml"/><Relationship Id="rId32" Type="http://schemas.openxmlformats.org/officeDocument/2006/relationships/image" Target="../media/image30.png"/><Relationship Id="rId31" Type="http://schemas.openxmlformats.org/officeDocument/2006/relationships/tags" Target="../tags/tag271.xml"/><Relationship Id="rId30" Type="http://schemas.openxmlformats.org/officeDocument/2006/relationships/tags" Target="../tags/tag270.xml"/><Relationship Id="rId3" Type="http://schemas.openxmlformats.org/officeDocument/2006/relationships/tags" Target="../tags/tag252.xml"/><Relationship Id="rId29" Type="http://schemas.openxmlformats.org/officeDocument/2006/relationships/image" Target="../media/image36.png"/><Relationship Id="rId28" Type="http://schemas.openxmlformats.org/officeDocument/2006/relationships/tags" Target="../tags/tag269.xml"/><Relationship Id="rId27" Type="http://schemas.openxmlformats.org/officeDocument/2006/relationships/tags" Target="../tags/tag268.xml"/><Relationship Id="rId26" Type="http://schemas.openxmlformats.org/officeDocument/2006/relationships/tags" Target="../tags/tag267.xml"/><Relationship Id="rId25" Type="http://schemas.openxmlformats.org/officeDocument/2006/relationships/image" Target="../media/image11.png"/><Relationship Id="rId24" Type="http://schemas.openxmlformats.org/officeDocument/2006/relationships/tags" Target="../tags/tag266.xml"/><Relationship Id="rId23" Type="http://schemas.openxmlformats.org/officeDocument/2006/relationships/tags" Target="../tags/tag265.xml"/><Relationship Id="rId22" Type="http://schemas.openxmlformats.org/officeDocument/2006/relationships/image" Target="../media/image10.png"/><Relationship Id="rId21" Type="http://schemas.openxmlformats.org/officeDocument/2006/relationships/tags" Target="../tags/tag264.xml"/><Relationship Id="rId20" Type="http://schemas.openxmlformats.org/officeDocument/2006/relationships/tags" Target="../tags/tag263.xml"/><Relationship Id="rId2" Type="http://schemas.openxmlformats.org/officeDocument/2006/relationships/tags" Target="../tags/tag251.xml"/><Relationship Id="rId19" Type="http://schemas.openxmlformats.org/officeDocument/2006/relationships/image" Target="../media/image12.png"/><Relationship Id="rId18" Type="http://schemas.openxmlformats.org/officeDocument/2006/relationships/tags" Target="../tags/tag262.xml"/><Relationship Id="rId17" Type="http://schemas.openxmlformats.org/officeDocument/2006/relationships/tags" Target="../tags/tag261.xml"/><Relationship Id="rId16" Type="http://schemas.openxmlformats.org/officeDocument/2006/relationships/image" Target="../media/image9.png"/><Relationship Id="rId15" Type="http://schemas.openxmlformats.org/officeDocument/2006/relationships/tags" Target="../tags/tag260.xml"/><Relationship Id="rId14" Type="http://schemas.openxmlformats.org/officeDocument/2006/relationships/tags" Target="../tags/tag259.xml"/><Relationship Id="rId13" Type="http://schemas.openxmlformats.org/officeDocument/2006/relationships/image" Target="../media/image8.png"/><Relationship Id="rId12" Type="http://schemas.openxmlformats.org/officeDocument/2006/relationships/tags" Target="../tags/tag258.xml"/><Relationship Id="rId11" Type="http://schemas.openxmlformats.org/officeDocument/2006/relationships/tags" Target="../tags/tag257.xml"/><Relationship Id="rId10" Type="http://schemas.openxmlformats.org/officeDocument/2006/relationships/image" Target="../media/image7.png"/><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xml"/><Relationship Id="rId7" Type="http://schemas.openxmlformats.org/officeDocument/2006/relationships/image" Target="../media/image43.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6.jpeg"/><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99" Type="http://schemas.openxmlformats.org/officeDocument/2006/relationships/tags" Target="../tags/tag98.xml"/><Relationship Id="rId98" Type="http://schemas.openxmlformats.org/officeDocument/2006/relationships/tags" Target="../tags/tag97.xml"/><Relationship Id="rId97" Type="http://schemas.openxmlformats.org/officeDocument/2006/relationships/tags" Target="../tags/tag96.xml"/><Relationship Id="rId96" Type="http://schemas.openxmlformats.org/officeDocument/2006/relationships/tags" Target="../tags/tag95.xml"/><Relationship Id="rId95" Type="http://schemas.openxmlformats.org/officeDocument/2006/relationships/tags" Target="../tags/tag94.xml"/><Relationship Id="rId94" Type="http://schemas.openxmlformats.org/officeDocument/2006/relationships/tags" Target="../tags/tag93.xml"/><Relationship Id="rId93" Type="http://schemas.openxmlformats.org/officeDocument/2006/relationships/tags" Target="../tags/tag92.xml"/><Relationship Id="rId92" Type="http://schemas.openxmlformats.org/officeDocument/2006/relationships/tags" Target="../tags/tag91.xml"/><Relationship Id="rId91" Type="http://schemas.openxmlformats.org/officeDocument/2006/relationships/tags" Target="../tags/tag90.xml"/><Relationship Id="rId90" Type="http://schemas.openxmlformats.org/officeDocument/2006/relationships/tags" Target="../tags/tag89.xml"/><Relationship Id="rId9" Type="http://schemas.openxmlformats.org/officeDocument/2006/relationships/tags" Target="../tags/tag8.xml"/><Relationship Id="rId89" Type="http://schemas.openxmlformats.org/officeDocument/2006/relationships/tags" Target="../tags/tag88.xml"/><Relationship Id="rId88" Type="http://schemas.openxmlformats.org/officeDocument/2006/relationships/tags" Target="../tags/tag87.xml"/><Relationship Id="rId87" Type="http://schemas.openxmlformats.org/officeDocument/2006/relationships/tags" Target="../tags/tag86.xml"/><Relationship Id="rId86" Type="http://schemas.openxmlformats.org/officeDocument/2006/relationships/tags" Target="../tags/tag85.xml"/><Relationship Id="rId85" Type="http://schemas.openxmlformats.org/officeDocument/2006/relationships/tags" Target="../tags/tag84.xml"/><Relationship Id="rId84" Type="http://schemas.openxmlformats.org/officeDocument/2006/relationships/tags" Target="../tags/tag83.xml"/><Relationship Id="rId83" Type="http://schemas.openxmlformats.org/officeDocument/2006/relationships/tags" Target="../tags/tag82.xml"/><Relationship Id="rId82" Type="http://schemas.openxmlformats.org/officeDocument/2006/relationships/tags" Target="../tags/tag81.xml"/><Relationship Id="rId81" Type="http://schemas.openxmlformats.org/officeDocument/2006/relationships/tags" Target="../tags/tag80.xml"/><Relationship Id="rId80" Type="http://schemas.openxmlformats.org/officeDocument/2006/relationships/tags" Target="../tags/tag79.xml"/><Relationship Id="rId8" Type="http://schemas.openxmlformats.org/officeDocument/2006/relationships/tags" Target="../tags/tag7.xml"/><Relationship Id="rId79" Type="http://schemas.openxmlformats.org/officeDocument/2006/relationships/tags" Target="../tags/tag78.xml"/><Relationship Id="rId78" Type="http://schemas.openxmlformats.org/officeDocument/2006/relationships/tags" Target="../tags/tag77.xml"/><Relationship Id="rId77" Type="http://schemas.openxmlformats.org/officeDocument/2006/relationships/tags" Target="../tags/tag76.xml"/><Relationship Id="rId76" Type="http://schemas.openxmlformats.org/officeDocument/2006/relationships/tags" Target="../tags/tag75.xml"/><Relationship Id="rId75" Type="http://schemas.openxmlformats.org/officeDocument/2006/relationships/tags" Target="../tags/tag74.xml"/><Relationship Id="rId74" Type="http://schemas.openxmlformats.org/officeDocument/2006/relationships/tags" Target="../tags/tag73.xml"/><Relationship Id="rId73" Type="http://schemas.openxmlformats.org/officeDocument/2006/relationships/tags" Target="../tags/tag72.xml"/><Relationship Id="rId72" Type="http://schemas.openxmlformats.org/officeDocument/2006/relationships/tags" Target="../tags/tag71.xml"/><Relationship Id="rId71" Type="http://schemas.openxmlformats.org/officeDocument/2006/relationships/tags" Target="../tags/tag70.xml"/><Relationship Id="rId70" Type="http://schemas.openxmlformats.org/officeDocument/2006/relationships/tags" Target="../tags/tag69.xml"/><Relationship Id="rId7" Type="http://schemas.openxmlformats.org/officeDocument/2006/relationships/tags" Target="../tags/tag6.xml"/><Relationship Id="rId69" Type="http://schemas.openxmlformats.org/officeDocument/2006/relationships/tags" Target="../tags/tag68.xml"/><Relationship Id="rId68" Type="http://schemas.openxmlformats.org/officeDocument/2006/relationships/tags" Target="../tags/tag67.xml"/><Relationship Id="rId67" Type="http://schemas.openxmlformats.org/officeDocument/2006/relationships/tags" Target="../tags/tag66.xml"/><Relationship Id="rId66" Type="http://schemas.openxmlformats.org/officeDocument/2006/relationships/tags" Target="../tags/tag65.xml"/><Relationship Id="rId65" Type="http://schemas.openxmlformats.org/officeDocument/2006/relationships/tags" Target="../tags/tag64.xml"/><Relationship Id="rId64" Type="http://schemas.openxmlformats.org/officeDocument/2006/relationships/tags" Target="../tags/tag63.xml"/><Relationship Id="rId63" Type="http://schemas.openxmlformats.org/officeDocument/2006/relationships/tags" Target="../tags/tag62.xml"/><Relationship Id="rId62" Type="http://schemas.openxmlformats.org/officeDocument/2006/relationships/tags" Target="../tags/tag61.xml"/><Relationship Id="rId61" Type="http://schemas.openxmlformats.org/officeDocument/2006/relationships/tags" Target="../tags/tag60.xml"/><Relationship Id="rId60" Type="http://schemas.openxmlformats.org/officeDocument/2006/relationships/tags" Target="../tags/tag59.xml"/><Relationship Id="rId6" Type="http://schemas.openxmlformats.org/officeDocument/2006/relationships/tags" Target="../tags/tag5.xml"/><Relationship Id="rId59" Type="http://schemas.openxmlformats.org/officeDocument/2006/relationships/tags" Target="../tags/tag58.xml"/><Relationship Id="rId58" Type="http://schemas.openxmlformats.org/officeDocument/2006/relationships/tags" Target="../tags/tag57.xml"/><Relationship Id="rId57" Type="http://schemas.openxmlformats.org/officeDocument/2006/relationships/tags" Target="../tags/tag56.xml"/><Relationship Id="rId56" Type="http://schemas.openxmlformats.org/officeDocument/2006/relationships/tags" Target="../tags/tag55.xml"/><Relationship Id="rId55" Type="http://schemas.openxmlformats.org/officeDocument/2006/relationships/tags" Target="../tags/tag54.xml"/><Relationship Id="rId54" Type="http://schemas.openxmlformats.org/officeDocument/2006/relationships/tags" Target="../tags/tag53.xml"/><Relationship Id="rId53" Type="http://schemas.openxmlformats.org/officeDocument/2006/relationships/tags" Target="../tags/tag52.xml"/><Relationship Id="rId52" Type="http://schemas.openxmlformats.org/officeDocument/2006/relationships/tags" Target="../tags/tag51.xml"/><Relationship Id="rId51" Type="http://schemas.openxmlformats.org/officeDocument/2006/relationships/tags" Target="../tags/tag50.xml"/><Relationship Id="rId50" Type="http://schemas.openxmlformats.org/officeDocument/2006/relationships/tags" Target="../tags/tag49.xml"/><Relationship Id="rId5" Type="http://schemas.openxmlformats.org/officeDocument/2006/relationships/tags" Target="../tags/tag4.xml"/><Relationship Id="rId49" Type="http://schemas.openxmlformats.org/officeDocument/2006/relationships/tags" Target="../tags/tag48.xml"/><Relationship Id="rId48" Type="http://schemas.openxmlformats.org/officeDocument/2006/relationships/tags" Target="../tags/tag47.xml"/><Relationship Id="rId47" Type="http://schemas.openxmlformats.org/officeDocument/2006/relationships/tags" Target="../tags/tag46.xml"/><Relationship Id="rId46" Type="http://schemas.openxmlformats.org/officeDocument/2006/relationships/tags" Target="../tags/tag45.xml"/><Relationship Id="rId45" Type="http://schemas.openxmlformats.org/officeDocument/2006/relationships/tags" Target="../tags/tag44.xml"/><Relationship Id="rId44" Type="http://schemas.openxmlformats.org/officeDocument/2006/relationships/tags" Target="../tags/tag43.xml"/><Relationship Id="rId43" Type="http://schemas.openxmlformats.org/officeDocument/2006/relationships/tags" Target="../tags/tag42.xml"/><Relationship Id="rId42" Type="http://schemas.openxmlformats.org/officeDocument/2006/relationships/tags" Target="../tags/tag41.xml"/><Relationship Id="rId41" Type="http://schemas.openxmlformats.org/officeDocument/2006/relationships/tags" Target="../tags/tag40.xml"/><Relationship Id="rId40" Type="http://schemas.openxmlformats.org/officeDocument/2006/relationships/tags" Target="../tags/tag39.xml"/><Relationship Id="rId4" Type="http://schemas.openxmlformats.org/officeDocument/2006/relationships/tags" Target="../tags/tag3.xml"/><Relationship Id="rId39" Type="http://schemas.openxmlformats.org/officeDocument/2006/relationships/tags" Target="../tags/tag38.xml"/><Relationship Id="rId38" Type="http://schemas.openxmlformats.org/officeDocument/2006/relationships/tags" Target="../tags/tag37.xml"/><Relationship Id="rId37" Type="http://schemas.openxmlformats.org/officeDocument/2006/relationships/tags" Target="../tags/tag36.xml"/><Relationship Id="rId36" Type="http://schemas.openxmlformats.org/officeDocument/2006/relationships/tags" Target="../tags/tag35.xml"/><Relationship Id="rId35" Type="http://schemas.openxmlformats.org/officeDocument/2006/relationships/tags" Target="../tags/tag34.xml"/><Relationship Id="rId34" Type="http://schemas.openxmlformats.org/officeDocument/2006/relationships/tags" Target="../tags/tag33.xml"/><Relationship Id="rId33" Type="http://schemas.openxmlformats.org/officeDocument/2006/relationships/tags" Target="../tags/tag32.xml"/><Relationship Id="rId32" Type="http://schemas.openxmlformats.org/officeDocument/2006/relationships/tags" Target="../tags/tag31.xml"/><Relationship Id="rId31" Type="http://schemas.openxmlformats.org/officeDocument/2006/relationships/tags" Target="../tags/tag30.xml"/><Relationship Id="rId30" Type="http://schemas.openxmlformats.org/officeDocument/2006/relationships/tags" Target="../tags/tag29.xml"/><Relationship Id="rId3" Type="http://schemas.openxmlformats.org/officeDocument/2006/relationships/tags" Target="../tags/tag2.xml"/><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0" Type="http://schemas.openxmlformats.org/officeDocument/2006/relationships/notesSlide" Target="../notesSlides/notesSlide1.xml"/><Relationship Id="rId14" Type="http://schemas.openxmlformats.org/officeDocument/2006/relationships/tags" Target="../tags/tag13.xml"/><Relationship Id="rId139" Type="http://schemas.openxmlformats.org/officeDocument/2006/relationships/slideLayout" Target="../slideLayouts/slideLayout1.xml"/><Relationship Id="rId138" Type="http://schemas.openxmlformats.org/officeDocument/2006/relationships/tags" Target="../tags/tag137.xml"/><Relationship Id="rId137" Type="http://schemas.openxmlformats.org/officeDocument/2006/relationships/tags" Target="../tags/tag136.xml"/><Relationship Id="rId136" Type="http://schemas.openxmlformats.org/officeDocument/2006/relationships/tags" Target="../tags/tag135.xml"/><Relationship Id="rId135" Type="http://schemas.openxmlformats.org/officeDocument/2006/relationships/tags" Target="../tags/tag134.xml"/><Relationship Id="rId134" Type="http://schemas.openxmlformats.org/officeDocument/2006/relationships/tags" Target="../tags/tag133.xml"/><Relationship Id="rId133" Type="http://schemas.openxmlformats.org/officeDocument/2006/relationships/tags" Target="../tags/tag132.xml"/><Relationship Id="rId132" Type="http://schemas.openxmlformats.org/officeDocument/2006/relationships/tags" Target="../tags/tag131.xml"/><Relationship Id="rId131" Type="http://schemas.openxmlformats.org/officeDocument/2006/relationships/tags" Target="../tags/tag130.xml"/><Relationship Id="rId130" Type="http://schemas.openxmlformats.org/officeDocument/2006/relationships/tags" Target="../tags/tag129.xml"/><Relationship Id="rId13" Type="http://schemas.openxmlformats.org/officeDocument/2006/relationships/tags" Target="../tags/tag12.xml"/><Relationship Id="rId129" Type="http://schemas.openxmlformats.org/officeDocument/2006/relationships/tags" Target="../tags/tag128.xml"/><Relationship Id="rId128" Type="http://schemas.openxmlformats.org/officeDocument/2006/relationships/tags" Target="../tags/tag127.xml"/><Relationship Id="rId127" Type="http://schemas.openxmlformats.org/officeDocument/2006/relationships/tags" Target="../tags/tag126.xml"/><Relationship Id="rId126" Type="http://schemas.openxmlformats.org/officeDocument/2006/relationships/tags" Target="../tags/tag125.xml"/><Relationship Id="rId125" Type="http://schemas.openxmlformats.org/officeDocument/2006/relationships/tags" Target="../tags/tag124.xml"/><Relationship Id="rId124" Type="http://schemas.openxmlformats.org/officeDocument/2006/relationships/tags" Target="../tags/tag123.xml"/><Relationship Id="rId123" Type="http://schemas.openxmlformats.org/officeDocument/2006/relationships/tags" Target="../tags/tag122.xml"/><Relationship Id="rId122" Type="http://schemas.openxmlformats.org/officeDocument/2006/relationships/tags" Target="../tags/tag121.xml"/><Relationship Id="rId121" Type="http://schemas.openxmlformats.org/officeDocument/2006/relationships/tags" Target="../tags/tag120.xml"/><Relationship Id="rId120" Type="http://schemas.openxmlformats.org/officeDocument/2006/relationships/tags" Target="../tags/tag119.xml"/><Relationship Id="rId12" Type="http://schemas.openxmlformats.org/officeDocument/2006/relationships/tags" Target="../tags/tag11.xml"/><Relationship Id="rId119" Type="http://schemas.openxmlformats.org/officeDocument/2006/relationships/tags" Target="../tags/tag118.xml"/><Relationship Id="rId118" Type="http://schemas.openxmlformats.org/officeDocument/2006/relationships/tags" Target="../tags/tag117.xml"/><Relationship Id="rId117" Type="http://schemas.openxmlformats.org/officeDocument/2006/relationships/tags" Target="../tags/tag116.xml"/><Relationship Id="rId116" Type="http://schemas.openxmlformats.org/officeDocument/2006/relationships/tags" Target="../tags/tag115.xml"/><Relationship Id="rId115" Type="http://schemas.openxmlformats.org/officeDocument/2006/relationships/tags" Target="../tags/tag114.xml"/><Relationship Id="rId114" Type="http://schemas.openxmlformats.org/officeDocument/2006/relationships/tags" Target="../tags/tag113.xml"/><Relationship Id="rId113" Type="http://schemas.openxmlformats.org/officeDocument/2006/relationships/tags" Target="../tags/tag112.xml"/><Relationship Id="rId112" Type="http://schemas.openxmlformats.org/officeDocument/2006/relationships/tags" Target="../tags/tag111.xml"/><Relationship Id="rId111" Type="http://schemas.openxmlformats.org/officeDocument/2006/relationships/tags" Target="../tags/tag110.xml"/><Relationship Id="rId110" Type="http://schemas.openxmlformats.org/officeDocument/2006/relationships/tags" Target="../tags/tag109.xml"/><Relationship Id="rId11" Type="http://schemas.openxmlformats.org/officeDocument/2006/relationships/tags" Target="../tags/tag10.xml"/><Relationship Id="rId109" Type="http://schemas.openxmlformats.org/officeDocument/2006/relationships/tags" Target="../tags/tag108.xml"/><Relationship Id="rId108" Type="http://schemas.openxmlformats.org/officeDocument/2006/relationships/tags" Target="../tags/tag107.xml"/><Relationship Id="rId107" Type="http://schemas.openxmlformats.org/officeDocument/2006/relationships/tags" Target="../tags/tag106.xml"/><Relationship Id="rId106" Type="http://schemas.openxmlformats.org/officeDocument/2006/relationships/tags" Target="../tags/tag105.xml"/><Relationship Id="rId105" Type="http://schemas.openxmlformats.org/officeDocument/2006/relationships/tags" Target="../tags/tag104.xml"/><Relationship Id="rId104" Type="http://schemas.openxmlformats.org/officeDocument/2006/relationships/tags" Target="../tags/tag103.xml"/><Relationship Id="rId103" Type="http://schemas.openxmlformats.org/officeDocument/2006/relationships/tags" Target="../tags/tag102.xml"/><Relationship Id="rId102" Type="http://schemas.openxmlformats.org/officeDocument/2006/relationships/tags" Target="../tags/tag101.xml"/><Relationship Id="rId101" Type="http://schemas.openxmlformats.org/officeDocument/2006/relationships/tags" Target="../tags/tag100.xml"/><Relationship Id="rId100" Type="http://schemas.openxmlformats.org/officeDocument/2006/relationships/tags" Target="../tags/tag99.xml"/><Relationship Id="rId10" Type="http://schemas.openxmlformats.org/officeDocument/2006/relationships/tags" Target="../tags/tag9.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xml"/><Relationship Id="rId3" Type="http://schemas.openxmlformats.org/officeDocument/2006/relationships/image" Target="../media/image44.png"/><Relationship Id="rId2" Type="http://schemas.openxmlformats.org/officeDocument/2006/relationships/tags" Target="../tags/tag276.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9" Type="http://schemas.openxmlformats.org/officeDocument/2006/relationships/tags" Target="../tags/tag142.xml"/><Relationship Id="rId8" Type="http://schemas.openxmlformats.org/officeDocument/2006/relationships/image" Target="../media/image9.png"/><Relationship Id="rId7" Type="http://schemas.openxmlformats.org/officeDocument/2006/relationships/tags" Target="../tags/tag14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7" Type="http://schemas.openxmlformats.org/officeDocument/2006/relationships/notesSlide" Target="../notesSlides/notesSlide3.xml"/><Relationship Id="rId16" Type="http://schemas.openxmlformats.org/officeDocument/2006/relationships/slideLayout" Target="../slideLayouts/slideLayout1.xml"/><Relationship Id="rId15" Type="http://schemas.openxmlformats.org/officeDocument/2006/relationships/tags" Target="../tags/tag145.xml"/><Relationship Id="rId14" Type="http://schemas.openxmlformats.org/officeDocument/2006/relationships/image" Target="../media/image12.png"/><Relationship Id="rId13" Type="http://schemas.openxmlformats.org/officeDocument/2006/relationships/tags" Target="../tags/tag144.xml"/><Relationship Id="rId12" Type="http://schemas.openxmlformats.org/officeDocument/2006/relationships/image" Target="../media/image11.png"/><Relationship Id="rId11" Type="http://schemas.openxmlformats.org/officeDocument/2006/relationships/tags" Target="../tags/tag143.xml"/><Relationship Id="rId10" Type="http://schemas.openxmlformats.org/officeDocument/2006/relationships/image" Target="../media/image10.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image" Target="../media/image14.png"/><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image" Target="../media/image13.png"/><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tags" Target="../tags/tag154.xml"/><Relationship Id="rId7" Type="http://schemas.openxmlformats.org/officeDocument/2006/relationships/image" Target="../media/image16.jpeg"/><Relationship Id="rId6" Type="http://schemas.openxmlformats.org/officeDocument/2006/relationships/tags" Target="../tags/tag153.xml"/><Relationship Id="rId5" Type="http://schemas.openxmlformats.org/officeDocument/2006/relationships/image" Target="../media/image15.jpeg"/><Relationship Id="rId4" Type="http://schemas.openxmlformats.org/officeDocument/2006/relationships/tags" Target="../tags/tag152.xml"/><Relationship Id="rId3" Type="http://schemas.openxmlformats.org/officeDocument/2006/relationships/tags" Target="../tags/tag151.xml"/><Relationship Id="rId21" Type="http://schemas.openxmlformats.org/officeDocument/2006/relationships/notesSlide" Target="../notesSlides/notesSlide5.xml"/><Relationship Id="rId20" Type="http://schemas.openxmlformats.org/officeDocument/2006/relationships/slideLayout" Target="../slideLayouts/slideLayout1.xml"/><Relationship Id="rId2" Type="http://schemas.openxmlformats.org/officeDocument/2006/relationships/tags" Target="../tags/tag150.xml"/><Relationship Id="rId19" Type="http://schemas.openxmlformats.org/officeDocument/2006/relationships/tags" Target="../tags/tag159.xml"/><Relationship Id="rId18" Type="http://schemas.openxmlformats.org/officeDocument/2006/relationships/tags" Target="../tags/tag158.xml"/><Relationship Id="rId17" Type="http://schemas.openxmlformats.org/officeDocument/2006/relationships/tags" Target="../tags/tag157.xml"/><Relationship Id="rId16" Type="http://schemas.openxmlformats.org/officeDocument/2006/relationships/tags" Target="../tags/tag156.xml"/><Relationship Id="rId15" Type="http://schemas.openxmlformats.org/officeDocument/2006/relationships/tags" Target="../tags/tag155.xml"/><Relationship Id="rId14" Type="http://schemas.openxmlformats.org/officeDocument/2006/relationships/image" Target="../media/image22.png"/><Relationship Id="rId13" Type="http://schemas.openxmlformats.org/officeDocument/2006/relationships/image" Target="../media/image21.png"/><Relationship Id="rId12" Type="http://schemas.openxmlformats.org/officeDocument/2006/relationships/image" Target="../media/image20.png"/><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7" Type="http://schemas.openxmlformats.org/officeDocument/2006/relationships/notesSlide" Target="../notesSlides/notesSlide6.xml"/><Relationship Id="rId36" Type="http://schemas.openxmlformats.org/officeDocument/2006/relationships/slideLayout" Target="../slideLayouts/slideLayout1.xml"/><Relationship Id="rId35" Type="http://schemas.openxmlformats.org/officeDocument/2006/relationships/tags" Target="../tags/tag183.xml"/><Relationship Id="rId34" Type="http://schemas.openxmlformats.org/officeDocument/2006/relationships/tags" Target="../tags/tag182.xml"/><Relationship Id="rId33" Type="http://schemas.openxmlformats.org/officeDocument/2006/relationships/tags" Target="../tags/tag181.xml"/><Relationship Id="rId32" Type="http://schemas.openxmlformats.org/officeDocument/2006/relationships/tags" Target="../tags/tag180.xml"/><Relationship Id="rId31" Type="http://schemas.openxmlformats.org/officeDocument/2006/relationships/tags" Target="../tags/tag179.xml"/><Relationship Id="rId30" Type="http://schemas.openxmlformats.org/officeDocument/2006/relationships/image" Target="../media/image26.png"/><Relationship Id="rId3" Type="http://schemas.openxmlformats.org/officeDocument/2006/relationships/tags" Target="../tags/tag161.xml"/><Relationship Id="rId29" Type="http://schemas.openxmlformats.org/officeDocument/2006/relationships/tags" Target="../tags/tag178.xml"/><Relationship Id="rId28" Type="http://schemas.openxmlformats.org/officeDocument/2006/relationships/image" Target="../media/image25.png"/><Relationship Id="rId27" Type="http://schemas.openxmlformats.org/officeDocument/2006/relationships/tags" Target="../tags/tag177.xml"/><Relationship Id="rId26" Type="http://schemas.openxmlformats.org/officeDocument/2006/relationships/tags" Target="../tags/tag176.xml"/><Relationship Id="rId25" Type="http://schemas.openxmlformats.org/officeDocument/2006/relationships/image" Target="../media/image24.png"/><Relationship Id="rId24" Type="http://schemas.openxmlformats.org/officeDocument/2006/relationships/tags" Target="../tags/tag175.xml"/><Relationship Id="rId23" Type="http://schemas.openxmlformats.org/officeDocument/2006/relationships/tags" Target="../tags/tag174.xml"/><Relationship Id="rId22" Type="http://schemas.openxmlformats.org/officeDocument/2006/relationships/image" Target="../media/image23.png"/><Relationship Id="rId21" Type="http://schemas.openxmlformats.org/officeDocument/2006/relationships/tags" Target="../tags/tag173.xml"/><Relationship Id="rId20" Type="http://schemas.openxmlformats.org/officeDocument/2006/relationships/tags" Target="../tags/tag172.xml"/><Relationship Id="rId2" Type="http://schemas.openxmlformats.org/officeDocument/2006/relationships/tags" Target="../tags/tag160.xml"/><Relationship Id="rId19" Type="http://schemas.openxmlformats.org/officeDocument/2006/relationships/image" Target="../media/image22.png"/><Relationship Id="rId18" Type="http://schemas.openxmlformats.org/officeDocument/2006/relationships/tags" Target="../tags/tag171.xml"/><Relationship Id="rId17" Type="http://schemas.openxmlformats.org/officeDocument/2006/relationships/image" Target="../media/image21.png"/><Relationship Id="rId16" Type="http://schemas.openxmlformats.org/officeDocument/2006/relationships/tags" Target="../tags/tag170.xml"/><Relationship Id="rId15" Type="http://schemas.openxmlformats.org/officeDocument/2006/relationships/image" Target="../media/image20.png"/><Relationship Id="rId14" Type="http://schemas.openxmlformats.org/officeDocument/2006/relationships/tags" Target="../tags/tag169.xml"/><Relationship Id="rId13" Type="http://schemas.openxmlformats.org/officeDocument/2006/relationships/image" Target="../media/image19.png"/><Relationship Id="rId12" Type="http://schemas.openxmlformats.org/officeDocument/2006/relationships/tags" Target="../tags/tag168.xml"/><Relationship Id="rId11" Type="http://schemas.openxmlformats.org/officeDocument/2006/relationships/image" Target="../media/image18.png"/><Relationship Id="rId10" Type="http://schemas.openxmlformats.org/officeDocument/2006/relationships/tags" Target="../tags/tag167.xml"/><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89.xml"/><Relationship Id="rId7" Type="http://schemas.openxmlformats.org/officeDocument/2006/relationships/tags" Target="../tags/tag188.xml"/><Relationship Id="rId6" Type="http://schemas.openxmlformats.org/officeDocument/2006/relationships/tags" Target="../tags/tag187.xml"/><Relationship Id="rId5" Type="http://schemas.openxmlformats.org/officeDocument/2006/relationships/image" Target="../media/image17.png"/><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0" Type="http://schemas.openxmlformats.org/officeDocument/2006/relationships/notesSlide" Target="../notesSlides/notesSlide7.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14.png"/><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image" Target="../media/image18.png"/><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7" Type="http://schemas.openxmlformats.org/officeDocument/2006/relationships/notesSlide" Target="../notesSlides/notesSlide8.xml"/><Relationship Id="rId16" Type="http://schemas.openxmlformats.org/officeDocument/2006/relationships/slideLayout" Target="../slideLayouts/slideLayout1.xml"/><Relationship Id="rId15" Type="http://schemas.openxmlformats.org/officeDocument/2006/relationships/tags" Target="../tags/tag196.xml"/><Relationship Id="rId14" Type="http://schemas.openxmlformats.org/officeDocument/2006/relationships/tags" Target="../tags/tag195.xml"/><Relationship Id="rId13" Type="http://schemas.openxmlformats.org/officeDocument/2006/relationships/image" Target="../media/image26.png"/><Relationship Id="rId12" Type="http://schemas.openxmlformats.org/officeDocument/2006/relationships/image" Target="../media/image27.png"/><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474980" y="4444365"/>
            <a:ext cx="11025505" cy="1691640"/>
          </a:xfrm>
          <a:prstGeom prst="rect">
            <a:avLst/>
          </a:prstGeom>
          <a:noFill/>
          <a:ln w="38100">
            <a:solidFill>
              <a:schemeClr val="accent1">
                <a:lumMod val="75000"/>
              </a:schemeClr>
            </a:solidFill>
            <a:prstDash val="dashDot"/>
          </a:ln>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p>
            <a:pPr algn="just">
              <a:lnSpc>
                <a:spcPct val="130000"/>
              </a:lnSpc>
            </a:pPr>
            <a:r>
              <a:rPr lang="zh-CN" altLang="en-US" sz="4000">
                <a:latin typeface="Bodoni Six ITC Pro" panose="020405020709060D0C03" charset="0"/>
                <a:ea typeface="方正大标宋简体" panose="02000000000000000000" charset="-122"/>
                <a:cs typeface="Bodoni Six ITC Pro" panose="020405020709060D0C03" charset="0"/>
              </a:rPr>
              <a:t>“</a:t>
            </a:r>
            <a:r>
              <a:rPr lang="en-US" altLang="zh-CN" sz="4000">
                <a:latin typeface="Bodoni Six ITC Pro" panose="020405020709060D0C03" charset="0"/>
                <a:ea typeface="方正大标宋简体" panose="02000000000000000000" charset="-122"/>
                <a:cs typeface="Bodoni Six ITC Pro" panose="020405020709060D0C03" charset="0"/>
              </a:rPr>
              <a:t>We are what we repeatedly do.</a:t>
            </a:r>
            <a:r>
              <a:rPr lang="zh-CN" altLang="en-US" sz="4000">
                <a:latin typeface="Bodoni Six ITC Pro" panose="020405020709060D0C03" charset="0"/>
                <a:ea typeface="方正大标宋简体" panose="02000000000000000000" charset="-122"/>
                <a:cs typeface="Bodoni Six ITC Pro" panose="020405020709060D0C03" charset="0"/>
              </a:rPr>
              <a:t>”</a:t>
            </a:r>
            <a:endParaRPr lang="zh-CN" altLang="en-US" sz="4000">
              <a:latin typeface="Bodoni Six ITC Pro" panose="020405020709060D0C03" charset="0"/>
              <a:ea typeface="方正大标宋简体" panose="02000000000000000000" charset="-122"/>
              <a:cs typeface="Bodoni Six ITC Pro" panose="020405020709060D0C03" charset="0"/>
            </a:endParaRPr>
          </a:p>
          <a:p>
            <a:pPr algn="r">
              <a:lnSpc>
                <a:spcPct val="130000"/>
              </a:lnSpc>
            </a:pPr>
            <a:r>
              <a:rPr lang="zh-CN" altLang="en-US" sz="4000">
                <a:latin typeface="Bodoni Six ITC Pro" panose="020405020709060D0C03" charset="0"/>
                <a:ea typeface="方正大标宋简体" panose="02000000000000000000" charset="-122"/>
                <a:cs typeface="Bodoni Six ITC Pro" panose="020405020709060D0C03" charset="0"/>
              </a:rPr>
              <a:t>—</a:t>
            </a:r>
            <a:r>
              <a:rPr lang="en-US" altLang="zh-CN" sz="4000">
                <a:latin typeface="Bodoni Six ITC Pro" panose="020405020709060D0C03" charset="0"/>
                <a:ea typeface="方正大标宋简体" panose="02000000000000000000" charset="-122"/>
                <a:cs typeface="Bodoni Six ITC Pro" panose="020405020709060D0C03" charset="0"/>
              </a:rPr>
              <a:t>Aristotle</a:t>
            </a:r>
            <a:endParaRPr lang="en-US" altLang="zh-CN" sz="4000">
              <a:latin typeface="Bodoni Six ITC Pro" panose="020405020709060D0C03" charset="0"/>
              <a:ea typeface="方正大标宋简体" panose="02000000000000000000" charset="-122"/>
              <a:cs typeface="Bodoni Six ITC Pro" panose="020405020709060D0C03" charset="0"/>
            </a:endParaRPr>
          </a:p>
        </p:txBody>
      </p:sp>
      <p:sp>
        <p:nvSpPr>
          <p:cNvPr id="8" name="文本框 7"/>
          <p:cNvSpPr txBox="1"/>
          <p:nvPr>
            <p:custDataLst>
              <p:tags r:id="rId2"/>
            </p:custDataLst>
          </p:nvPr>
        </p:nvSpPr>
        <p:spPr>
          <a:xfrm>
            <a:off x="247015" y="153035"/>
            <a:ext cx="2012950" cy="460375"/>
          </a:xfrm>
          <a:prstGeom prst="rect">
            <a:avLst/>
          </a:prstGeom>
          <a:noFill/>
        </p:spPr>
        <p:txBody>
          <a:bodyPr wrap="square" rtlCol="0">
            <a:spAutoFit/>
          </a:bodyPr>
          <a:p>
            <a:pPr algn="ctr"/>
            <a:r>
              <a:rPr lang="en-US" altLang="zh-CN" sz="2400">
                <a:latin typeface="Bodoni Six ITC Pro" panose="020405020709060D0C03" charset="0"/>
                <a:cs typeface="Bodoni Six ITC Pro" panose="020405020709060D0C03" charset="0"/>
              </a:rPr>
              <a:t>Scanning</a:t>
            </a:r>
            <a:endParaRPr lang="en-US" altLang="zh-CN" sz="2400">
              <a:latin typeface="Bodoni Six ITC Pro" panose="020405020709060D0C03" charset="0"/>
              <a:cs typeface="Bodoni Six ITC Pro" panose="020405020709060D0C03" charset="0"/>
            </a:endParaRPr>
          </a:p>
        </p:txBody>
      </p:sp>
      <p:sp>
        <p:nvSpPr>
          <p:cNvPr id="4" name="文本框 3"/>
          <p:cNvSpPr txBox="1"/>
          <p:nvPr>
            <p:custDataLst>
              <p:tags r:id="rId3"/>
            </p:custDataLst>
          </p:nvPr>
        </p:nvSpPr>
        <p:spPr>
          <a:xfrm>
            <a:off x="8081645" y="153035"/>
            <a:ext cx="385000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The forming of bad habits</a:t>
            </a:r>
            <a:endParaRPr lang="en-US" altLang="zh-CN" sz="2400">
              <a:latin typeface="方正大标宋简体" panose="02000000000000000000" charset="-122"/>
              <a:ea typeface="方正大标宋简体" panose="02000000000000000000" charset="-122"/>
              <a:sym typeface="+mn-ea"/>
            </a:endParaRPr>
          </a:p>
        </p:txBody>
      </p:sp>
      <p:pic>
        <p:nvPicPr>
          <p:cNvPr id="16" name="图片 15" descr="2_round_solid_数字2_by_climei"/>
          <p:cNvPicPr>
            <a:picLocks noChangeAspect="1"/>
          </p:cNvPicPr>
          <p:nvPr>
            <p:custDataLst>
              <p:tags r:id="rId4"/>
            </p:custDataLst>
          </p:nvPr>
        </p:nvPicPr>
        <p:blipFill>
          <a:blip r:embed="rId5"/>
          <a:stretch>
            <a:fillRect/>
          </a:stretch>
        </p:blipFill>
        <p:spPr>
          <a:xfrm>
            <a:off x="7595870" y="217170"/>
            <a:ext cx="396240" cy="396240"/>
          </a:xfrm>
          <a:prstGeom prst="rect">
            <a:avLst/>
          </a:prstGeom>
        </p:spPr>
      </p:pic>
      <p:sp>
        <p:nvSpPr>
          <p:cNvPr id="26" name="文本框 25"/>
          <p:cNvSpPr txBox="1"/>
          <p:nvPr/>
        </p:nvSpPr>
        <p:spPr>
          <a:xfrm>
            <a:off x="2137410" y="2943860"/>
            <a:ext cx="8321675" cy="706755"/>
          </a:xfrm>
          <a:prstGeom prst="rect">
            <a:avLst/>
          </a:prstGeom>
          <a:noFill/>
        </p:spPr>
        <p:txBody>
          <a:bodyPr wrap="square" rtlCol="0" anchor="t">
            <a:spAutoFit/>
          </a:bodyPr>
          <a:p>
            <a:r>
              <a:rPr lang="en-US" altLang="zh-CN" sz="4000">
                <a:effectLst>
                  <a:glow rad="63500">
                    <a:schemeClr val="accent4">
                      <a:satMod val="175000"/>
                      <a:alpha val="40000"/>
                    </a:schemeClr>
                  </a:glow>
                </a:effectLst>
                <a:latin typeface="方正大标宋简体" panose="02000000000000000000" charset="-122"/>
                <a:ea typeface="方正大标宋简体" panose="02000000000000000000" charset="-122"/>
                <a:cs typeface="Bodoni Six ITC Pro" panose="020405020709060D0C03" charset="0"/>
                <a:sym typeface="+mn-ea"/>
              </a:rPr>
              <a:t>Habits are what we repeatedly do.</a:t>
            </a:r>
            <a:endParaRPr lang="en-US" altLang="zh-CN" sz="4000">
              <a:effectLst>
                <a:glow rad="63500">
                  <a:schemeClr val="accent4">
                    <a:satMod val="175000"/>
                    <a:alpha val="40000"/>
                  </a:schemeClr>
                </a:glow>
              </a:effectLst>
              <a:latin typeface="方正大标宋简体" panose="02000000000000000000" charset="-122"/>
              <a:ea typeface="方正大标宋简体" panose="02000000000000000000" charset="-122"/>
              <a:cs typeface="Bodoni Six ITC Pro" panose="020405020709060D0C03" charset="0"/>
              <a:sym typeface="+mn-ea"/>
            </a:endParaRPr>
          </a:p>
        </p:txBody>
      </p:sp>
      <p:sp>
        <p:nvSpPr>
          <p:cNvPr id="32" name="矩形 31"/>
          <p:cNvSpPr/>
          <p:nvPr>
            <p:custDataLst>
              <p:tags r:id="rId6"/>
            </p:custDataLst>
          </p:nvPr>
        </p:nvSpPr>
        <p:spPr>
          <a:xfrm>
            <a:off x="4105275" y="1321435"/>
            <a:ext cx="4193540" cy="683260"/>
          </a:xfrm>
          <a:prstGeom prst="rect">
            <a:avLst/>
          </a:prstGeom>
          <a:noFill/>
          <a:ln w="38100">
            <a:solidFill>
              <a:schemeClr val="accent2">
                <a:lumMod val="75000"/>
              </a:schemeClr>
            </a:solidFill>
            <a:prstDash val="dash"/>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文本框 32"/>
          <p:cNvSpPr txBox="1"/>
          <p:nvPr>
            <p:custDataLst>
              <p:tags r:id="rId7"/>
            </p:custDataLst>
          </p:nvPr>
        </p:nvSpPr>
        <p:spPr>
          <a:xfrm>
            <a:off x="4225925" y="1368425"/>
            <a:ext cx="3947160" cy="534035"/>
          </a:xfrm>
          <a:prstGeom prst="rect">
            <a:avLst/>
          </a:prstGeom>
          <a:noFill/>
        </p:spPr>
        <p:txBody>
          <a:bodyPr wrap="square" rtlCol="0" anchor="t">
            <a:spAutoFit/>
          </a:bodyPr>
          <a:p>
            <a:pPr algn="ctr">
              <a:lnSpc>
                <a:spcPct val="90000"/>
              </a:lnSpc>
            </a:pPr>
            <a:r>
              <a:rPr lang="en-US" altLang="zh-CN" sz="3200" b="1" i="1">
                <a:solidFill>
                  <a:schemeClr val="accent2">
                    <a:lumMod val="75000"/>
                  </a:schemeClr>
                </a:solidFill>
                <a:latin typeface="Times New Roman Bold Italic" panose="02020503050405090304" charset="0"/>
                <a:ea typeface="方正大标宋简体" panose="02000000000000000000" charset="-122"/>
                <a:cs typeface="Times New Roman Bold Italic" panose="02020503050405090304" charset="0"/>
                <a:sym typeface="+mn-ea"/>
              </a:rPr>
              <a:t>repeat </a:t>
            </a:r>
            <a:r>
              <a:rPr lang="en-US" altLang="zh-CN" sz="3200" b="1" i="1">
                <a:solidFill>
                  <a:srgbClr val="202020"/>
                </a:solidFill>
                <a:latin typeface="Times New Roman Bold Italic" panose="02020503050405090304" charset="0"/>
                <a:ea typeface="方正大标宋简体" panose="02000000000000000000" charset="-122"/>
                <a:cs typeface="Times New Roman Bold Italic" panose="02020503050405090304" charset="0"/>
                <a:sym typeface="+mn-ea"/>
              </a:rPr>
              <a:t>it many times</a:t>
            </a:r>
            <a:endParaRPr lang="en-US" altLang="zh-CN" sz="3200" b="1" i="1">
              <a:solidFill>
                <a:srgbClr val="202020"/>
              </a:solidFill>
              <a:latin typeface="Times New Roman Bold Italic" panose="02020503050405090304" charset="0"/>
              <a:ea typeface="方正大标宋简体" panose="02000000000000000000" charset="-122"/>
              <a:cs typeface="Times New Roman Bold Italic" panose="02020503050405090304" charset="0"/>
              <a:sym typeface="+mn-ea"/>
            </a:endParaRPr>
          </a:p>
        </p:txBody>
      </p:sp>
      <p:grpSp>
        <p:nvGrpSpPr>
          <p:cNvPr id="34" name="组合 33"/>
          <p:cNvGrpSpPr/>
          <p:nvPr/>
        </p:nvGrpSpPr>
        <p:grpSpPr>
          <a:xfrm>
            <a:off x="440055" y="1858645"/>
            <a:ext cx="11490960" cy="582930"/>
            <a:chOff x="693" y="9053"/>
            <a:chExt cx="18096" cy="918"/>
          </a:xfrm>
        </p:grpSpPr>
        <p:sp>
          <p:nvSpPr>
            <p:cNvPr id="35" name="文本框 34"/>
            <p:cNvSpPr txBox="1"/>
            <p:nvPr>
              <p:custDataLst>
                <p:tags r:id="rId8"/>
              </p:custDataLst>
            </p:nvPr>
          </p:nvSpPr>
          <p:spPr>
            <a:xfrm>
              <a:off x="693" y="9053"/>
              <a:ext cx="4325" cy="919"/>
            </a:xfrm>
            <a:prstGeom prst="rect">
              <a:avLst/>
            </a:prstGeom>
            <a:solidFill>
              <a:schemeClr val="accent4">
                <a:lumMod val="20000"/>
                <a:lumOff val="80000"/>
              </a:schemeClr>
            </a:solidFill>
          </p:spPr>
          <p:txBody>
            <a:bodyPr wrap="square" rtlCol="0" anchor="t">
              <a:spAutoFit/>
            </a:bodyPr>
            <a:p>
              <a:pPr algn="ctr"/>
              <a:r>
                <a:rPr lang="en-US" altLang="zh-CN" sz="3200" b="1" i="1">
                  <a:latin typeface="Times New Roman Bold Italic" panose="02020503050405090304" charset="0"/>
                  <a:ea typeface="方正大标宋简体" panose="02000000000000000000" charset="-122"/>
                  <a:cs typeface="Times New Roman Bold Italic" panose="02020503050405090304" charset="0"/>
                  <a:sym typeface="+mn-ea"/>
                </a:rPr>
                <a:t>make a choice</a:t>
              </a:r>
              <a:endParaRPr lang="en-US" altLang="zh-CN" sz="3200" b="1" i="1">
                <a:solidFill>
                  <a:schemeClr val="accent2">
                    <a:lumMod val="75000"/>
                  </a:schemeClr>
                </a:solidFill>
                <a:latin typeface="Times New Roman Bold Italic" panose="02020503050405090304" charset="0"/>
                <a:ea typeface="方正大标宋简体" panose="02000000000000000000" charset="-122"/>
                <a:cs typeface="Times New Roman Bold Italic" panose="02020503050405090304" charset="0"/>
                <a:sym typeface="+mn-ea"/>
              </a:endParaRPr>
            </a:p>
          </p:txBody>
        </p:sp>
        <p:sp>
          <p:nvSpPr>
            <p:cNvPr id="36" name="文本框 35"/>
            <p:cNvSpPr txBox="1"/>
            <p:nvPr>
              <p:custDataLst>
                <p:tags r:id="rId9"/>
              </p:custDataLst>
            </p:nvPr>
          </p:nvSpPr>
          <p:spPr>
            <a:xfrm>
              <a:off x="14465" y="9053"/>
              <a:ext cx="4325" cy="919"/>
            </a:xfrm>
            <a:prstGeom prst="rect">
              <a:avLst/>
            </a:prstGeom>
            <a:solidFill>
              <a:schemeClr val="accent4">
                <a:lumMod val="20000"/>
                <a:lumOff val="80000"/>
              </a:schemeClr>
            </a:solidFill>
          </p:spPr>
          <p:txBody>
            <a:bodyPr wrap="square" rtlCol="0" anchor="t">
              <a:spAutoFit/>
            </a:bodyPr>
            <a:p>
              <a:pPr algn="ctr"/>
              <a:r>
                <a:rPr lang="en-US" altLang="zh-CN" sz="3200" b="1" i="1">
                  <a:latin typeface="Times New Roman Bold Italic" panose="02020503050405090304" charset="0"/>
                  <a:ea typeface="方正大标宋简体" panose="02000000000000000000" charset="-122"/>
                  <a:cs typeface="Times New Roman Bold Italic" panose="02020503050405090304" charset="0"/>
                  <a:sym typeface="+mn-ea"/>
                </a:rPr>
                <a:t>form </a:t>
              </a:r>
              <a:r>
                <a:rPr lang="en-US" altLang="zh-CN" sz="3200" b="1" i="1">
                  <a:latin typeface="Times New Roman" panose="02020603050405020304" pitchFamily="18" charset="0"/>
                  <a:ea typeface="方正大标宋简体" panose="02000000000000000000" charset="-122"/>
                  <a:cs typeface="Times New Roman" panose="02020603050405020304" pitchFamily="18" charset="0"/>
                  <a:sym typeface="+mn-ea"/>
                </a:rPr>
                <a:t>a habit</a:t>
              </a:r>
              <a:endParaRPr lang="en-US" altLang="zh-CN" sz="3200" b="1" i="1">
                <a:solidFill>
                  <a:schemeClr val="accent2">
                    <a:lumMod val="75000"/>
                  </a:schemeClr>
                </a:solidFill>
                <a:latin typeface="Times New Roman" panose="02020603050405020304" pitchFamily="18" charset="0"/>
                <a:ea typeface="方正大标宋简体" panose="02000000000000000000" charset="-122"/>
                <a:cs typeface="Times New Roman" panose="02020603050405020304" pitchFamily="18" charset="0"/>
                <a:sym typeface="+mn-ea"/>
              </a:endParaRPr>
            </a:p>
          </p:txBody>
        </p:sp>
        <p:cxnSp>
          <p:nvCxnSpPr>
            <p:cNvPr id="37" name="直接箭头连接符 36"/>
            <p:cNvCxnSpPr>
              <a:stCxn id="35" idx="3"/>
              <a:endCxn id="36" idx="1"/>
            </p:cNvCxnSpPr>
            <p:nvPr>
              <p:custDataLst>
                <p:tags r:id="rId10"/>
              </p:custDataLst>
            </p:nvPr>
          </p:nvCxnSpPr>
          <p:spPr>
            <a:xfrm>
              <a:off x="5018" y="9513"/>
              <a:ext cx="9447" cy="0"/>
            </a:xfrm>
            <a:prstGeom prst="straightConnector1">
              <a:avLst/>
            </a:prstGeom>
            <a:ln w="31750">
              <a:gradFill>
                <a:gsLst>
                  <a:gs pos="0">
                    <a:schemeClr val="accent1">
                      <a:hueOff val="-4200000"/>
                    </a:schemeClr>
                  </a:gs>
                  <a:gs pos="100000">
                    <a:schemeClr val="accent1"/>
                  </a:gs>
                </a:gsLst>
              </a:gradFill>
              <a:tailEnd type="arrow" w="med" len="med"/>
            </a:ln>
          </p:spPr>
          <p:style>
            <a:lnRef idx="0">
              <a:srgbClr val="FFFFFF"/>
            </a:lnRef>
            <a:fillRef idx="0">
              <a:srgbClr val="FFFFFF"/>
            </a:fillRef>
            <a:effectRef idx="0">
              <a:srgbClr val="FFFFFF"/>
            </a:effectRef>
            <a:fontRef idx="minor">
              <a:schemeClr val="tx1"/>
            </a:fontRef>
          </p:style>
        </p:cxnSp>
      </p:grpSp>
      <p:sp>
        <p:nvSpPr>
          <p:cNvPr id="38" name="文本框 37"/>
          <p:cNvSpPr txBox="1"/>
          <p:nvPr/>
        </p:nvSpPr>
        <p:spPr>
          <a:xfrm>
            <a:off x="591185" y="4601845"/>
            <a:ext cx="10822305" cy="706755"/>
          </a:xfrm>
          <a:prstGeom prst="rect">
            <a:avLst/>
          </a:prstGeom>
          <a:solidFill>
            <a:schemeClr val="accent1">
              <a:lumMod val="20000"/>
              <a:lumOff val="80000"/>
            </a:schemeClr>
          </a:solidFill>
        </p:spPr>
        <p:txBody>
          <a:bodyPr wrap="square" rtlCol="0" anchor="t">
            <a:spAutoFit/>
          </a:bodyPr>
          <a:p>
            <a:pPr algn="ctr"/>
            <a:r>
              <a:rPr lang="en-US" altLang="zh-CN" sz="4000">
                <a:effectLst>
                  <a:glow rad="101600">
                    <a:schemeClr val="accent1">
                      <a:satMod val="175000"/>
                      <a:alpha val="40000"/>
                    </a:schemeClr>
                  </a:glow>
                </a:effectLst>
                <a:latin typeface="方正大标宋简体" panose="02000000000000000000" charset="-122"/>
                <a:ea typeface="方正大标宋简体" panose="02000000000000000000" charset="-122"/>
                <a:cs typeface="Bodoni Six ITC Pro" panose="020405020709060D0C03" charset="0"/>
                <a:sym typeface="+mn-ea"/>
              </a:rPr>
              <a:t>We are Habits. </a:t>
            </a:r>
            <a:endParaRPr lang="en-US" altLang="zh-CN" sz="4000">
              <a:effectLst>
                <a:glow rad="101600">
                  <a:schemeClr val="accent1">
                    <a:satMod val="175000"/>
                    <a:alpha val="40000"/>
                  </a:schemeClr>
                </a:glow>
              </a:effectLst>
              <a:latin typeface="方正大标宋简体" panose="02000000000000000000" charset="-122"/>
              <a:ea typeface="方正大标宋简体" panose="02000000000000000000" charset="-122"/>
              <a:cs typeface="Bodoni Six ITC Pro" panose="020405020709060D0C03"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 grpId="0" bldLvl="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8147685" y="212725"/>
            <a:ext cx="385000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Theory (The habit cycle)</a:t>
            </a:r>
            <a:endParaRPr lang="en-US" altLang="zh-CN" sz="2400">
              <a:latin typeface="方正大标宋简体" panose="02000000000000000000" charset="-122"/>
              <a:ea typeface="方正大标宋简体" panose="02000000000000000000" charset="-122"/>
              <a:sym typeface="+mn-ea"/>
            </a:endParaRPr>
          </a:p>
        </p:txBody>
      </p:sp>
      <p:pic>
        <p:nvPicPr>
          <p:cNvPr id="19" name="图片 18" descr="3_round_solid_数字3_by_climei"/>
          <p:cNvPicPr>
            <a:picLocks noChangeAspect="1"/>
          </p:cNvPicPr>
          <p:nvPr>
            <p:custDataLst>
              <p:tags r:id="rId3"/>
            </p:custDataLst>
          </p:nvPr>
        </p:nvPicPr>
        <p:blipFill>
          <a:blip r:embed="rId4"/>
          <a:stretch>
            <a:fillRect/>
          </a:stretch>
        </p:blipFill>
        <p:spPr>
          <a:xfrm>
            <a:off x="7661910" y="224155"/>
            <a:ext cx="396240" cy="396240"/>
          </a:xfrm>
          <a:prstGeom prst="rect">
            <a:avLst/>
          </a:prstGeom>
        </p:spPr>
      </p:pic>
      <p:sp>
        <p:nvSpPr>
          <p:cNvPr id="12" name="文本框 11"/>
          <p:cNvSpPr txBox="1"/>
          <p:nvPr>
            <p:custDataLst>
              <p:tags r:id="rId5"/>
            </p:custDataLst>
          </p:nvPr>
        </p:nvSpPr>
        <p:spPr>
          <a:xfrm>
            <a:off x="247015" y="833120"/>
            <a:ext cx="11684635" cy="5027295"/>
          </a:xfrm>
          <a:prstGeom prst="rect">
            <a:avLst/>
          </a:prstGeom>
          <a:solidFill>
            <a:schemeClr val="bg1"/>
          </a:solidFill>
          <a:ln w="28575">
            <a:solidFill>
              <a:schemeClr val="tx1">
                <a:lumMod val="85000"/>
                <a:lumOff val="15000"/>
              </a:schemeClr>
            </a:solidFill>
            <a:prstDash val="dash"/>
          </a:ln>
        </p:spPr>
        <p:txBody>
          <a:bodyPr wrap="square" rtlCol="0" anchor="t">
            <a:noAutofit/>
          </a:bodyPr>
          <a:p>
            <a:pPr marL="179705" indent="0" algn="just" fontAlgn="auto">
              <a:lnSpc>
                <a:spcPct val="110000"/>
              </a:lnSpc>
            </a:pPr>
            <a:endParaRPr lang="zh-CN" altLang="en-US" sz="2800">
              <a:latin typeface="Times New Roman Regular" panose="02020503050405090304" charset="0"/>
              <a:cs typeface="Times New Roman Regular" panose="02020503050405090304" charset="0"/>
            </a:endParaRPr>
          </a:p>
        </p:txBody>
      </p:sp>
      <p:sp>
        <p:nvSpPr>
          <p:cNvPr id="13" name="文本框 12"/>
          <p:cNvSpPr txBox="1"/>
          <p:nvPr/>
        </p:nvSpPr>
        <p:spPr>
          <a:xfrm>
            <a:off x="415925" y="4095750"/>
            <a:ext cx="11229340" cy="1691640"/>
          </a:xfrm>
          <a:prstGeom prst="rect">
            <a:avLst/>
          </a:prstGeom>
          <a:noFill/>
        </p:spPr>
        <p:txBody>
          <a:bodyPr wrap="square" rtlCol="0" anchor="t">
            <a:spAutoFit/>
          </a:bodyPr>
          <a:p>
            <a:pPr algn="just">
              <a:lnSpc>
                <a:spcPct val="100000"/>
              </a:lnSpc>
            </a:pPr>
            <a:r>
              <a:rPr lang="en-US" altLang="zh-CN" sz="2600">
                <a:latin typeface="Times New Roman Regular" panose="02020503050405090304" charset="0"/>
                <a:cs typeface="Times New Roman Regular" panose="02020503050405090304" charset="0"/>
              </a:rPr>
              <a:t>For example, when we feel unhappy (cue), we eat lots of unhealthy snacks (routine), which makes us feel happy (reward). The reward makes us much more likely to continue the cycle, and the bad habit of relying on unhealthy snacks is formed.</a:t>
            </a:r>
            <a:endParaRPr lang="en-US" altLang="zh-CN" sz="2600">
              <a:latin typeface="Times New Roman Regular" panose="02020503050405090304" charset="0"/>
              <a:cs typeface="Times New Roman Regular" panose="02020503050405090304" charset="0"/>
            </a:endParaRPr>
          </a:p>
        </p:txBody>
      </p:sp>
      <p:sp>
        <p:nvSpPr>
          <p:cNvPr id="14" name="文本框 13"/>
          <p:cNvSpPr txBox="1"/>
          <p:nvPr/>
        </p:nvSpPr>
        <p:spPr>
          <a:xfrm>
            <a:off x="429895" y="833120"/>
            <a:ext cx="8510905" cy="3291840"/>
          </a:xfrm>
          <a:prstGeom prst="rect">
            <a:avLst/>
          </a:prstGeom>
          <a:noFill/>
        </p:spPr>
        <p:txBody>
          <a:bodyPr wrap="square" rtlCol="0" anchor="t">
            <a:spAutoFit/>
          </a:bodyPr>
          <a:p>
            <a:pPr algn="just">
              <a:lnSpc>
                <a:spcPct val="100000"/>
              </a:lnSpc>
            </a:pPr>
            <a:r>
              <a:rPr lang="zh-CN" altLang="en-US" sz="2600">
                <a:latin typeface="Times New Roman Regular" panose="02020503050405090304" charset="0"/>
                <a:cs typeface="Times New Roman Regular" panose="02020503050405090304" charset="0"/>
                <a:sym typeface="+mn-ea"/>
              </a:rPr>
              <a:t>According to modern psychology, we must first learn about the “habit cycle”, which works like this: </a:t>
            </a:r>
            <a:endParaRPr lang="zh-CN" altLang="en-US" sz="2600">
              <a:latin typeface="Times New Roman Regular" panose="02020503050405090304" charset="0"/>
              <a:cs typeface="Times New Roman Regular" panose="02020503050405090304" charset="0"/>
            </a:endParaRPr>
          </a:p>
          <a:p>
            <a:pPr algn="just">
              <a:lnSpc>
                <a:spcPct val="100000"/>
              </a:lnSpc>
            </a:pPr>
            <a:r>
              <a:rPr lang="zh-CN" altLang="en-US" sz="2600">
                <a:latin typeface="Times New Roman Regular" panose="02020503050405090304" charset="0"/>
                <a:cs typeface="Times New Roman Regular" panose="02020503050405090304" charset="0"/>
                <a:sym typeface="+mn-ea"/>
              </a:rPr>
              <a:t>• </a:t>
            </a:r>
            <a:r>
              <a:rPr lang="en-US" altLang="zh-CN" sz="2600">
                <a:latin typeface="Times New Roman Regular" panose="02020503050405090304" charset="0"/>
                <a:cs typeface="Times New Roman Regular" panose="02020503050405090304" charset="0"/>
                <a:sym typeface="+mn-ea"/>
              </a:rPr>
              <a:t>  </a:t>
            </a:r>
            <a:r>
              <a:rPr lang="zh-CN" altLang="en-US" sz="2600">
                <a:latin typeface="Times New Roman Regular" panose="02020503050405090304" charset="0"/>
                <a:cs typeface="Times New Roman Regular" panose="02020503050405090304" charset="0"/>
                <a:sym typeface="+mn-ea"/>
              </a:rPr>
              <a:t>Firstly</a:t>
            </a:r>
            <a:r>
              <a:rPr lang="en-US" altLang="zh-CN" sz="2600">
                <a:latin typeface="Times New Roman Regular" panose="02020503050405090304" charset="0"/>
                <a:cs typeface="Times New Roman Regular" panose="02020503050405090304" charset="0"/>
                <a:sym typeface="+mn-ea"/>
              </a:rPr>
              <a:t> </a:t>
            </a:r>
            <a:r>
              <a:rPr lang="zh-CN" altLang="en-US" sz="2600">
                <a:latin typeface="Times New Roman Regular" panose="02020503050405090304" charset="0"/>
                <a:cs typeface="Times New Roman Regular" panose="02020503050405090304" charset="0"/>
                <a:sym typeface="+mn-ea"/>
              </a:rPr>
              <a:t>, there is a “cue”, an action, event, or situation that acts as a signal to do something.</a:t>
            </a:r>
            <a:endParaRPr lang="zh-CN" altLang="en-US" sz="2600">
              <a:latin typeface="Times New Roman Regular" panose="02020503050405090304" charset="0"/>
              <a:cs typeface="Times New Roman Regular" panose="02020503050405090304" charset="0"/>
            </a:endParaRPr>
          </a:p>
          <a:p>
            <a:pPr algn="just">
              <a:lnSpc>
                <a:spcPct val="100000"/>
              </a:lnSpc>
            </a:pPr>
            <a:r>
              <a:rPr lang="zh-CN" altLang="en-US" sz="2600">
                <a:latin typeface="Times New Roman Regular" panose="02020503050405090304" charset="0"/>
                <a:cs typeface="Times New Roman Regular" panose="02020503050405090304" charset="0"/>
                <a:sym typeface="+mn-ea"/>
              </a:rPr>
              <a:t>• </a:t>
            </a:r>
            <a:r>
              <a:rPr lang="en-US" altLang="zh-CN" sz="2600">
                <a:latin typeface="Times New Roman Regular" panose="02020503050405090304" charset="0"/>
                <a:cs typeface="Times New Roman Regular" panose="02020503050405090304" charset="0"/>
                <a:sym typeface="+mn-ea"/>
              </a:rPr>
              <a:t> </a:t>
            </a:r>
            <a:r>
              <a:rPr lang="zh-CN" altLang="en-US" sz="2600">
                <a:latin typeface="Times New Roman Regular" panose="02020503050405090304" charset="0"/>
                <a:cs typeface="Times New Roman Regular" panose="02020503050405090304" charset="0"/>
                <a:sym typeface="+mn-ea"/>
              </a:rPr>
              <a:t>Secondly</a:t>
            </a:r>
            <a:r>
              <a:rPr lang="en-US" altLang="zh-CN" sz="2600">
                <a:latin typeface="Times New Roman Regular" panose="02020503050405090304" charset="0"/>
                <a:cs typeface="Times New Roman Regular" panose="02020503050405090304" charset="0"/>
                <a:sym typeface="+mn-ea"/>
              </a:rPr>
              <a:t> </a:t>
            </a:r>
            <a:r>
              <a:rPr lang="zh-CN" altLang="en-US" sz="2600">
                <a:latin typeface="Times New Roman Regular" panose="02020503050405090304" charset="0"/>
                <a:cs typeface="Times New Roman Regular" panose="02020503050405090304" charset="0"/>
                <a:sym typeface="+mn-ea"/>
              </a:rPr>
              <a:t>, there is a “routine”, the regular action  you take in response to the cue.</a:t>
            </a:r>
            <a:endParaRPr lang="zh-CN" altLang="en-US" sz="2600">
              <a:latin typeface="Times New Roman Regular" panose="02020503050405090304" charset="0"/>
              <a:cs typeface="Times New Roman Regular" panose="02020503050405090304" charset="0"/>
            </a:endParaRPr>
          </a:p>
          <a:p>
            <a:pPr algn="just">
              <a:lnSpc>
                <a:spcPct val="100000"/>
              </a:lnSpc>
            </a:pPr>
            <a:r>
              <a:rPr lang="zh-CN" altLang="en-US" sz="2600">
                <a:latin typeface="Times New Roman Regular" panose="02020503050405090304" charset="0"/>
                <a:cs typeface="Times New Roman Regular" panose="02020503050405090304" charset="0"/>
                <a:sym typeface="+mn-ea"/>
              </a:rPr>
              <a:t>• </a:t>
            </a:r>
            <a:r>
              <a:rPr lang="en-US" altLang="zh-CN" sz="2600">
                <a:latin typeface="Times New Roman Regular" panose="02020503050405090304" charset="0"/>
                <a:cs typeface="Times New Roman Regular" panose="02020503050405090304" charset="0"/>
                <a:sym typeface="+mn-ea"/>
              </a:rPr>
              <a:t> </a:t>
            </a:r>
            <a:r>
              <a:rPr lang="zh-CN" altLang="en-US" sz="2600">
                <a:latin typeface="Times New Roman Regular" panose="02020503050405090304" charset="0"/>
                <a:cs typeface="Times New Roman Regular" panose="02020503050405090304" charset="0"/>
                <a:sym typeface="+mn-ea"/>
              </a:rPr>
              <a:t>Thirdly</a:t>
            </a:r>
            <a:r>
              <a:rPr lang="en-US" altLang="zh-CN" sz="2600">
                <a:latin typeface="Times New Roman Regular" panose="02020503050405090304" charset="0"/>
                <a:cs typeface="Times New Roman Regular" panose="02020503050405090304" charset="0"/>
                <a:sym typeface="+mn-ea"/>
              </a:rPr>
              <a:t> </a:t>
            </a:r>
            <a:r>
              <a:rPr lang="zh-CN" altLang="en-US" sz="2600">
                <a:latin typeface="Times New Roman Regular" panose="02020503050405090304" charset="0"/>
                <a:cs typeface="Times New Roman Regular" panose="02020503050405090304" charset="0"/>
                <a:sym typeface="+mn-ea"/>
              </a:rPr>
              <a:t>, there is the “reward”, the good thing or  feeling we get from the routine.</a:t>
            </a:r>
            <a:r>
              <a:rPr lang="en-US" altLang="zh-CN" sz="2600">
                <a:latin typeface="Times New Roman Regular" panose="02020503050405090304" charset="0"/>
                <a:cs typeface="Times New Roman Regular" panose="02020503050405090304" charset="0"/>
                <a:sym typeface="+mn-ea"/>
              </a:rPr>
              <a:t> </a:t>
            </a:r>
            <a:endParaRPr lang="en-US" altLang="zh-CN" sz="2600">
              <a:latin typeface="Times New Roman Regular" panose="02020503050405090304" charset="0"/>
              <a:cs typeface="Times New Roman Regular" panose="02020503050405090304" charset="0"/>
              <a:sym typeface="+mn-ea"/>
            </a:endParaRPr>
          </a:p>
        </p:txBody>
      </p:sp>
      <p:pic>
        <p:nvPicPr>
          <p:cNvPr id="16" name="图片 15" descr="课文P14"/>
          <p:cNvPicPr>
            <a:picLocks noChangeAspect="1"/>
          </p:cNvPicPr>
          <p:nvPr>
            <p:custDataLst>
              <p:tags r:id="rId6"/>
            </p:custDataLst>
          </p:nvPr>
        </p:nvPicPr>
        <p:blipFill>
          <a:blip r:embed="rId7"/>
          <a:srcRect l="59663" t="63453" r="2824" b="1437"/>
          <a:stretch>
            <a:fillRect/>
          </a:stretch>
        </p:blipFill>
        <p:spPr>
          <a:xfrm>
            <a:off x="9242425" y="1354455"/>
            <a:ext cx="2416810" cy="2224405"/>
          </a:xfrm>
          <a:prstGeom prst="rect">
            <a:avLst/>
          </a:prstGeom>
          <a:ln w="28575">
            <a:solidFill>
              <a:schemeClr val="tx1">
                <a:lumMod val="85000"/>
                <a:lumOff val="15000"/>
              </a:schemeClr>
            </a:solidFill>
          </a:ln>
        </p:spPr>
      </p:pic>
      <p:sp>
        <p:nvSpPr>
          <p:cNvPr id="18" name="文本框 17"/>
          <p:cNvSpPr txBox="1"/>
          <p:nvPr/>
        </p:nvSpPr>
        <p:spPr>
          <a:xfrm>
            <a:off x="374015" y="4097020"/>
            <a:ext cx="1952625" cy="491490"/>
          </a:xfrm>
          <a:prstGeom prst="rect">
            <a:avLst/>
          </a:prstGeom>
          <a:solidFill>
            <a:schemeClr val="bg1"/>
          </a:solidFill>
        </p:spPr>
        <p:txBody>
          <a:bodyPr wrap="square" rtlCol="0" anchor="t">
            <a:spAutoFit/>
          </a:bodyPr>
          <a:p>
            <a:pPr algn="ctr" fontAlgn="ctr"/>
            <a:r>
              <a:rPr lang="en-US" altLang="zh-CN" sz="2600" b="1">
                <a:effectLst>
                  <a:glow rad="63500">
                    <a:schemeClr val="accent2">
                      <a:satMod val="175000"/>
                      <a:alpha val="40000"/>
                    </a:schemeClr>
                  </a:glow>
                </a:effectLst>
                <a:latin typeface="Times New Roman Bold" panose="02020503050405090304" charset="0"/>
                <a:cs typeface="Times New Roman Bold" panose="02020503050405090304" charset="0"/>
                <a:sym typeface="+mn-ea"/>
              </a:rPr>
              <a:t>For example</a:t>
            </a:r>
            <a:endParaRPr lang="en-US" altLang="zh-CN" sz="2600" b="1">
              <a:effectLst>
                <a:glow rad="63500">
                  <a:schemeClr val="accent2">
                    <a:satMod val="175000"/>
                    <a:alpha val="40000"/>
                  </a:schemeClr>
                </a:glow>
              </a:effectLst>
              <a:latin typeface="Times New Roman Bold" panose="02020503050405090304" charset="0"/>
              <a:cs typeface="Times New Roman Bold" panose="02020503050405090304" charset="0"/>
              <a:sym typeface="+mn-ea"/>
            </a:endParaRPr>
          </a:p>
        </p:txBody>
      </p:sp>
      <p:sp>
        <p:nvSpPr>
          <p:cNvPr id="20" name="文本框 19"/>
          <p:cNvSpPr txBox="1"/>
          <p:nvPr/>
        </p:nvSpPr>
        <p:spPr>
          <a:xfrm>
            <a:off x="789305" y="1607185"/>
            <a:ext cx="1106170" cy="460375"/>
          </a:xfrm>
          <a:prstGeom prst="rect">
            <a:avLst/>
          </a:prstGeom>
          <a:solidFill>
            <a:schemeClr val="bg1"/>
          </a:solidFill>
        </p:spPr>
        <p:txBody>
          <a:bodyPr wrap="square" rtlCol="0" anchor="t">
            <a:spAutoFit/>
          </a:bodyPr>
          <a:p>
            <a:pPr algn="ctr" fontAlgn="ctr"/>
            <a:r>
              <a:rPr lang="en-US" altLang="zh-CN" sz="2400" b="1">
                <a:effectLst>
                  <a:glow rad="63500">
                    <a:schemeClr val="accent4">
                      <a:satMod val="175000"/>
                      <a:alpha val="40000"/>
                    </a:schemeClr>
                  </a:glow>
                </a:effectLst>
                <a:latin typeface="Times New Roman Bold" panose="02020503050405090304" charset="0"/>
                <a:cs typeface="Times New Roman Bold" panose="02020503050405090304" charset="0"/>
                <a:sym typeface="+mn-ea"/>
              </a:rPr>
              <a:t>Firstly</a:t>
            </a:r>
            <a:endParaRPr lang="en-US" altLang="zh-CN" sz="2400" b="1">
              <a:effectLst>
                <a:glow rad="63500">
                  <a:schemeClr val="accent4">
                    <a:satMod val="175000"/>
                    <a:alpha val="40000"/>
                  </a:schemeClr>
                </a:glow>
              </a:effectLst>
              <a:latin typeface="Times New Roman Bold" panose="02020503050405090304" charset="0"/>
              <a:cs typeface="Times New Roman Bold" panose="02020503050405090304" charset="0"/>
              <a:sym typeface="+mn-ea"/>
            </a:endParaRPr>
          </a:p>
        </p:txBody>
      </p:sp>
      <p:sp>
        <p:nvSpPr>
          <p:cNvPr id="21" name="文本框 20"/>
          <p:cNvSpPr txBox="1"/>
          <p:nvPr/>
        </p:nvSpPr>
        <p:spPr>
          <a:xfrm>
            <a:off x="653415" y="2418080"/>
            <a:ext cx="1473835" cy="460375"/>
          </a:xfrm>
          <a:prstGeom prst="rect">
            <a:avLst/>
          </a:prstGeom>
          <a:solidFill>
            <a:schemeClr val="bg1"/>
          </a:solidFill>
        </p:spPr>
        <p:txBody>
          <a:bodyPr wrap="square" rtlCol="0" anchor="t">
            <a:spAutoFit/>
          </a:bodyPr>
          <a:p>
            <a:pPr algn="ctr" fontAlgn="ctr"/>
            <a:r>
              <a:rPr lang="en-US" altLang="zh-CN" sz="2400" b="1">
                <a:effectLst>
                  <a:glow rad="63500">
                    <a:schemeClr val="accent4">
                      <a:satMod val="175000"/>
                      <a:alpha val="40000"/>
                    </a:schemeClr>
                  </a:glow>
                </a:effectLst>
                <a:latin typeface="Times New Roman Bold" panose="02020503050405090304" charset="0"/>
                <a:cs typeface="Times New Roman Bold" panose="02020503050405090304" charset="0"/>
                <a:sym typeface="+mn-ea"/>
              </a:rPr>
              <a:t>Secondly</a:t>
            </a:r>
            <a:endParaRPr lang="en-US" altLang="zh-CN" sz="2400" b="1">
              <a:effectLst>
                <a:glow rad="63500">
                  <a:schemeClr val="accent4">
                    <a:satMod val="175000"/>
                    <a:alpha val="40000"/>
                  </a:schemeClr>
                </a:glow>
              </a:effectLst>
              <a:latin typeface="Times New Roman Bold" panose="02020503050405090304" charset="0"/>
              <a:cs typeface="Times New Roman Bold" panose="02020503050405090304" charset="0"/>
              <a:sym typeface="+mn-ea"/>
            </a:endParaRPr>
          </a:p>
        </p:txBody>
      </p:sp>
      <p:sp>
        <p:nvSpPr>
          <p:cNvPr id="22" name="文本框 21"/>
          <p:cNvSpPr txBox="1"/>
          <p:nvPr/>
        </p:nvSpPr>
        <p:spPr>
          <a:xfrm>
            <a:off x="667385" y="3228975"/>
            <a:ext cx="1228090" cy="460375"/>
          </a:xfrm>
          <a:prstGeom prst="rect">
            <a:avLst/>
          </a:prstGeom>
          <a:solidFill>
            <a:schemeClr val="bg1"/>
          </a:solidFill>
        </p:spPr>
        <p:txBody>
          <a:bodyPr wrap="square" rtlCol="0" anchor="t">
            <a:spAutoFit/>
          </a:bodyPr>
          <a:p>
            <a:pPr algn="ctr" fontAlgn="ctr"/>
            <a:r>
              <a:rPr lang="en-US" altLang="zh-CN" sz="2400" b="1">
                <a:effectLst>
                  <a:glow rad="63500">
                    <a:schemeClr val="accent4">
                      <a:satMod val="175000"/>
                      <a:alpha val="40000"/>
                    </a:schemeClr>
                  </a:glow>
                </a:effectLst>
                <a:latin typeface="Times New Roman Bold" panose="02020503050405090304" charset="0"/>
                <a:cs typeface="Times New Roman Bold" panose="02020503050405090304" charset="0"/>
                <a:sym typeface="+mn-ea"/>
              </a:rPr>
              <a:t>Thirdly</a:t>
            </a:r>
            <a:endParaRPr lang="en-US" altLang="zh-CN" sz="2400" b="1">
              <a:effectLst>
                <a:glow rad="63500">
                  <a:schemeClr val="accent4">
                    <a:satMod val="175000"/>
                    <a:alpha val="40000"/>
                  </a:schemeClr>
                </a:glow>
              </a:effectLst>
              <a:latin typeface="Times New Roman Bold" panose="02020503050405090304" charset="0"/>
              <a:cs typeface="Times New Roman Bold" panose="02020503050405090304" charset="0"/>
              <a:sym typeface="+mn-ea"/>
            </a:endParaRPr>
          </a:p>
        </p:txBody>
      </p:sp>
      <p:sp>
        <p:nvSpPr>
          <p:cNvPr id="24" name="文本框 23"/>
          <p:cNvSpPr txBox="1"/>
          <p:nvPr>
            <p:custDataLst>
              <p:tags r:id="rId8"/>
            </p:custDataLst>
          </p:nvPr>
        </p:nvSpPr>
        <p:spPr>
          <a:xfrm>
            <a:off x="2665095" y="3265805"/>
            <a:ext cx="3166110" cy="829945"/>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p>
            <a:pPr algn="ctr"/>
            <a:r>
              <a:rPr lang="en-US" altLang="zh-CN" sz="2400" b="1" dirty="0">
                <a:solidFill>
                  <a:schemeClr val="accent2">
                    <a:lumMod val="75000"/>
                  </a:schemeClr>
                </a:solidFill>
              </a:rPr>
              <a:t>Make it much easier to understand</a:t>
            </a:r>
            <a:endParaRPr lang="en-US" altLang="zh-CN" sz="2400" b="1" dirty="0">
              <a:solidFill>
                <a:schemeClr val="accent2">
                  <a:lumMod val="75000"/>
                </a:schemeClr>
              </a:solidFill>
            </a:endParaRPr>
          </a:p>
        </p:txBody>
      </p:sp>
      <p:sp>
        <p:nvSpPr>
          <p:cNvPr id="26" name="矩形 25"/>
          <p:cNvSpPr/>
          <p:nvPr/>
        </p:nvSpPr>
        <p:spPr>
          <a:xfrm>
            <a:off x="9085580" y="1174750"/>
            <a:ext cx="2705100" cy="2514600"/>
          </a:xfrm>
          <a:prstGeom prst="rect">
            <a:avLst/>
          </a:prstGeom>
          <a:noFill/>
          <a:ln w="3175">
            <a:solidFill>
              <a:schemeClr val="accent1">
                <a:lumMod val="75000"/>
              </a:schemeClr>
            </a:solidFill>
          </a:ln>
          <a:effectLst>
            <a:glow rad="101600">
              <a:schemeClr val="accent1">
                <a:satMod val="175000"/>
                <a:alpha val="40000"/>
              </a:schemeClr>
            </a:glow>
          </a:effectLst>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文本框 26"/>
          <p:cNvSpPr txBox="1"/>
          <p:nvPr>
            <p:custDataLst>
              <p:tags r:id="rId9"/>
            </p:custDataLst>
          </p:nvPr>
        </p:nvSpPr>
        <p:spPr>
          <a:xfrm>
            <a:off x="6082665" y="1943100"/>
            <a:ext cx="2705735" cy="829945"/>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p>
            <a:pPr algn="ctr"/>
            <a:r>
              <a:rPr lang="en-US" altLang="zh-CN" sz="2400" b="1" dirty="0">
                <a:solidFill>
                  <a:schemeClr val="accent2">
                    <a:lumMod val="75000"/>
                  </a:schemeClr>
                </a:solidFill>
              </a:rPr>
              <a:t>Make it much clearer</a:t>
            </a:r>
            <a:endParaRPr lang="en-US" altLang="zh-CN" sz="2400" b="1" dirty="0">
              <a:solidFill>
                <a:schemeClr val="accent2">
                  <a:lumMod val="75000"/>
                </a:schemeClr>
              </a:solidFill>
            </a:endParaRPr>
          </a:p>
        </p:txBody>
      </p:sp>
      <p:sp>
        <p:nvSpPr>
          <p:cNvPr id="2" name="文本框 1"/>
          <p:cNvSpPr txBox="1"/>
          <p:nvPr/>
        </p:nvSpPr>
        <p:spPr>
          <a:xfrm>
            <a:off x="247015" y="6017895"/>
            <a:ext cx="8002270" cy="656590"/>
          </a:xfrm>
          <a:prstGeom prst="rect">
            <a:avLst/>
          </a:prstGeom>
          <a:solidFill>
            <a:schemeClr val="accent1">
              <a:lumMod val="20000"/>
              <a:lumOff val="80000"/>
            </a:schemeClr>
          </a:solidFill>
        </p:spPr>
        <p:txBody>
          <a:bodyPr wrap="square" rtlCol="0" anchor="t">
            <a:noAutofit/>
          </a:bodyPr>
          <a:p>
            <a:pPr indent="0">
              <a:lnSpc>
                <a:spcPts val="4000"/>
              </a:lnSpc>
              <a:buNone/>
            </a:pPr>
            <a:r>
              <a:rPr lang="en-US" sz="3200" b="1">
                <a:latin typeface="Times New Roman Bold" panose="02020503050405090304" charset="0"/>
                <a:ea typeface="方正大标宋简体" panose="02000000000000000000" charset="-122"/>
                <a:cs typeface="Times New Roman Bold" panose="02020503050405090304" charset="0"/>
                <a:sym typeface="+mn-ea"/>
              </a:rPr>
              <a:t>What are three stages of </a:t>
            </a:r>
            <a:r>
              <a:rPr lang="en-US" altLang="zh-CN" sz="3200" b="1">
                <a:latin typeface="Times New Roman Bold" panose="02020503050405090304" charset="0"/>
                <a:ea typeface="方正大标宋简体" panose="02000000000000000000" charset="-122"/>
                <a:cs typeface="Times New Roman Bold" panose="02020503050405090304" charset="0"/>
                <a:sym typeface="+mn-ea"/>
              </a:rPr>
              <a:t>''</a:t>
            </a:r>
            <a:r>
              <a:rPr lang="en-US" sz="3200" b="1">
                <a:latin typeface="Times New Roman Bold" panose="02020503050405090304" charset="0"/>
                <a:ea typeface="方正大标宋简体" panose="02000000000000000000" charset="-122"/>
                <a:cs typeface="Times New Roman Bold" panose="02020503050405090304" charset="0"/>
                <a:sym typeface="+mn-ea"/>
              </a:rPr>
              <a:t>the habit cycle</a:t>
            </a:r>
            <a:r>
              <a:rPr lang="en-US" altLang="zh-CN" sz="3200" b="1">
                <a:latin typeface="Times New Roman Bold" panose="02020503050405090304" charset="0"/>
                <a:ea typeface="方正大标宋简体" panose="02000000000000000000" charset="-122"/>
                <a:cs typeface="Times New Roman Bold" panose="02020503050405090304" charset="0"/>
                <a:sym typeface="+mn-ea"/>
              </a:rPr>
              <a:t>''</a:t>
            </a:r>
            <a:r>
              <a:rPr lang="en-US" sz="3200" b="1">
                <a:latin typeface="Times New Roman Bold" panose="02020503050405090304" charset="0"/>
                <a:ea typeface="方正大标宋简体" panose="02000000000000000000" charset="-122"/>
                <a:cs typeface="Times New Roman Bold" panose="02020503050405090304" charset="0"/>
                <a:sym typeface="+mn-ea"/>
              </a:rPr>
              <a:t>?</a:t>
            </a:r>
            <a:endParaRPr lang="en-US" sz="3200" b="1">
              <a:latin typeface="Times New Roman Bold" panose="02020503050405090304" charset="0"/>
              <a:ea typeface="方正大标宋简体" panose="02000000000000000000" charset="-122"/>
              <a:cs typeface="Times New Roman Bold" panose="02020503050405090304" charset="0"/>
              <a:sym typeface="+mn-ea"/>
            </a:endParaRPr>
          </a:p>
        </p:txBody>
      </p:sp>
      <p:sp>
        <p:nvSpPr>
          <p:cNvPr id="17" name="文本框 16"/>
          <p:cNvSpPr txBox="1"/>
          <p:nvPr/>
        </p:nvSpPr>
        <p:spPr>
          <a:xfrm>
            <a:off x="1381125" y="6021070"/>
            <a:ext cx="10566400" cy="656590"/>
          </a:xfrm>
          <a:prstGeom prst="rect">
            <a:avLst/>
          </a:prstGeom>
          <a:solidFill>
            <a:schemeClr val="accent4">
              <a:lumMod val="20000"/>
              <a:lumOff val="80000"/>
            </a:schemeClr>
          </a:solidFill>
        </p:spPr>
        <p:txBody>
          <a:bodyPr wrap="square" rtlCol="0" anchor="t">
            <a:noAutofit/>
          </a:bodyPr>
          <a:p>
            <a:pPr indent="0">
              <a:lnSpc>
                <a:spcPts val="4000"/>
              </a:lnSpc>
              <a:buNone/>
            </a:pPr>
            <a:r>
              <a:rPr lang="en-US" sz="3200" b="1">
                <a:latin typeface="Times New Roman Bold" panose="02020503050405090304" charset="0"/>
                <a:ea typeface="方正大标宋简体" panose="02000000000000000000" charset="-122"/>
                <a:cs typeface="Times New Roman Bold" panose="02020503050405090304" charset="0"/>
                <a:sym typeface="+mn-ea"/>
              </a:rPr>
              <a:t>How does the author further explain </a:t>
            </a:r>
            <a:r>
              <a:rPr lang="en-US" altLang="zh-CN" sz="3200" b="1">
                <a:latin typeface="Times New Roman Bold" panose="02020503050405090304" charset="0"/>
                <a:ea typeface="方正大标宋简体" panose="02000000000000000000" charset="-122"/>
                <a:cs typeface="Times New Roman Bold" panose="02020503050405090304" charset="0"/>
                <a:sym typeface="+mn-ea"/>
              </a:rPr>
              <a:t>''the habit cycle''</a:t>
            </a:r>
            <a:r>
              <a:rPr lang="en-US" sz="3200" b="1">
                <a:latin typeface="Times New Roman Bold" panose="02020503050405090304" charset="0"/>
                <a:ea typeface="方正大标宋简体" panose="02000000000000000000" charset="-122"/>
                <a:cs typeface="Times New Roman Bold" panose="02020503050405090304" charset="0"/>
                <a:sym typeface="+mn-ea"/>
              </a:rPr>
              <a:t>? </a:t>
            </a:r>
            <a:endParaRPr lang="en-US" sz="3200" b="1">
              <a:latin typeface="Times New Roman Bold" panose="02020503050405090304" charset="0"/>
              <a:ea typeface="方正大标宋简体" panose="02000000000000000000" charset="-122"/>
              <a:cs typeface="Times New Roman Bold" panose="02020503050405090304" charset="0"/>
              <a:sym typeface="+mn-ea"/>
            </a:endParaRPr>
          </a:p>
        </p:txBody>
      </p:sp>
      <p:sp>
        <p:nvSpPr>
          <p:cNvPr id="3" name="文本框 2"/>
          <p:cNvSpPr txBox="1"/>
          <p:nvPr>
            <p:custDataLst>
              <p:tags r:id="rId10"/>
            </p:custDataLst>
          </p:nvPr>
        </p:nvSpPr>
        <p:spPr>
          <a:xfrm>
            <a:off x="247015" y="6017260"/>
            <a:ext cx="8178165" cy="656590"/>
          </a:xfrm>
          <a:prstGeom prst="rect">
            <a:avLst/>
          </a:prstGeom>
          <a:solidFill>
            <a:schemeClr val="accent1">
              <a:lumMod val="20000"/>
              <a:lumOff val="80000"/>
            </a:schemeClr>
          </a:solidFill>
        </p:spPr>
        <p:txBody>
          <a:bodyPr wrap="square" rtlCol="0" anchor="t">
            <a:noAutofit/>
          </a:bodyPr>
          <a:p>
            <a:pPr indent="0">
              <a:lnSpc>
                <a:spcPts val="4000"/>
              </a:lnSpc>
              <a:buNone/>
            </a:pPr>
            <a:r>
              <a:rPr lang="en-US" sz="3200" b="1">
                <a:latin typeface="Times New Roman Bold" panose="02020503050405090304" charset="0"/>
                <a:ea typeface="方正大标宋简体" panose="02000000000000000000" charset="-122"/>
                <a:cs typeface="Times New Roman Bold" panose="02020503050405090304" charset="0"/>
                <a:sym typeface="+mn-ea"/>
              </a:rPr>
              <a:t>Which stage is the key of </a:t>
            </a:r>
            <a:r>
              <a:rPr lang="en-US" altLang="zh-CN" sz="3200" b="1">
                <a:latin typeface="Times New Roman Bold" panose="02020503050405090304" charset="0"/>
                <a:ea typeface="方正大标宋简体" panose="02000000000000000000" charset="-122"/>
                <a:cs typeface="Times New Roman Bold" panose="02020503050405090304" charset="0"/>
                <a:sym typeface="+mn-ea"/>
              </a:rPr>
              <a:t>bad habit forming</a:t>
            </a:r>
            <a:r>
              <a:rPr lang="en-US" sz="3200" b="1">
                <a:latin typeface="Times New Roman Bold" panose="02020503050405090304" charset="0"/>
                <a:ea typeface="方正大标宋简体" panose="02000000000000000000" charset="-122"/>
                <a:cs typeface="Times New Roman Bold" panose="02020503050405090304" charset="0"/>
                <a:sym typeface="+mn-ea"/>
              </a:rPr>
              <a:t>?</a:t>
            </a:r>
            <a:endParaRPr lang="en-US" sz="3200" b="1">
              <a:latin typeface="Times New Roman Bold" panose="02020503050405090304" charset="0"/>
              <a:ea typeface="方正大标宋简体" panose="02000000000000000000" charset="-122"/>
              <a:cs typeface="Times New Roman Bold" panose="0202050305040509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linds(horizontal)">
                                      <p:cBhvr>
                                        <p:cTn id="24" dur="500"/>
                                        <p:tgtEl>
                                          <p:spTgt spid="26"/>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linds(horizont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grpId="1" nodeType="clickEffect">
                                  <p:stCondLst>
                                    <p:cond delay="0"/>
                                  </p:stCondLst>
                                  <p:childTnLst>
                                    <p:animEffect transition="out" filter="blinds(horizontal)">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par>
                                <p:cTn id="51" presetID="2" presetClass="entr" presetSubtype="4"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fill="hold"/>
                                        <p:tgtEl>
                                          <p:spTgt spid="3"/>
                                        </p:tgtEl>
                                        <p:attrNameLst>
                                          <p:attrName>ppt_x</p:attrName>
                                        </p:attrNameLst>
                                      </p:cBhvr>
                                      <p:tavLst>
                                        <p:tav tm="0">
                                          <p:val>
                                            <p:strVal val="#ppt_x"/>
                                          </p:val>
                                        </p:tav>
                                        <p:tav tm="100000">
                                          <p:val>
                                            <p:strVal val="#ppt_x"/>
                                          </p:val>
                                        </p:tav>
                                      </p:tavLst>
                                    </p:anim>
                                    <p:anim calcmode="lin" valueType="num">
                                      <p:cBhvr additive="base">
                                        <p:cTn id="5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bldLvl="0" animBg="1"/>
      <p:bldP spid="21" grpId="0" animBg="1"/>
      <p:bldP spid="22" grpId="0" animBg="1"/>
      <p:bldP spid="24" grpId="0" bldLvl="0" animBg="1"/>
      <p:bldP spid="26" grpId="0" animBg="1"/>
      <p:bldP spid="27" grpId="0" bldLvl="0" animBg="1"/>
      <p:bldP spid="17" grpId="0" bldLvl="0" animBg="1"/>
      <p:bldP spid="2" grpId="0" bldLvl="0" animBg="1"/>
      <p:bldP spid="2" grpId="1" animBg="1"/>
      <p:bldP spid="3" grpId="0" bldLvl="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554990" y="558800"/>
            <a:ext cx="11082655" cy="521970"/>
          </a:xfrm>
          <a:prstGeom prst="rect">
            <a:avLst/>
          </a:prstGeom>
          <a:solidFill>
            <a:schemeClr val="accent5">
              <a:lumMod val="20000"/>
              <a:lumOff val="80000"/>
            </a:schemeClr>
          </a:solidFill>
        </p:spPr>
        <p:txBody>
          <a:bodyPr wrap="square" rtlCol="0" anchor="t">
            <a:spAutoFit/>
          </a:bodyPr>
          <a:p>
            <a:pPr algn="ctr"/>
            <a:r>
              <a:rPr lang="en-US" altLang="zh-CN" sz="2800">
                <a:latin typeface="方正大标宋简体" panose="02000000000000000000" charset="-122"/>
                <a:ea typeface="方正大标宋简体" panose="02000000000000000000" charset="-122"/>
                <a:sym typeface="+mn-ea"/>
              </a:rPr>
              <a:t>The forming process of the bad habit of eating unhealthy snacks</a:t>
            </a:r>
            <a:endParaRPr lang="en-US" altLang="zh-CN" sz="2800">
              <a:latin typeface="方正大标宋简体" panose="02000000000000000000" charset="-122"/>
              <a:ea typeface="方正大标宋简体" panose="02000000000000000000" charset="-122"/>
              <a:sym typeface="+mn-ea"/>
            </a:endParaRPr>
          </a:p>
        </p:txBody>
      </p:sp>
      <p:pic>
        <p:nvPicPr>
          <p:cNvPr id="10" name="图片 9"/>
          <p:cNvPicPr>
            <a:picLocks noChangeAspect="1"/>
          </p:cNvPicPr>
          <p:nvPr>
            <p:custDataLst>
              <p:tags r:id="rId3"/>
            </p:custDataLst>
          </p:nvPr>
        </p:nvPicPr>
        <p:blipFill>
          <a:blip r:embed="rId4"/>
          <a:stretch>
            <a:fillRect/>
          </a:stretch>
        </p:blipFill>
        <p:spPr>
          <a:xfrm>
            <a:off x="3860165" y="1537970"/>
            <a:ext cx="4186555" cy="3450590"/>
          </a:xfrm>
          <a:prstGeom prst="rect">
            <a:avLst/>
          </a:prstGeom>
        </p:spPr>
      </p:pic>
      <p:cxnSp>
        <p:nvCxnSpPr>
          <p:cNvPr id="3" name="直接箭头连接符 2"/>
          <p:cNvCxnSpPr/>
          <p:nvPr/>
        </p:nvCxnSpPr>
        <p:spPr>
          <a:xfrm>
            <a:off x="6744335" y="2160905"/>
            <a:ext cx="2110105" cy="0"/>
          </a:xfrm>
          <a:prstGeom prst="straightConnector1">
            <a:avLst/>
          </a:prstGeom>
          <a:ln w="31750">
            <a:gradFill>
              <a:gsLst>
                <a:gs pos="0">
                  <a:schemeClr val="accent6">
                    <a:lumMod val="40000"/>
                    <a:lumOff val="60000"/>
                  </a:schemeClr>
                </a:gs>
                <a:gs pos="100000">
                  <a:srgbClr val="CC0000"/>
                </a:gs>
              </a:gsLst>
            </a:gradFill>
            <a:headEnd type="oval" w="med" len="med"/>
            <a:tailEnd type="triangle" w="med" len="med"/>
          </a:ln>
        </p:spPr>
        <p:style>
          <a:lnRef idx="0">
            <a:srgbClr val="FFFFFF"/>
          </a:lnRef>
          <a:fillRef idx="0">
            <a:srgbClr val="FFFFFF"/>
          </a:fillRef>
          <a:effectRef idx="0">
            <a:srgbClr val="FFFFFF"/>
          </a:effectRef>
          <a:fontRef idx="minor">
            <a:schemeClr val="tx1"/>
          </a:fontRef>
        </p:style>
      </p:cxnSp>
      <p:sp>
        <p:nvSpPr>
          <p:cNvPr id="6" name="文本框 5"/>
          <p:cNvSpPr txBox="1"/>
          <p:nvPr/>
        </p:nvSpPr>
        <p:spPr>
          <a:xfrm>
            <a:off x="1264920" y="3740785"/>
            <a:ext cx="2110105" cy="521970"/>
          </a:xfrm>
          <a:prstGeom prst="rect">
            <a:avLst/>
          </a:prstGeom>
          <a:noFill/>
        </p:spPr>
        <p:txBody>
          <a:bodyPr wrap="square" rtlCol="0" anchor="t">
            <a:spAutoFit/>
          </a:bodyPr>
          <a:p>
            <a:r>
              <a:rPr lang="en-US" altLang="zh-CN" sz="2800">
                <a:latin typeface="Times New Roman Regular" panose="02020503050405090304" charset="0"/>
                <a:cs typeface="Times New Roman Regular" panose="02020503050405090304" charset="0"/>
                <a:sym typeface="+mn-ea"/>
              </a:rPr>
              <a:t>feel unhappy</a:t>
            </a:r>
            <a:endParaRPr lang="en-US" altLang="zh-CN" sz="2800">
              <a:latin typeface="Times New Roman Regular" panose="02020503050405090304" charset="0"/>
              <a:cs typeface="Times New Roman Regular" panose="02020503050405090304" charset="0"/>
              <a:sym typeface="+mn-ea"/>
            </a:endParaRPr>
          </a:p>
        </p:txBody>
      </p:sp>
      <p:cxnSp>
        <p:nvCxnSpPr>
          <p:cNvPr id="7" name="直接箭头连接符 6"/>
          <p:cNvCxnSpPr/>
          <p:nvPr>
            <p:custDataLst>
              <p:tags r:id="rId5"/>
            </p:custDataLst>
          </p:nvPr>
        </p:nvCxnSpPr>
        <p:spPr>
          <a:xfrm flipH="1">
            <a:off x="2013585" y="4333875"/>
            <a:ext cx="1846580" cy="0"/>
          </a:xfrm>
          <a:prstGeom prst="straightConnector1">
            <a:avLst/>
          </a:prstGeom>
          <a:ln w="31750">
            <a:gradFill>
              <a:gsLst>
                <a:gs pos="0">
                  <a:schemeClr val="accent1">
                    <a:hueOff val="-4200000"/>
                  </a:schemeClr>
                </a:gs>
                <a:gs pos="100000">
                  <a:schemeClr val="accent1"/>
                </a:gs>
              </a:gsLst>
            </a:gradFill>
            <a:headEnd type="oval" w="med" len="med"/>
            <a:tailEnd type="triangle" w="med" len="med"/>
          </a:ln>
        </p:spPr>
        <p:style>
          <a:lnRef idx="0">
            <a:srgbClr val="FFFFFF"/>
          </a:lnRef>
          <a:fillRef idx="0">
            <a:srgbClr val="FFFFFF"/>
          </a:fillRef>
          <a:effectRef idx="0">
            <a:srgbClr val="FFFFFF"/>
          </a:effectRef>
          <a:fontRef idx="minor">
            <a:schemeClr val="tx1"/>
          </a:fontRef>
        </p:style>
      </p:cxnSp>
      <p:sp>
        <p:nvSpPr>
          <p:cNvPr id="8" name="文本框 7"/>
          <p:cNvSpPr txBox="1"/>
          <p:nvPr>
            <p:custDataLst>
              <p:tags r:id="rId6"/>
            </p:custDataLst>
          </p:nvPr>
        </p:nvSpPr>
        <p:spPr>
          <a:xfrm>
            <a:off x="8381365" y="3707765"/>
            <a:ext cx="1846580" cy="521970"/>
          </a:xfrm>
          <a:prstGeom prst="rect">
            <a:avLst/>
          </a:prstGeom>
          <a:noFill/>
        </p:spPr>
        <p:txBody>
          <a:bodyPr wrap="square" rtlCol="0" anchor="t">
            <a:spAutoFit/>
          </a:bodyPr>
          <a:p>
            <a:r>
              <a:rPr lang="en-US" altLang="zh-CN" sz="2800">
                <a:latin typeface="Times New Roman Regular" panose="02020503050405090304" charset="0"/>
                <a:cs typeface="Times New Roman Regular" panose="02020503050405090304" charset="0"/>
                <a:sym typeface="+mn-ea"/>
              </a:rPr>
              <a:t>feel happy</a:t>
            </a:r>
            <a:endParaRPr lang="en-US" altLang="zh-CN" sz="2800">
              <a:latin typeface="Times New Roman Regular" panose="02020503050405090304" charset="0"/>
              <a:cs typeface="Times New Roman Regular" panose="02020503050405090304" charset="0"/>
              <a:sym typeface="+mn-ea"/>
            </a:endParaRPr>
          </a:p>
        </p:txBody>
      </p:sp>
      <p:cxnSp>
        <p:nvCxnSpPr>
          <p:cNvPr id="9" name="直接箭头连接符 8"/>
          <p:cNvCxnSpPr/>
          <p:nvPr>
            <p:custDataLst>
              <p:tags r:id="rId7"/>
            </p:custDataLst>
          </p:nvPr>
        </p:nvCxnSpPr>
        <p:spPr>
          <a:xfrm>
            <a:off x="8007985" y="4301490"/>
            <a:ext cx="2110105" cy="0"/>
          </a:xfrm>
          <a:prstGeom prst="straightConnector1">
            <a:avLst/>
          </a:prstGeom>
          <a:ln w="31750">
            <a:gradFill>
              <a:gsLst>
                <a:gs pos="0">
                  <a:schemeClr val="accent2">
                    <a:lumMod val="75000"/>
                  </a:schemeClr>
                </a:gs>
                <a:gs pos="100000">
                  <a:schemeClr val="accent3">
                    <a:lumMod val="60000"/>
                    <a:lumOff val="40000"/>
                  </a:schemeClr>
                </a:gs>
              </a:gsLst>
            </a:gradFill>
            <a:headEnd type="oval" w="med" len="med"/>
            <a:tailEnd type="triangle" w="med" len="med"/>
          </a:ln>
        </p:spPr>
        <p:style>
          <a:lnRef idx="0">
            <a:srgbClr val="FFFFFF"/>
          </a:lnRef>
          <a:fillRef idx="0">
            <a:srgbClr val="FFFFFF"/>
          </a:fillRef>
          <a:effectRef idx="0">
            <a:srgbClr val="FFFFFF"/>
          </a:effectRef>
          <a:fontRef idx="minor">
            <a:schemeClr val="tx1"/>
          </a:fontRef>
        </p:style>
      </p:cxnSp>
      <p:sp>
        <p:nvSpPr>
          <p:cNvPr id="13" name="文本框 12"/>
          <p:cNvSpPr txBox="1"/>
          <p:nvPr/>
        </p:nvSpPr>
        <p:spPr>
          <a:xfrm>
            <a:off x="6868795" y="1537970"/>
            <a:ext cx="4081145" cy="491490"/>
          </a:xfrm>
          <a:prstGeom prst="rect">
            <a:avLst/>
          </a:prstGeom>
          <a:noFill/>
        </p:spPr>
        <p:txBody>
          <a:bodyPr wrap="square" rtlCol="0" anchor="t">
            <a:spAutoFit/>
          </a:bodyPr>
          <a:p>
            <a:r>
              <a:rPr lang="en-US" altLang="zh-CN" sz="2600">
                <a:latin typeface="Times New Roman Regular" panose="02020503050405090304" charset="0"/>
                <a:cs typeface="Times New Roman Regular" panose="02020503050405090304" charset="0"/>
                <a:sym typeface="+mn-ea"/>
              </a:rPr>
              <a:t>eat lots of unhealthy snacks</a:t>
            </a:r>
            <a:endParaRPr lang="en-US" altLang="zh-CN" sz="2600">
              <a:latin typeface="Times New Roman Regular" panose="02020503050405090304" charset="0"/>
              <a:cs typeface="Times New Roman Regular" panose="02020503050405090304" charset="0"/>
              <a:sym typeface="+mn-ea"/>
            </a:endParaRPr>
          </a:p>
        </p:txBody>
      </p:sp>
      <p:sp>
        <p:nvSpPr>
          <p:cNvPr id="29" name="文本框 28"/>
          <p:cNvSpPr txBox="1"/>
          <p:nvPr/>
        </p:nvSpPr>
        <p:spPr>
          <a:xfrm>
            <a:off x="880110" y="2889885"/>
            <a:ext cx="2096770" cy="521970"/>
          </a:xfrm>
          <a:prstGeom prst="rect">
            <a:avLst/>
          </a:prstGeom>
          <a:noFill/>
        </p:spPr>
        <p:txBody>
          <a:bodyPr wrap="square" rtlCol="0" anchor="t">
            <a:spAutoFit/>
          </a:bodyPr>
          <a:p>
            <a:r>
              <a:rPr lang="en-US" altLang="zh-CN" sz="2800">
                <a:latin typeface="Times New Roman Regular" panose="02020503050405090304" charset="0"/>
                <a:cs typeface="Times New Roman Regular" panose="02020503050405090304" charset="0"/>
                <a:sym typeface="+mn-ea"/>
              </a:rPr>
              <a:t>feel stressed</a:t>
            </a:r>
            <a:endParaRPr lang="en-US" altLang="zh-CN" sz="2800">
              <a:latin typeface="Times New Roman Regular" panose="02020503050405090304" charset="0"/>
              <a:cs typeface="Times New Roman Regular" panose="02020503050405090304" charset="0"/>
              <a:sym typeface="+mn-ea"/>
            </a:endParaRPr>
          </a:p>
        </p:txBody>
      </p:sp>
      <p:cxnSp>
        <p:nvCxnSpPr>
          <p:cNvPr id="30" name="直接箭头连接符 29"/>
          <p:cNvCxnSpPr/>
          <p:nvPr/>
        </p:nvCxnSpPr>
        <p:spPr>
          <a:xfrm flipH="1" flipV="1">
            <a:off x="2341245" y="3411855"/>
            <a:ext cx="1532255" cy="445135"/>
          </a:xfrm>
          <a:prstGeom prst="straightConnector1">
            <a:avLst/>
          </a:prstGeom>
          <a:ln w="31750">
            <a:gradFill>
              <a:gsLst>
                <a:gs pos="0">
                  <a:schemeClr val="accent1">
                    <a:hueOff val="-4200000"/>
                  </a:schemeClr>
                </a:gs>
                <a:gs pos="100000">
                  <a:schemeClr val="accent1"/>
                </a:gs>
              </a:gsLst>
            </a:gradFill>
            <a:headEnd type="oval" w="med" len="med"/>
            <a:tailEnd type="triangle" w="med" len="med"/>
          </a:ln>
        </p:spPr>
        <p:style>
          <a:lnRef idx="0">
            <a:srgbClr val="FFFFFF"/>
          </a:lnRef>
          <a:fillRef idx="0">
            <a:srgbClr val="FFFFFF"/>
          </a:fillRef>
          <a:effectRef idx="0">
            <a:srgbClr val="FFFFFF"/>
          </a:effectRef>
          <a:fontRef idx="minor">
            <a:schemeClr val="tx1"/>
          </a:fontRef>
        </p:style>
      </p:cxnSp>
      <p:sp>
        <p:nvSpPr>
          <p:cNvPr id="31" name="文本框 30"/>
          <p:cNvSpPr txBox="1"/>
          <p:nvPr>
            <p:custDataLst>
              <p:tags r:id="rId8"/>
            </p:custDataLst>
          </p:nvPr>
        </p:nvSpPr>
        <p:spPr>
          <a:xfrm>
            <a:off x="1061720" y="5560695"/>
            <a:ext cx="10440035" cy="534035"/>
          </a:xfrm>
          <a:prstGeom prst="rect">
            <a:avLst/>
          </a:prstGeom>
          <a:solidFill>
            <a:schemeClr val="accent4">
              <a:lumMod val="20000"/>
              <a:lumOff val="80000"/>
            </a:schemeClr>
          </a:solidFill>
        </p:spPr>
        <p:txBody>
          <a:bodyPr wrap="square" rtlCol="0" anchor="t">
            <a:spAutoFit/>
          </a:bodyPr>
          <a:p>
            <a:pPr indent="0" algn="just">
              <a:lnSpc>
                <a:spcPct val="90000"/>
              </a:lnSpc>
              <a:buNone/>
            </a:pPr>
            <a:r>
              <a:rPr lang="en-US" altLang="zh-CN" sz="3200" b="1">
                <a:latin typeface="Times New Roman Bold" panose="02020503050405090304" charset="0"/>
                <a:ea typeface="方正大标宋简体" panose="02000000000000000000" charset="-122"/>
                <a:cs typeface="Times New Roman Bold" panose="02020503050405090304" charset="0"/>
                <a:sym typeface="+mn-ea"/>
              </a:rPr>
              <a:t>Are there any other </a:t>
            </a:r>
            <a:r>
              <a:rPr lang="en-US" altLang="zh-CN" sz="3200" b="1" i="1">
                <a:solidFill>
                  <a:schemeClr val="accent4">
                    <a:lumMod val="75000"/>
                  </a:schemeClr>
                </a:solidFill>
                <a:latin typeface="Times New Roman Bold Italic" panose="02020503050405090304" charset="0"/>
                <a:ea typeface="方正大标宋简体" panose="02000000000000000000" charset="-122"/>
                <a:cs typeface="Times New Roman Bold Italic" panose="02020503050405090304" charset="0"/>
                <a:sym typeface="+mn-ea"/>
              </a:rPr>
              <a:t>cue </a:t>
            </a:r>
            <a:r>
              <a:rPr lang="en-US" altLang="zh-CN" sz="3200" b="1">
                <a:latin typeface="Times New Roman Bold" panose="02020503050405090304" charset="0"/>
                <a:ea typeface="方正大标宋简体" panose="02000000000000000000" charset="-122"/>
                <a:cs typeface="Times New Roman Bold" panose="02020503050405090304" charset="0"/>
                <a:sym typeface="+mn-ea"/>
              </a:rPr>
              <a:t>that will make you eat junk food?</a:t>
            </a:r>
            <a:endParaRPr lang="en-US" altLang="zh-CN" sz="3200" b="1">
              <a:latin typeface="Times New Roman Bold" panose="02020503050405090304" charset="0"/>
              <a:ea typeface="方正大标宋简体" panose="02000000000000000000" charset="-122"/>
              <a:cs typeface="Times New Roman Bold" panose="02020503050405090304" charset="0"/>
              <a:sym typeface="+mn-ea"/>
            </a:endParaRPr>
          </a:p>
        </p:txBody>
      </p:sp>
      <p:cxnSp>
        <p:nvCxnSpPr>
          <p:cNvPr id="32" name="直接箭头连接符 31"/>
          <p:cNvCxnSpPr/>
          <p:nvPr/>
        </p:nvCxnSpPr>
        <p:spPr>
          <a:xfrm flipH="1" flipV="1">
            <a:off x="2969260" y="2785745"/>
            <a:ext cx="1105535" cy="774065"/>
          </a:xfrm>
          <a:prstGeom prst="straightConnector1">
            <a:avLst/>
          </a:prstGeom>
          <a:ln w="31750">
            <a:gradFill>
              <a:gsLst>
                <a:gs pos="0">
                  <a:schemeClr val="accent1">
                    <a:hueOff val="-4200000"/>
                  </a:schemeClr>
                </a:gs>
                <a:gs pos="100000">
                  <a:schemeClr val="accent1"/>
                </a:gs>
              </a:gsLst>
            </a:gradFill>
            <a:headEnd type="oval" w="med" len="med"/>
            <a:tailEnd type="triangle" w="med" len="med"/>
          </a:ln>
        </p:spPr>
        <p:style>
          <a:lnRef idx="0">
            <a:srgbClr val="FFFFFF"/>
          </a:lnRef>
          <a:fillRef idx="0">
            <a:srgbClr val="FFFFFF"/>
          </a:fillRef>
          <a:effectRef idx="0">
            <a:srgbClr val="FFFFFF"/>
          </a:effectRef>
          <a:fontRef idx="minor">
            <a:schemeClr val="tx1"/>
          </a:fontRef>
        </p:style>
      </p:cxnSp>
      <p:sp>
        <p:nvSpPr>
          <p:cNvPr id="33" name="文本框 32"/>
          <p:cNvSpPr txBox="1"/>
          <p:nvPr/>
        </p:nvSpPr>
        <p:spPr>
          <a:xfrm>
            <a:off x="2542540" y="2122170"/>
            <a:ext cx="640715" cy="521970"/>
          </a:xfrm>
          <a:prstGeom prst="rect">
            <a:avLst/>
          </a:prstGeom>
          <a:noFill/>
        </p:spPr>
        <p:txBody>
          <a:bodyPr wrap="square" rtlCol="0" anchor="t">
            <a:spAutoFit/>
          </a:bodyPr>
          <a:p>
            <a:r>
              <a:rPr lang="en-US" altLang="zh-CN" sz="2800">
                <a:latin typeface="Times New Roman Regular" panose="02020503050405090304" charset="0"/>
                <a:cs typeface="Times New Roman Regular" panose="02020503050405090304" charset="0"/>
                <a:sym typeface="+mn-ea"/>
              </a:rPr>
              <a:t>...</a:t>
            </a:r>
            <a:endParaRPr lang="en-US" altLang="zh-CN" sz="2800">
              <a:latin typeface="Times New Roman Regular" panose="02020503050405090304" charset="0"/>
              <a:cs typeface="Times New Roman Regular" panose="0202050305040509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linds(horizont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linds(horizontal)">
                                      <p:cBhvr>
                                        <p:cTn id="21" dur="500"/>
                                        <p:tgtEl>
                                          <p:spTgt spid="3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linds(horizontal)">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29"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文本框 5"/>
          <p:cNvSpPr txBox="1"/>
          <p:nvPr>
            <p:custDataLst>
              <p:tags r:id="rId2"/>
            </p:custDataLst>
          </p:nvPr>
        </p:nvSpPr>
        <p:spPr>
          <a:xfrm>
            <a:off x="247015" y="950595"/>
            <a:ext cx="11684635" cy="4921885"/>
          </a:xfrm>
          <a:prstGeom prst="rect">
            <a:avLst/>
          </a:prstGeom>
          <a:solidFill>
            <a:schemeClr val="bg1"/>
          </a:solidFill>
          <a:ln w="28575">
            <a:solidFill>
              <a:schemeClr val="tx1">
                <a:lumMod val="85000"/>
                <a:lumOff val="15000"/>
              </a:schemeClr>
            </a:solidFill>
            <a:prstDash val="dash"/>
          </a:ln>
        </p:spPr>
        <p:txBody>
          <a:bodyPr wrap="square" rtlCol="0" anchor="t">
            <a:noAutofit/>
          </a:bodyPr>
          <a:p>
            <a:pPr marL="179705" indent="0" algn="just" fontAlgn="auto">
              <a:lnSpc>
                <a:spcPct val="110000"/>
              </a:lnSpc>
            </a:pPr>
            <a:endParaRPr lang="zh-CN" altLang="en-US" sz="2800">
              <a:latin typeface="Times New Roman Regular" panose="02020503050405090304" charset="0"/>
              <a:cs typeface="Times New Roman Regular" panose="02020503050405090304" charset="0"/>
            </a:endParaRPr>
          </a:p>
        </p:txBody>
      </p:sp>
      <p:sp>
        <p:nvSpPr>
          <p:cNvPr id="22" name="矩形 21"/>
          <p:cNvSpPr/>
          <p:nvPr/>
        </p:nvSpPr>
        <p:spPr>
          <a:xfrm>
            <a:off x="3178810" y="3939540"/>
            <a:ext cx="8428990" cy="36258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364490" y="4429125"/>
            <a:ext cx="4486275" cy="36258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499745" y="995680"/>
            <a:ext cx="11207750" cy="4879340"/>
          </a:xfrm>
          <a:prstGeom prst="rect">
            <a:avLst/>
          </a:prstGeom>
          <a:noFill/>
        </p:spPr>
        <p:txBody>
          <a:bodyPr wrap="square" rtlCol="0" anchor="t">
            <a:noAutofit/>
          </a:bodyPr>
          <a:p>
            <a:pPr algn="just">
              <a:lnSpc>
                <a:spcPct val="110000"/>
              </a:lnSpc>
            </a:pPr>
            <a:r>
              <a:rPr lang="zh-CN" altLang="en-US" sz="2800">
                <a:latin typeface="Times New Roman Regular" panose="02020503050405090304" charset="0"/>
                <a:cs typeface="Times New Roman Regular" panose="02020503050405090304" charset="0"/>
              </a:rPr>
              <a:t>To facilitate a positive change in our bad habits, we must first examine our bad habit cycles and then try to adapt them. We can do this by combining the information from our habit cycles with our own positive ideas. For example, we could try to replace a negative routine with something more positive. So, when we feel unhappy again (cue), rather than eat snacks, we could listen to some of our favourite music instead (routine), which will make us feel relaxed (reward). </a:t>
            </a:r>
            <a:r>
              <a:rPr lang="en-US" altLang="zh-CN" sz="2800">
                <a:latin typeface="Times New Roman Regular" panose="02020503050405090304" charset="0"/>
                <a:cs typeface="Times New Roman Regular" panose="02020503050405090304" charset="0"/>
              </a:rPr>
              <a:t>                </a:t>
            </a:r>
            <a:r>
              <a:rPr lang="zh-CN" altLang="en-US" sz="2800">
                <a:latin typeface="Times New Roman Regular" panose="02020503050405090304" charset="0"/>
                <a:cs typeface="Times New Roman Regular" panose="02020503050405090304" charset="0"/>
              </a:rPr>
              <a:t> </a:t>
            </a:r>
            <a:r>
              <a:rPr lang="en-US" altLang="zh-CN" sz="2800">
                <a:latin typeface="Times New Roman Regular" panose="02020503050405090304" charset="0"/>
                <a:cs typeface="Times New Roman Regular" panose="02020503050405090304" charset="0"/>
              </a:rPr>
              <a:t>    </a:t>
            </a:r>
            <a:r>
              <a:rPr lang="zh-CN" altLang="en-US" sz="2800">
                <a:latin typeface="Times New Roman Regular" panose="02020503050405090304" charset="0"/>
                <a:cs typeface="Times New Roman Regular" panose="02020503050405090304" charset="0"/>
              </a:rPr>
              <a:t>changing bad habits, we can also use the habit cycle to create good habits. For example, when we come to an escalator (cue), our normal routine is to ride it, but we could change this routine into something more positive by taking the stairs instead.</a:t>
            </a:r>
            <a:endParaRPr lang="zh-CN" altLang="en-US" sz="2800">
              <a:latin typeface="Times New Roman Regular" panose="02020503050405090304" charset="0"/>
              <a:cs typeface="Times New Roman Regular" panose="02020503050405090304" charset="0"/>
            </a:endParaRPr>
          </a:p>
        </p:txBody>
      </p:sp>
      <p:sp>
        <p:nvSpPr>
          <p:cNvPr id="4" name="文本框 3"/>
          <p:cNvSpPr txBox="1"/>
          <p:nvPr>
            <p:custDataLst>
              <p:tags r:id="rId3"/>
            </p:custDataLst>
          </p:nvPr>
        </p:nvSpPr>
        <p:spPr>
          <a:xfrm>
            <a:off x="8227060" y="211455"/>
            <a:ext cx="385000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Application of the theory</a:t>
            </a:r>
            <a:endParaRPr lang="en-US" altLang="zh-CN" sz="2400">
              <a:latin typeface="方正大标宋简体" panose="02000000000000000000" charset="-122"/>
              <a:ea typeface="方正大标宋简体" panose="02000000000000000000" charset="-122"/>
              <a:sym typeface="+mn-ea"/>
            </a:endParaRPr>
          </a:p>
        </p:txBody>
      </p:sp>
      <p:pic>
        <p:nvPicPr>
          <p:cNvPr id="21" name="图片 20" descr="4_round_solid_数字4_by_climei"/>
          <p:cNvPicPr>
            <a:picLocks noChangeAspect="1"/>
          </p:cNvPicPr>
          <p:nvPr>
            <p:custDataLst>
              <p:tags r:id="rId4"/>
            </p:custDataLst>
          </p:nvPr>
        </p:nvPicPr>
        <p:blipFill>
          <a:blip r:embed="rId5"/>
          <a:stretch>
            <a:fillRect/>
          </a:stretch>
        </p:blipFill>
        <p:spPr>
          <a:xfrm>
            <a:off x="7741285" y="213360"/>
            <a:ext cx="396240" cy="396240"/>
          </a:xfrm>
          <a:prstGeom prst="rect">
            <a:avLst/>
          </a:prstGeom>
        </p:spPr>
      </p:pic>
      <p:sp>
        <p:nvSpPr>
          <p:cNvPr id="3" name="文本框 2"/>
          <p:cNvSpPr txBox="1"/>
          <p:nvPr/>
        </p:nvSpPr>
        <p:spPr>
          <a:xfrm>
            <a:off x="3147060" y="3843655"/>
            <a:ext cx="1888490" cy="521970"/>
          </a:xfrm>
          <a:prstGeom prst="rect">
            <a:avLst/>
          </a:prstGeom>
          <a:noFill/>
        </p:spPr>
        <p:txBody>
          <a:bodyPr wrap="square" rtlCol="0" anchor="t">
            <a:spAutoFit/>
          </a:bodyPr>
          <a:p>
            <a:pPr algn="ctr"/>
            <a:r>
              <a:rPr lang="zh-CN" altLang="en-US" sz="2800">
                <a:latin typeface="Times New Roman Regular" panose="02020503050405090304" charset="0"/>
                <a:cs typeface="Times New Roman Regular" panose="02020503050405090304" charset="0"/>
                <a:sym typeface="+mn-ea"/>
              </a:rPr>
              <a:t>Aside from</a:t>
            </a:r>
            <a:endParaRPr lang="zh-CN" altLang="en-US" sz="2800">
              <a:latin typeface="Times New Roman Regular" panose="02020503050405090304" charset="0"/>
              <a:cs typeface="Times New Roman Regular" panose="02020503050405090304" charset="0"/>
              <a:sym typeface="+mn-ea"/>
            </a:endParaRPr>
          </a:p>
        </p:txBody>
      </p:sp>
      <p:sp>
        <p:nvSpPr>
          <p:cNvPr id="9" name="文本框 8"/>
          <p:cNvSpPr txBox="1"/>
          <p:nvPr>
            <p:custDataLst>
              <p:tags r:id="rId6"/>
            </p:custDataLst>
          </p:nvPr>
        </p:nvSpPr>
        <p:spPr>
          <a:xfrm>
            <a:off x="247015" y="270510"/>
            <a:ext cx="2012950" cy="460375"/>
          </a:xfrm>
          <a:prstGeom prst="rect">
            <a:avLst/>
          </a:prstGeom>
          <a:noFill/>
        </p:spPr>
        <p:txBody>
          <a:bodyPr wrap="square" rtlCol="0">
            <a:spAutoFit/>
          </a:bodyPr>
          <a:p>
            <a:pPr algn="ctr"/>
            <a:r>
              <a:rPr lang="en-US" altLang="zh-CN" sz="2400">
                <a:latin typeface="Bodoni Six ITC Pro" panose="020405020709060D0C03" charset="0"/>
                <a:cs typeface="Bodoni Six ITC Pro" panose="020405020709060D0C03" charset="0"/>
              </a:rPr>
              <a:t>Scanning</a:t>
            </a:r>
            <a:endParaRPr lang="en-US" altLang="zh-CN" sz="2400">
              <a:latin typeface="Bodoni Six ITC Pro" panose="020405020709060D0C03" charset="0"/>
              <a:cs typeface="Bodoni Six ITC Pro" panose="020405020709060D0C03" charset="0"/>
            </a:endParaRPr>
          </a:p>
        </p:txBody>
      </p:sp>
      <p:grpSp>
        <p:nvGrpSpPr>
          <p:cNvPr id="12" name="组合 11"/>
          <p:cNvGrpSpPr/>
          <p:nvPr/>
        </p:nvGrpSpPr>
        <p:grpSpPr>
          <a:xfrm>
            <a:off x="8713470" y="6109970"/>
            <a:ext cx="3218180" cy="603250"/>
            <a:chOff x="12191" y="9579"/>
            <a:chExt cx="5068" cy="950"/>
          </a:xfrm>
        </p:grpSpPr>
        <p:sp>
          <p:nvSpPr>
            <p:cNvPr id="2" name="文本框 1"/>
            <p:cNvSpPr txBox="1"/>
            <p:nvPr/>
          </p:nvSpPr>
          <p:spPr>
            <a:xfrm>
              <a:off x="12191" y="9579"/>
              <a:ext cx="5069" cy="951"/>
            </a:xfrm>
            <a:prstGeom prst="rect">
              <a:avLst/>
            </a:prstGeom>
            <a:solidFill>
              <a:schemeClr val="accent3">
                <a:lumMod val="20000"/>
                <a:lumOff val="80000"/>
              </a:schemeClr>
            </a:solidFill>
          </p:spPr>
          <p:txBody>
            <a:bodyPr wrap="square" rtlCol="0">
              <a:spAutoFit/>
            </a:bodyPr>
            <a:p>
              <a:pPr indent="0" algn="r">
                <a:lnSpc>
                  <a:spcPts val="4000"/>
                </a:lnSpc>
                <a:buNone/>
              </a:pPr>
              <a:r>
                <a:rPr lang="en-US" altLang="zh-CN" sz="3200" b="1">
                  <a:latin typeface="Times New Roman Bold" panose="02020503050405090304" charset="0"/>
                  <a:ea typeface="方正大标宋简体" panose="02000000000000000000" charset="-122"/>
                  <a:cs typeface="Times New Roman Bold" panose="02020503050405090304" charset="0"/>
                  <a:sym typeface="+mn-ea"/>
                </a:rPr>
                <a:t> logical words!</a:t>
              </a:r>
              <a:endParaRPr lang="zh-CN" altLang="en-US" sz="3200" b="1">
                <a:latin typeface="Times New Roman Bold" panose="02020503050405090304" charset="0"/>
                <a:ea typeface="方正大标宋简体" panose="02000000000000000000" charset="-122"/>
                <a:cs typeface="Times New Roman Bold" panose="02020503050405090304" charset="0"/>
                <a:sym typeface="+mn-ea"/>
              </a:endParaRPr>
            </a:p>
          </p:txBody>
        </p:sp>
        <p:pic>
          <p:nvPicPr>
            <p:cNvPr id="11" name="图片 10" descr="Attention"/>
            <p:cNvPicPr>
              <a:picLocks noChangeAspect="1"/>
            </p:cNvPicPr>
            <p:nvPr/>
          </p:nvPicPr>
          <p:blipFill>
            <a:blip r:embed="rId7"/>
            <a:stretch>
              <a:fillRect/>
            </a:stretch>
          </p:blipFill>
          <p:spPr>
            <a:xfrm>
              <a:off x="12441" y="9716"/>
              <a:ext cx="702" cy="702"/>
            </a:xfrm>
            <a:prstGeom prst="rect">
              <a:avLst/>
            </a:prstGeom>
          </p:spPr>
        </p:pic>
      </p:grpSp>
      <p:sp>
        <p:nvSpPr>
          <p:cNvPr id="16" name="文本框 15"/>
          <p:cNvSpPr txBox="1"/>
          <p:nvPr/>
        </p:nvSpPr>
        <p:spPr>
          <a:xfrm>
            <a:off x="328295" y="6139180"/>
            <a:ext cx="7412990" cy="603885"/>
          </a:xfrm>
          <a:prstGeom prst="rect">
            <a:avLst/>
          </a:prstGeom>
          <a:solidFill>
            <a:schemeClr val="accent1">
              <a:lumMod val="20000"/>
              <a:lumOff val="80000"/>
            </a:schemeClr>
          </a:solidFill>
        </p:spPr>
        <p:txBody>
          <a:bodyPr wrap="square" rtlCol="0">
            <a:spAutoFit/>
          </a:bodyPr>
          <a:p>
            <a:pPr indent="0">
              <a:lnSpc>
                <a:spcPts val="4000"/>
              </a:lnSpc>
              <a:buNone/>
            </a:pPr>
            <a:r>
              <a:rPr lang="en-US" altLang="zh-CN" sz="3200" b="1">
                <a:latin typeface="Times New Roman Bold" panose="02020503050405090304" charset="0"/>
                <a:ea typeface="方正大标宋简体" panose="02000000000000000000" charset="-122"/>
                <a:cs typeface="Times New Roman Bold" panose="02020503050405090304" charset="0"/>
                <a:sym typeface="+mn-ea"/>
              </a:rPr>
              <a:t>What can we use ''</a:t>
            </a:r>
            <a:r>
              <a:rPr lang="zh-CN" altLang="en-US" sz="3200" b="1" dirty="0">
                <a:latin typeface="Times New Roman Bold" panose="02020503050405090304" charset="0"/>
                <a:cs typeface="Times New Roman Bold" panose="02020503050405090304" charset="0"/>
                <a:sym typeface="+mn-ea"/>
              </a:rPr>
              <a:t>the habit cycle</a:t>
            </a:r>
            <a:r>
              <a:rPr lang="en-US" altLang="zh-CN" sz="3200" b="1">
                <a:latin typeface="Times New Roman Bold" panose="02020503050405090304" charset="0"/>
                <a:ea typeface="方正大标宋简体" panose="02000000000000000000" charset="-122"/>
                <a:cs typeface="Times New Roman Bold" panose="02020503050405090304" charset="0"/>
                <a:sym typeface="+mn-ea"/>
              </a:rPr>
              <a:t>'' to do? </a:t>
            </a:r>
            <a:endParaRPr lang="zh-CN" altLang="en-US" sz="3200" b="1">
              <a:latin typeface="Times New Roman Bold" panose="02020503050405090304" charset="0"/>
              <a:ea typeface="方正大标宋简体" panose="02000000000000000000" charset="-122"/>
              <a:cs typeface="Times New Roman Bold" panose="02020503050405090304" charset="0"/>
              <a:sym typeface="+mn-ea"/>
            </a:endParaRPr>
          </a:p>
        </p:txBody>
      </p:sp>
      <p:sp>
        <p:nvSpPr>
          <p:cNvPr id="17" name="圆角矩形 16"/>
          <p:cNvSpPr/>
          <p:nvPr/>
        </p:nvSpPr>
        <p:spPr>
          <a:xfrm>
            <a:off x="9685020" y="1990090"/>
            <a:ext cx="1877060" cy="506730"/>
          </a:xfrm>
          <a:prstGeom prst="roundRect">
            <a:avLst/>
          </a:prstGeom>
          <a:ln w="28575"/>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dk1"/>
          </a:fontRef>
        </p:style>
        <p:txBody>
          <a:bodyPr rtlCol="0" anchor="ctr"/>
          <a:p>
            <a:pPr algn="ctr"/>
            <a:endParaRPr lang="zh-CN" altLang="en-US"/>
          </a:p>
        </p:txBody>
      </p:sp>
      <p:sp>
        <p:nvSpPr>
          <p:cNvPr id="18" name="圆角矩形 17"/>
          <p:cNvSpPr/>
          <p:nvPr>
            <p:custDataLst>
              <p:tags r:id="rId8"/>
            </p:custDataLst>
          </p:nvPr>
        </p:nvSpPr>
        <p:spPr>
          <a:xfrm>
            <a:off x="4893310" y="4316730"/>
            <a:ext cx="1889125" cy="506730"/>
          </a:xfrm>
          <a:prstGeom prst="roundRect">
            <a:avLst/>
          </a:prstGeom>
          <a:ln w="28575"/>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dk1"/>
          </a:fontRef>
        </p:style>
        <p:txBody>
          <a:bodyPr rtlCol="0" anchor="ctr"/>
          <a:p>
            <a:pPr algn="ctr"/>
            <a:endParaRPr lang="zh-CN" altLang="en-US"/>
          </a:p>
        </p:txBody>
      </p:sp>
      <p:sp>
        <p:nvSpPr>
          <p:cNvPr id="13" name="文本框 12"/>
          <p:cNvSpPr txBox="1"/>
          <p:nvPr/>
        </p:nvSpPr>
        <p:spPr>
          <a:xfrm>
            <a:off x="3502660" y="6118225"/>
            <a:ext cx="8429625" cy="603885"/>
          </a:xfrm>
          <a:prstGeom prst="rect">
            <a:avLst/>
          </a:prstGeom>
          <a:solidFill>
            <a:schemeClr val="accent4">
              <a:lumMod val="20000"/>
              <a:lumOff val="80000"/>
            </a:schemeClr>
          </a:solidFill>
        </p:spPr>
        <p:txBody>
          <a:bodyPr wrap="square" rtlCol="0">
            <a:spAutoFit/>
          </a:bodyPr>
          <a:p>
            <a:pPr indent="0">
              <a:lnSpc>
                <a:spcPts val="4000"/>
              </a:lnSpc>
              <a:buNone/>
            </a:pPr>
            <a:r>
              <a:rPr lang="en-US" altLang="zh-CN" sz="3200" b="1">
                <a:latin typeface="Times New Roman Bold" panose="02020503050405090304" charset="0"/>
                <a:ea typeface="方正大标宋简体" panose="02000000000000000000" charset="-122"/>
                <a:cs typeface="Times New Roman Bold" panose="02020503050405090304" charset="0"/>
                <a:sym typeface="+mn-ea"/>
              </a:rPr>
              <a:t>How does the author explain it's application?</a:t>
            </a:r>
            <a:endParaRPr lang="en-US" altLang="zh-CN" sz="3200" b="1">
              <a:latin typeface="Times New Roman Bold" panose="02020503050405090304" charset="0"/>
              <a:ea typeface="方正大标宋简体" panose="02000000000000000000" charset="-122"/>
              <a:cs typeface="Times New Roman Bold" panose="02020503050405090304" charset="0"/>
              <a:sym typeface="+mn-ea"/>
            </a:endParaRPr>
          </a:p>
        </p:txBody>
      </p:sp>
      <p:sp>
        <p:nvSpPr>
          <p:cNvPr id="15" name="文本框 14"/>
          <p:cNvSpPr txBox="1"/>
          <p:nvPr>
            <p:custDataLst>
              <p:tags r:id="rId9"/>
            </p:custDataLst>
          </p:nvPr>
        </p:nvSpPr>
        <p:spPr>
          <a:xfrm>
            <a:off x="328295" y="6139815"/>
            <a:ext cx="8184515" cy="603885"/>
          </a:xfrm>
          <a:prstGeom prst="rect">
            <a:avLst/>
          </a:prstGeom>
          <a:solidFill>
            <a:schemeClr val="accent1">
              <a:lumMod val="20000"/>
              <a:lumOff val="80000"/>
            </a:schemeClr>
          </a:solidFill>
        </p:spPr>
        <p:txBody>
          <a:bodyPr wrap="square" rtlCol="0">
            <a:spAutoFit/>
          </a:bodyPr>
          <a:p>
            <a:pPr indent="0">
              <a:lnSpc>
                <a:spcPts val="4000"/>
              </a:lnSpc>
              <a:buNone/>
            </a:pPr>
            <a:r>
              <a:rPr lang="en-US" altLang="zh-CN" sz="3200" b="1">
                <a:latin typeface="Times New Roman Bold" panose="02020503050405090304" charset="0"/>
                <a:ea typeface="方正大标宋简体" panose="02000000000000000000" charset="-122"/>
                <a:cs typeface="Times New Roman Bold" panose="02020503050405090304" charset="0"/>
                <a:sym typeface="+mn-ea"/>
              </a:rPr>
              <a:t>Which stage of ''</a:t>
            </a:r>
            <a:r>
              <a:rPr lang="zh-CN" altLang="en-US" sz="3200" b="1" dirty="0">
                <a:latin typeface="Times New Roman Bold" panose="02020503050405090304" charset="0"/>
                <a:cs typeface="Times New Roman Bold" panose="02020503050405090304" charset="0"/>
                <a:sym typeface="+mn-ea"/>
              </a:rPr>
              <a:t>the habit cycle</a:t>
            </a:r>
            <a:r>
              <a:rPr lang="en-US" altLang="zh-CN" sz="3200" b="1">
                <a:latin typeface="Times New Roman Bold" panose="02020503050405090304" charset="0"/>
                <a:ea typeface="方正大标宋简体" panose="02000000000000000000" charset="-122"/>
                <a:cs typeface="Times New Roman Bold" panose="02020503050405090304" charset="0"/>
                <a:sym typeface="+mn-ea"/>
              </a:rPr>
              <a:t>'' is changed?</a:t>
            </a:r>
            <a:endParaRPr lang="en-US" altLang="zh-CN" sz="3200" b="1">
              <a:latin typeface="Times New Roman Bold" panose="02020503050405090304" charset="0"/>
              <a:ea typeface="方正大标宋简体" panose="02000000000000000000" charset="-122"/>
              <a:cs typeface="Times New Roman Bold" panose="0202050305040509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linds(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iterate type="lt">
                                    <p:tmPct val="0"/>
                                  </p:iterate>
                                  <p:childTnLst>
                                    <p:animClr clrSpc="rgb" dir="cw">
                                      <p:cBhvr override="childStyle">
                                        <p:cTn id="25" dur="1000" fill="hold"/>
                                        <p:tgtEl>
                                          <p:spTgt spid="3">
                                            <p:txEl>
                                              <p:pRg st="0" end="0"/>
                                            </p:txEl>
                                          </p:spTgt>
                                        </p:tgtEl>
                                        <p:attrNameLst>
                                          <p:attrName>style.color</p:attrName>
                                        </p:attrNameLst>
                                      </p:cBhvr>
                                      <p:to>
                                        <a:srgbClr val="cc0000"/>
                                      </p:to>
                                    </p:animClr>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2" nodeType="clickEffect">
                                  <p:stCondLst>
                                    <p:cond delay="0"/>
                                  </p:stCondLst>
                                  <p:childTnLst>
                                    <p:animEffect transition="out" filter="blinds(horizontal)">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2" presetClass="entr" presetSubtype="4" fill="hold" grpId="1"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par>
                          <p:cTn id="43" fill="hold">
                            <p:stCondLst>
                              <p:cond delay="500"/>
                            </p:stCondLst>
                            <p:childTnLst>
                              <p:par>
                                <p:cTn id="44" presetID="3" presetClass="entr" presetSubtype="1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linds(horizont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grpId="2" nodeType="clickEffect">
                                  <p:stCondLst>
                                    <p:cond delay="0"/>
                                  </p:stCondLst>
                                  <p:childTnLst>
                                    <p:animEffect transition="out" filter="blinds(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2" presetClass="entr" presetSubtype="4" fill="hold" grpId="1"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2" grpId="0" bldLvl="0" animBg="1"/>
      <p:bldP spid="16" grpId="1" bldLvl="0" animBg="1"/>
      <p:bldP spid="17" grpId="0" bldLvl="0" animBg="1"/>
      <p:bldP spid="18" grpId="0" bldLvl="0" animBg="1"/>
      <p:bldP spid="13" grpId="1" bldLvl="0" animBg="1"/>
      <p:bldP spid="16" grpId="2" bldLvl="0" animBg="1"/>
      <p:bldP spid="15" grpId="1" bldLvl="0" animBg="1"/>
      <p:bldP spid="13"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5946140" y="0"/>
            <a:ext cx="6261100" cy="6851650"/>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矩形 1"/>
          <p:cNvSpPr/>
          <p:nvPr/>
        </p:nvSpPr>
        <p:spPr>
          <a:xfrm>
            <a:off x="635" y="2540"/>
            <a:ext cx="10101580" cy="6851650"/>
          </a:xfrm>
          <a:prstGeom prst="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5" name="图片 24" descr="课文P14"/>
          <p:cNvPicPr>
            <a:picLocks noChangeAspect="1"/>
          </p:cNvPicPr>
          <p:nvPr>
            <p:custDataLst>
              <p:tags r:id="rId3"/>
            </p:custDataLst>
          </p:nvPr>
        </p:nvPicPr>
        <p:blipFill>
          <a:blip r:embed="rId4"/>
          <a:srcRect l="59663" t="63453" r="2824" b="1437"/>
          <a:stretch>
            <a:fillRect/>
          </a:stretch>
        </p:blipFill>
        <p:spPr>
          <a:xfrm>
            <a:off x="8592185" y="1061720"/>
            <a:ext cx="2875915" cy="2646680"/>
          </a:xfrm>
          <a:prstGeom prst="rect">
            <a:avLst/>
          </a:prstGeom>
          <a:ln w="28575">
            <a:solidFill>
              <a:schemeClr val="tx1">
                <a:lumMod val="85000"/>
                <a:lumOff val="15000"/>
              </a:schemeClr>
            </a:solidFill>
          </a:ln>
        </p:spPr>
      </p:pic>
      <p:sp>
        <p:nvSpPr>
          <p:cNvPr id="4" name="文本框 3"/>
          <p:cNvSpPr txBox="1"/>
          <p:nvPr/>
        </p:nvSpPr>
        <p:spPr>
          <a:xfrm>
            <a:off x="316230" y="240030"/>
            <a:ext cx="3943350" cy="645160"/>
          </a:xfrm>
          <a:prstGeom prst="rect">
            <a:avLst/>
          </a:prstGeom>
          <a:noFill/>
        </p:spPr>
        <p:txBody>
          <a:bodyPr wrap="square" rtlCol="0">
            <a:spAutoFit/>
          </a:bodyPr>
          <a:p>
            <a:pPr algn="ctr"/>
            <a:r>
              <a:rPr lang="en-US" altLang="zh-CN" sz="3600">
                <a:solidFill>
                  <a:schemeClr val="accent4">
                    <a:lumMod val="75000"/>
                  </a:schemeClr>
                </a:solidFill>
                <a:latin typeface="方正小标宋简体" panose="02000000000000000000" charset="-122"/>
                <a:ea typeface="方正小标宋简体" panose="02000000000000000000" charset="-122"/>
              </a:rPr>
              <a:t>change bad habits</a:t>
            </a:r>
            <a:endParaRPr lang="en-US" altLang="zh-CN" sz="3600">
              <a:solidFill>
                <a:schemeClr val="accent4">
                  <a:lumMod val="75000"/>
                </a:schemeClr>
              </a:solidFill>
              <a:latin typeface="方正小标宋简体" panose="02000000000000000000" charset="-122"/>
              <a:ea typeface="方正小标宋简体" panose="02000000000000000000" charset="-122"/>
            </a:endParaRPr>
          </a:p>
        </p:txBody>
      </p:sp>
      <p:pic>
        <p:nvPicPr>
          <p:cNvPr id="6" name="图片 5" descr="unhappyface"/>
          <p:cNvPicPr>
            <a:picLocks noChangeAspect="1"/>
          </p:cNvPicPr>
          <p:nvPr/>
        </p:nvPicPr>
        <p:blipFill>
          <a:blip r:embed="rId5"/>
          <a:stretch>
            <a:fillRect/>
          </a:stretch>
        </p:blipFill>
        <p:spPr>
          <a:xfrm>
            <a:off x="1106170" y="4994275"/>
            <a:ext cx="1244600" cy="1244600"/>
          </a:xfrm>
          <a:prstGeom prst="rect">
            <a:avLst/>
          </a:prstGeom>
        </p:spPr>
      </p:pic>
      <p:pic>
        <p:nvPicPr>
          <p:cNvPr id="7" name="图片 6" descr="facehappy"/>
          <p:cNvPicPr>
            <a:picLocks noChangeAspect="1"/>
          </p:cNvPicPr>
          <p:nvPr/>
        </p:nvPicPr>
        <p:blipFill>
          <a:blip r:embed="rId6"/>
          <a:stretch>
            <a:fillRect/>
          </a:stretch>
        </p:blipFill>
        <p:spPr>
          <a:xfrm>
            <a:off x="4458335" y="4994275"/>
            <a:ext cx="1244600" cy="1244600"/>
          </a:xfrm>
          <a:prstGeom prst="rect">
            <a:avLst/>
          </a:prstGeom>
        </p:spPr>
      </p:pic>
      <p:pic>
        <p:nvPicPr>
          <p:cNvPr id="9" name="图片 8" descr="箭头 (1)"/>
          <p:cNvPicPr>
            <a:picLocks noChangeAspect="1"/>
          </p:cNvPicPr>
          <p:nvPr/>
        </p:nvPicPr>
        <p:blipFill>
          <a:blip r:embed="rId7"/>
          <a:stretch>
            <a:fillRect/>
          </a:stretch>
        </p:blipFill>
        <p:spPr>
          <a:xfrm rot="7440000">
            <a:off x="4281170" y="4396105"/>
            <a:ext cx="673735" cy="673735"/>
          </a:xfrm>
          <a:prstGeom prst="rect">
            <a:avLst/>
          </a:prstGeom>
        </p:spPr>
      </p:pic>
      <p:pic>
        <p:nvPicPr>
          <p:cNvPr id="10" name="图片 9" descr="箭头 (1)"/>
          <p:cNvPicPr>
            <a:picLocks noChangeAspect="1"/>
          </p:cNvPicPr>
          <p:nvPr>
            <p:custDataLst>
              <p:tags r:id="rId8"/>
            </p:custDataLst>
          </p:nvPr>
        </p:nvPicPr>
        <p:blipFill>
          <a:blip r:embed="rId7"/>
          <a:stretch>
            <a:fillRect/>
          </a:stretch>
        </p:blipFill>
        <p:spPr>
          <a:xfrm rot="3180000">
            <a:off x="1851025" y="4399915"/>
            <a:ext cx="673735" cy="673735"/>
          </a:xfrm>
          <a:prstGeom prst="rect">
            <a:avLst/>
          </a:prstGeom>
        </p:spPr>
      </p:pic>
      <p:pic>
        <p:nvPicPr>
          <p:cNvPr id="11" name="图片 10" descr="箭头 (1)"/>
          <p:cNvPicPr>
            <a:picLocks noChangeAspect="1"/>
          </p:cNvPicPr>
          <p:nvPr>
            <p:custDataLst>
              <p:tags r:id="rId9"/>
            </p:custDataLst>
          </p:nvPr>
        </p:nvPicPr>
        <p:blipFill>
          <a:blip r:embed="rId7"/>
          <a:stretch>
            <a:fillRect/>
          </a:stretch>
        </p:blipFill>
        <p:spPr>
          <a:xfrm rot="16200000">
            <a:off x="3067685" y="5390515"/>
            <a:ext cx="673735" cy="673735"/>
          </a:xfrm>
          <a:prstGeom prst="rect">
            <a:avLst/>
          </a:prstGeom>
        </p:spPr>
      </p:pic>
      <p:sp>
        <p:nvSpPr>
          <p:cNvPr id="15" name="矩形 14"/>
          <p:cNvSpPr/>
          <p:nvPr/>
        </p:nvSpPr>
        <p:spPr>
          <a:xfrm>
            <a:off x="1776095" y="3107055"/>
            <a:ext cx="3309620" cy="1347470"/>
          </a:xfrm>
          <a:prstGeom prst="rect">
            <a:avLst/>
          </a:prstGeom>
          <a:noFill/>
          <a:ln w="38100">
            <a:solidFill>
              <a:schemeClr val="tx1">
                <a:lumMod val="85000"/>
                <a:lumOff val="15000"/>
              </a:schemeClr>
            </a:solidFill>
            <a:prstDash val="dash"/>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6" name="图片 15" descr="moviesel"/>
          <p:cNvPicPr>
            <a:picLocks noChangeAspect="1"/>
          </p:cNvPicPr>
          <p:nvPr/>
        </p:nvPicPr>
        <p:blipFill>
          <a:blip r:embed="rId10"/>
          <a:stretch>
            <a:fillRect/>
          </a:stretch>
        </p:blipFill>
        <p:spPr>
          <a:xfrm>
            <a:off x="1776095" y="1266825"/>
            <a:ext cx="901700" cy="901700"/>
          </a:xfrm>
          <a:prstGeom prst="rect">
            <a:avLst/>
          </a:prstGeom>
        </p:spPr>
      </p:pic>
      <p:pic>
        <p:nvPicPr>
          <p:cNvPr id="17" name="图片 16" descr="音乐"/>
          <p:cNvPicPr>
            <a:picLocks noChangeAspect="1"/>
          </p:cNvPicPr>
          <p:nvPr/>
        </p:nvPicPr>
        <p:blipFill>
          <a:blip r:embed="rId11"/>
          <a:stretch>
            <a:fillRect/>
          </a:stretch>
        </p:blipFill>
        <p:spPr>
          <a:xfrm>
            <a:off x="2778760" y="1047115"/>
            <a:ext cx="1210945" cy="1210945"/>
          </a:xfrm>
          <a:prstGeom prst="rect">
            <a:avLst/>
          </a:prstGeom>
        </p:spPr>
      </p:pic>
      <p:pic>
        <p:nvPicPr>
          <p:cNvPr id="18" name="图片 17" descr="篮球"/>
          <p:cNvPicPr>
            <a:picLocks noChangeAspect="1"/>
          </p:cNvPicPr>
          <p:nvPr/>
        </p:nvPicPr>
        <p:blipFill>
          <a:blip r:embed="rId12"/>
          <a:stretch>
            <a:fillRect/>
          </a:stretch>
        </p:blipFill>
        <p:spPr>
          <a:xfrm>
            <a:off x="3848735" y="987425"/>
            <a:ext cx="1418590" cy="1418590"/>
          </a:xfrm>
          <a:prstGeom prst="rect">
            <a:avLst/>
          </a:prstGeom>
        </p:spPr>
      </p:pic>
      <p:grpSp>
        <p:nvGrpSpPr>
          <p:cNvPr id="20" name="组合 19"/>
          <p:cNvGrpSpPr/>
          <p:nvPr/>
        </p:nvGrpSpPr>
        <p:grpSpPr>
          <a:xfrm>
            <a:off x="6323330" y="4384040"/>
            <a:ext cx="5636260" cy="1960880"/>
            <a:chOff x="-777" y="6909"/>
            <a:chExt cx="9548" cy="3171"/>
          </a:xfrm>
        </p:grpSpPr>
        <p:sp>
          <p:nvSpPr>
            <p:cNvPr id="21" name="文本框 20"/>
            <p:cNvSpPr txBox="1"/>
            <p:nvPr>
              <p:custDataLst>
                <p:tags r:id="rId13"/>
              </p:custDataLst>
            </p:nvPr>
          </p:nvSpPr>
          <p:spPr>
            <a:xfrm>
              <a:off x="-777" y="6909"/>
              <a:ext cx="9548" cy="3171"/>
            </a:xfrm>
            <a:prstGeom prst="rect">
              <a:avLst/>
            </a:prstGeom>
            <a:solidFill>
              <a:schemeClr val="bg1"/>
            </a:solidFill>
            <a:ln w="28575">
              <a:solidFill>
                <a:schemeClr val="tx1">
                  <a:lumMod val="85000"/>
                  <a:lumOff val="15000"/>
                </a:schemeClr>
              </a:solidFill>
              <a:prstDash val="dash"/>
            </a:ln>
          </p:spPr>
          <p:txBody>
            <a:bodyPr wrap="square" rtlCol="0" anchor="t">
              <a:noAutofit/>
            </a:bodyPr>
            <a:p>
              <a:pPr marL="179705" indent="0" algn="just" fontAlgn="auto">
                <a:lnSpc>
                  <a:spcPct val="110000"/>
                </a:lnSpc>
              </a:pPr>
              <a:endParaRPr lang="zh-CN" altLang="en-US" sz="2800">
                <a:latin typeface="Times New Roman Regular" panose="02020503050405090304" charset="0"/>
                <a:cs typeface="Times New Roman Regular" panose="02020503050405090304" charset="0"/>
              </a:endParaRPr>
            </a:p>
          </p:txBody>
        </p:sp>
        <p:sp>
          <p:nvSpPr>
            <p:cNvPr id="22" name="文本框 21"/>
            <p:cNvSpPr txBox="1"/>
            <p:nvPr>
              <p:custDataLst>
                <p:tags r:id="rId14"/>
              </p:custDataLst>
            </p:nvPr>
          </p:nvSpPr>
          <p:spPr>
            <a:xfrm>
              <a:off x="-428" y="7044"/>
              <a:ext cx="9007" cy="2935"/>
            </a:xfrm>
            <a:prstGeom prst="rect">
              <a:avLst/>
            </a:prstGeom>
            <a:noFill/>
          </p:spPr>
          <p:txBody>
            <a:bodyPr wrap="square" rtlCol="0" anchor="t">
              <a:spAutoFit/>
            </a:bodyPr>
            <a:p>
              <a:pPr algn="just"/>
              <a:r>
                <a:rPr lang="en-US" altLang="zh-CN" sz="2800">
                  <a:latin typeface="Times New Roman" panose="02020603050405020304" pitchFamily="18" charset="0"/>
                  <a:ea typeface="方正大标宋简体" panose="02000000000000000000" charset="-122"/>
                  <a:cs typeface="Times New Roman" panose="02020603050405020304" pitchFamily="18" charset="0"/>
                  <a:sym typeface="+mn-ea"/>
                </a:rPr>
                <a:t> </a:t>
              </a:r>
              <a:r>
                <a:rPr lang="en-US" altLang="zh-CN" sz="2800" b="1">
                  <a:latin typeface="Times New Roman Bold" panose="02020503050405090304" charset="0"/>
                  <a:ea typeface="方正大标宋简体" panose="02000000000000000000" charset="-122"/>
                  <a:cs typeface="Times New Roman Bold" panose="02020503050405090304" charset="0"/>
                  <a:sym typeface="+mn-ea"/>
                </a:rPr>
                <a:t>When </a:t>
              </a:r>
              <a:r>
                <a:rPr lang="en-US" altLang="zh-CN" sz="2800">
                  <a:latin typeface="Times New Roman" panose="02020603050405020304" pitchFamily="18" charset="0"/>
                  <a:ea typeface="方正大标宋简体" panose="02000000000000000000" charset="-122"/>
                  <a:cs typeface="Times New Roman" panose="02020603050405020304" pitchFamily="18" charset="0"/>
                  <a:sym typeface="+mn-ea"/>
                </a:rPr>
                <a:t>we __________again </a:t>
              </a:r>
              <a:r>
                <a:rPr lang="en-US" altLang="zh-CN" sz="2800" b="1" i="1">
                  <a:solidFill>
                    <a:schemeClr val="accent2">
                      <a:lumMod val="75000"/>
                    </a:schemeClr>
                  </a:solidFill>
                  <a:latin typeface="Times New Roman" panose="02020603050405020304" pitchFamily="18" charset="0"/>
                  <a:ea typeface="方正大标宋简体" panose="02000000000000000000" charset="-122"/>
                  <a:cs typeface="Times New Roman" panose="02020603050405020304" pitchFamily="18" charset="0"/>
                  <a:sym typeface="+mn-ea"/>
                </a:rPr>
                <a:t>(</a:t>
              </a:r>
              <a:r>
                <a:rPr lang="en-US" altLang="zh-CN" sz="2800" b="1" i="1">
                  <a:solidFill>
                    <a:schemeClr val="accent2">
                      <a:lumMod val="75000"/>
                    </a:schemeClr>
                  </a:solidFill>
                  <a:latin typeface="Times New Roman Bold Italic" panose="02020503050405090304" charset="0"/>
                  <a:ea typeface="方正大标宋简体" panose="02000000000000000000" charset="-122"/>
                  <a:cs typeface="Times New Roman Bold Italic" panose="02020503050405090304" charset="0"/>
                  <a:sym typeface="+mn-ea"/>
                </a:rPr>
                <a:t>cue</a:t>
              </a:r>
              <a:r>
                <a:rPr lang="en-US" altLang="zh-CN" sz="2800" b="1" i="1">
                  <a:solidFill>
                    <a:schemeClr val="accent2">
                      <a:lumMod val="75000"/>
                    </a:schemeClr>
                  </a:solidFill>
                  <a:latin typeface="Times New Roman" panose="02020603050405020304" pitchFamily="18" charset="0"/>
                  <a:ea typeface="方正大标宋简体" panose="02000000000000000000" charset="-122"/>
                  <a:cs typeface="Times New Roman" panose="02020603050405020304" pitchFamily="18" charset="0"/>
                  <a:sym typeface="+mn-ea"/>
                </a:rPr>
                <a:t>)</a:t>
              </a:r>
              <a:r>
                <a:rPr lang="en-US" altLang="zh-CN" sz="2800">
                  <a:latin typeface="Times New Roman" panose="02020603050405020304" pitchFamily="18" charset="0"/>
                  <a:ea typeface="方正大标宋简体" panose="02000000000000000000" charset="-122"/>
                  <a:cs typeface="Times New Roman" panose="02020603050405020304" pitchFamily="18" charset="0"/>
                  <a:sym typeface="+mn-ea"/>
                </a:rPr>
                <a:t>, rather than________</a:t>
              </a:r>
              <a:r>
                <a:rPr lang="en-US" altLang="zh-CN" sz="2800" b="1" i="1">
                  <a:solidFill>
                    <a:schemeClr val="accent2">
                      <a:lumMod val="75000"/>
                    </a:schemeClr>
                  </a:solidFill>
                  <a:latin typeface="Times New Roman" panose="02020603050405020304" pitchFamily="18" charset="0"/>
                  <a:ea typeface="方正大标宋简体" panose="02000000000000000000" charset="-122"/>
                  <a:cs typeface="Times New Roman" panose="02020603050405020304" pitchFamily="18" charset="0"/>
                  <a:sym typeface="+mn-ea"/>
                </a:rPr>
                <a:t>(bad routine)</a:t>
              </a:r>
              <a:r>
                <a:rPr lang="en-US" altLang="zh-CN" sz="2800">
                  <a:latin typeface="Times New Roman" panose="02020603050405020304" pitchFamily="18" charset="0"/>
                  <a:ea typeface="方正大标宋简体" panose="02000000000000000000" charset="-122"/>
                  <a:cs typeface="Times New Roman" panose="02020603050405020304" pitchFamily="18" charset="0"/>
                  <a:sym typeface="+mn-ea"/>
                </a:rPr>
                <a:t>, we________instead </a:t>
              </a:r>
              <a:r>
                <a:rPr lang="en-US" altLang="zh-CN" sz="2800" b="1" i="1">
                  <a:solidFill>
                    <a:schemeClr val="accent2">
                      <a:lumMod val="75000"/>
                    </a:schemeClr>
                  </a:solidFill>
                  <a:latin typeface="Times New Roman" panose="02020603050405020304" pitchFamily="18" charset="0"/>
                  <a:ea typeface="方正大标宋简体" panose="02000000000000000000" charset="-122"/>
                  <a:cs typeface="Times New Roman" panose="02020603050405020304" pitchFamily="18" charset="0"/>
                  <a:sym typeface="+mn-ea"/>
                </a:rPr>
                <a:t>(good routine)</a:t>
              </a:r>
              <a:r>
                <a:rPr lang="en-US" altLang="zh-CN" sz="2800">
                  <a:latin typeface="Times New Roman" panose="02020603050405020304" pitchFamily="18" charset="0"/>
                  <a:ea typeface="方正大标宋简体" panose="02000000000000000000" charset="-122"/>
                  <a:cs typeface="Times New Roman" panose="02020603050405020304" pitchFamily="18" charset="0"/>
                  <a:sym typeface="+mn-ea"/>
                </a:rPr>
                <a:t>, and it makes us________ </a:t>
              </a:r>
              <a:r>
                <a:rPr lang="en-US" altLang="zh-CN" sz="2800" b="1" i="1">
                  <a:solidFill>
                    <a:schemeClr val="accent2">
                      <a:lumMod val="75000"/>
                    </a:schemeClr>
                  </a:solidFill>
                  <a:latin typeface="Times New Roman" panose="02020603050405020304" pitchFamily="18" charset="0"/>
                  <a:ea typeface="方正大标宋简体" panose="02000000000000000000" charset="-122"/>
                  <a:cs typeface="Times New Roman" panose="02020603050405020304" pitchFamily="18" charset="0"/>
                  <a:sym typeface="+mn-ea"/>
                </a:rPr>
                <a:t>(reward)</a:t>
              </a:r>
              <a:r>
                <a:rPr lang="en-US" altLang="zh-CN" sz="2800">
                  <a:latin typeface="Times New Roman" panose="02020603050405020304" pitchFamily="18" charset="0"/>
                  <a:ea typeface="方正大标宋简体" panose="02000000000000000000" charset="-122"/>
                  <a:cs typeface="Times New Roman" panose="02020603050405020304" pitchFamily="18" charset="0"/>
                  <a:sym typeface="+mn-ea"/>
                </a:rPr>
                <a:t>.</a:t>
              </a:r>
              <a:endParaRPr lang="en-US" altLang="zh-CN" sz="2800">
                <a:latin typeface="Times New Roman" panose="02020603050405020304" pitchFamily="18" charset="0"/>
                <a:ea typeface="方正大标宋简体" panose="02000000000000000000" charset="-122"/>
                <a:cs typeface="Times New Roman" panose="02020603050405020304" pitchFamily="18" charset="0"/>
                <a:sym typeface="+mn-ea"/>
              </a:endParaRPr>
            </a:p>
          </p:txBody>
        </p:sp>
      </p:grpSp>
      <p:pic>
        <p:nvPicPr>
          <p:cNvPr id="23" name="图片 22" descr="编组 15"/>
          <p:cNvPicPr>
            <a:picLocks noChangeAspect="1"/>
          </p:cNvPicPr>
          <p:nvPr/>
        </p:nvPicPr>
        <p:blipFill>
          <a:blip r:embed="rId15"/>
          <a:stretch>
            <a:fillRect/>
          </a:stretch>
        </p:blipFill>
        <p:spPr>
          <a:xfrm flipV="1">
            <a:off x="3135630" y="2442210"/>
            <a:ext cx="529590" cy="490855"/>
          </a:xfrm>
          <a:prstGeom prst="rect">
            <a:avLst/>
          </a:prstGeom>
        </p:spPr>
      </p:pic>
      <p:sp>
        <p:nvSpPr>
          <p:cNvPr id="24" name="矩形 23"/>
          <p:cNvSpPr/>
          <p:nvPr>
            <p:custDataLst>
              <p:tags r:id="rId16"/>
            </p:custDataLst>
          </p:nvPr>
        </p:nvSpPr>
        <p:spPr>
          <a:xfrm>
            <a:off x="1095375" y="1063625"/>
            <a:ext cx="4850765" cy="1210310"/>
          </a:xfrm>
          <a:prstGeom prst="rect">
            <a:avLst/>
          </a:prstGeom>
          <a:noFill/>
          <a:ln w="38100">
            <a:solidFill>
              <a:schemeClr val="accent2">
                <a:lumMod val="75000"/>
              </a:schemeClr>
            </a:solidFill>
            <a:prstDash val="dash"/>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文本框 25"/>
          <p:cNvSpPr txBox="1"/>
          <p:nvPr/>
        </p:nvSpPr>
        <p:spPr>
          <a:xfrm>
            <a:off x="5085715" y="1523365"/>
            <a:ext cx="1564005" cy="645160"/>
          </a:xfrm>
          <a:prstGeom prst="rect">
            <a:avLst/>
          </a:prstGeom>
          <a:noFill/>
        </p:spPr>
        <p:txBody>
          <a:bodyPr wrap="square" rtlCol="0">
            <a:spAutoFit/>
          </a:bodyPr>
          <a:p>
            <a:r>
              <a:rPr lang="en-US" altLang="zh-CN" sz="3600"/>
              <a:t>...</a:t>
            </a:r>
            <a:endParaRPr lang="en-US" altLang="zh-CN" sz="3600"/>
          </a:p>
        </p:txBody>
      </p:sp>
      <p:pic>
        <p:nvPicPr>
          <p:cNvPr id="5" name="图片 4" descr="饼干"/>
          <p:cNvPicPr>
            <a:picLocks noChangeAspect="1"/>
          </p:cNvPicPr>
          <p:nvPr/>
        </p:nvPicPr>
        <p:blipFill>
          <a:blip r:embed="rId17"/>
          <a:stretch>
            <a:fillRect/>
          </a:stretch>
        </p:blipFill>
        <p:spPr>
          <a:xfrm>
            <a:off x="2659380" y="3662045"/>
            <a:ext cx="836930" cy="836930"/>
          </a:xfrm>
          <a:prstGeom prst="rect">
            <a:avLst/>
          </a:prstGeom>
        </p:spPr>
      </p:pic>
      <p:pic>
        <p:nvPicPr>
          <p:cNvPr id="19" name="图片 18" descr="乐事薯片"/>
          <p:cNvPicPr>
            <a:picLocks noChangeAspect="1"/>
          </p:cNvPicPr>
          <p:nvPr/>
        </p:nvPicPr>
        <p:blipFill>
          <a:blip r:embed="rId18"/>
          <a:stretch>
            <a:fillRect/>
          </a:stretch>
        </p:blipFill>
        <p:spPr>
          <a:xfrm rot="1440000">
            <a:off x="4053840" y="3684270"/>
            <a:ext cx="718820" cy="718820"/>
          </a:xfrm>
          <a:prstGeom prst="rect">
            <a:avLst/>
          </a:prstGeom>
        </p:spPr>
      </p:pic>
      <p:pic>
        <p:nvPicPr>
          <p:cNvPr id="12" name="图片 11" descr="snack"/>
          <p:cNvPicPr>
            <a:picLocks noChangeAspect="1"/>
          </p:cNvPicPr>
          <p:nvPr/>
        </p:nvPicPr>
        <p:blipFill>
          <a:blip r:embed="rId19"/>
          <a:stretch>
            <a:fillRect/>
          </a:stretch>
        </p:blipFill>
        <p:spPr>
          <a:xfrm rot="900000">
            <a:off x="3342640" y="3646170"/>
            <a:ext cx="763905" cy="763905"/>
          </a:xfrm>
          <a:prstGeom prst="rect">
            <a:avLst/>
          </a:prstGeom>
        </p:spPr>
      </p:pic>
      <p:sp>
        <p:nvSpPr>
          <p:cNvPr id="27" name="文本框 26"/>
          <p:cNvSpPr txBox="1"/>
          <p:nvPr/>
        </p:nvSpPr>
        <p:spPr>
          <a:xfrm>
            <a:off x="1776730" y="3187065"/>
            <a:ext cx="3308985" cy="521970"/>
          </a:xfrm>
          <a:prstGeom prst="rect">
            <a:avLst/>
          </a:prstGeom>
          <a:solidFill>
            <a:schemeClr val="tx2">
              <a:lumMod val="25000"/>
              <a:lumOff val="75000"/>
              <a:alpha val="57000"/>
            </a:schemeClr>
          </a:solidFill>
          <a:effectLst/>
        </p:spPr>
        <p:txBody>
          <a:bodyPr wrap="square" rtlCol="0">
            <a:spAutoFit/>
          </a:bodyPr>
          <a:p>
            <a:pPr algn="ctr"/>
            <a:r>
              <a:rPr lang="en-US" altLang="zh-CN" sz="2800">
                <a:latin typeface="方正小标宋简体" panose="02000000000000000000" charset="-122"/>
                <a:ea typeface="方正小标宋简体" panose="02000000000000000000" charset="-122"/>
                <a:cs typeface="Times New Roman Regular" panose="02020503050405090304" charset="0"/>
                <a:sym typeface="+mn-ea"/>
              </a:rPr>
              <a:t>eating snacks</a:t>
            </a:r>
            <a:endParaRPr lang="en-US" altLang="zh-CN" sz="2800">
              <a:latin typeface="方正小标宋简体" panose="02000000000000000000" charset="-122"/>
              <a:ea typeface="方正小标宋简体" panose="02000000000000000000" charset="-122"/>
              <a:cs typeface="Times New Roman Regular" panose="02020503050405090304" charset="0"/>
            </a:endParaRPr>
          </a:p>
        </p:txBody>
      </p:sp>
      <p:pic>
        <p:nvPicPr>
          <p:cNvPr id="13" name="图片 12" descr="buy-snack"/>
          <p:cNvPicPr>
            <a:picLocks noChangeAspect="1"/>
          </p:cNvPicPr>
          <p:nvPr/>
        </p:nvPicPr>
        <p:blipFill>
          <a:blip r:embed="rId20"/>
          <a:stretch>
            <a:fillRect/>
          </a:stretch>
        </p:blipFill>
        <p:spPr>
          <a:xfrm>
            <a:off x="1948815" y="3598545"/>
            <a:ext cx="836930" cy="836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par>
                                <p:cTn id="15" presetID="3" presetClass="entr" presetSubtype="1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35" y="2540"/>
            <a:ext cx="5944870" cy="6851650"/>
          </a:xfrm>
          <a:prstGeom prst="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custDataLst>
              <p:tags r:id="rId2"/>
            </p:custDataLst>
          </p:nvPr>
        </p:nvSpPr>
        <p:spPr>
          <a:xfrm>
            <a:off x="5946140" y="0"/>
            <a:ext cx="6261100" cy="6851650"/>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5" name="图片 24" descr="课文P14"/>
          <p:cNvPicPr>
            <a:picLocks noChangeAspect="1"/>
          </p:cNvPicPr>
          <p:nvPr>
            <p:custDataLst>
              <p:tags r:id="rId3"/>
            </p:custDataLst>
          </p:nvPr>
        </p:nvPicPr>
        <p:blipFill>
          <a:blip r:embed="rId4"/>
          <a:srcRect l="59663" t="63453" r="2824" b="1437"/>
          <a:stretch>
            <a:fillRect/>
          </a:stretch>
        </p:blipFill>
        <p:spPr>
          <a:xfrm>
            <a:off x="4790440" y="1520190"/>
            <a:ext cx="2416810" cy="2224405"/>
          </a:xfrm>
          <a:prstGeom prst="rect">
            <a:avLst/>
          </a:prstGeom>
          <a:ln w="28575">
            <a:solidFill>
              <a:schemeClr val="tx1">
                <a:lumMod val="85000"/>
                <a:lumOff val="15000"/>
              </a:schemeClr>
            </a:solidFill>
          </a:ln>
        </p:spPr>
      </p:pic>
      <p:sp>
        <p:nvSpPr>
          <p:cNvPr id="4" name="文本框 3"/>
          <p:cNvSpPr txBox="1"/>
          <p:nvPr/>
        </p:nvSpPr>
        <p:spPr>
          <a:xfrm>
            <a:off x="1001395" y="429895"/>
            <a:ext cx="3943350" cy="645160"/>
          </a:xfrm>
          <a:prstGeom prst="rect">
            <a:avLst/>
          </a:prstGeom>
          <a:noFill/>
        </p:spPr>
        <p:txBody>
          <a:bodyPr wrap="square" rtlCol="0">
            <a:spAutoFit/>
          </a:bodyPr>
          <a:p>
            <a:pPr algn="ctr"/>
            <a:r>
              <a:rPr lang="en-US" altLang="zh-CN" sz="3600">
                <a:solidFill>
                  <a:schemeClr val="accent4">
                    <a:lumMod val="75000"/>
                  </a:schemeClr>
                </a:solidFill>
                <a:latin typeface="方正小标宋简体" panose="02000000000000000000" charset="-122"/>
                <a:ea typeface="方正小标宋简体" panose="02000000000000000000" charset="-122"/>
              </a:rPr>
              <a:t>change bad habits</a:t>
            </a:r>
            <a:endParaRPr lang="en-US" altLang="zh-CN" sz="3600">
              <a:solidFill>
                <a:schemeClr val="accent4">
                  <a:lumMod val="75000"/>
                </a:schemeClr>
              </a:solidFill>
              <a:latin typeface="方正小标宋简体" panose="02000000000000000000" charset="-122"/>
              <a:ea typeface="方正小标宋简体" panose="02000000000000000000" charset="-122"/>
            </a:endParaRPr>
          </a:p>
        </p:txBody>
      </p:sp>
      <p:sp>
        <p:nvSpPr>
          <p:cNvPr id="5" name="文本框 4"/>
          <p:cNvSpPr txBox="1"/>
          <p:nvPr>
            <p:custDataLst>
              <p:tags r:id="rId5"/>
            </p:custDataLst>
          </p:nvPr>
        </p:nvSpPr>
        <p:spPr>
          <a:xfrm>
            <a:off x="6994525" y="429895"/>
            <a:ext cx="3943350" cy="645160"/>
          </a:xfrm>
          <a:prstGeom prst="rect">
            <a:avLst/>
          </a:prstGeom>
          <a:noFill/>
        </p:spPr>
        <p:txBody>
          <a:bodyPr wrap="square" rtlCol="0">
            <a:spAutoFit/>
          </a:bodyPr>
          <a:p>
            <a:pPr algn="ctr"/>
            <a:r>
              <a:rPr lang="en-US" altLang="zh-CN" sz="3600">
                <a:solidFill>
                  <a:schemeClr val="tx2">
                    <a:lumMod val="75000"/>
                    <a:lumOff val="25000"/>
                  </a:schemeClr>
                </a:solidFill>
                <a:latin typeface="方正小标宋简体" panose="02000000000000000000" charset="-122"/>
                <a:ea typeface="方正小标宋简体" panose="02000000000000000000" charset="-122"/>
              </a:rPr>
              <a:t>create good habits</a:t>
            </a:r>
            <a:endParaRPr lang="en-US" altLang="zh-CN" sz="3600">
              <a:solidFill>
                <a:schemeClr val="tx2">
                  <a:lumMod val="75000"/>
                  <a:lumOff val="25000"/>
                </a:schemeClr>
              </a:solidFill>
              <a:latin typeface="方正小标宋简体" panose="02000000000000000000" charset="-122"/>
              <a:ea typeface="方正小标宋简体" panose="02000000000000000000" charset="-122"/>
            </a:endParaRPr>
          </a:p>
        </p:txBody>
      </p:sp>
      <p:grpSp>
        <p:nvGrpSpPr>
          <p:cNvPr id="10" name="组合 9"/>
          <p:cNvGrpSpPr/>
          <p:nvPr/>
        </p:nvGrpSpPr>
        <p:grpSpPr>
          <a:xfrm>
            <a:off x="478790" y="4189095"/>
            <a:ext cx="10934065" cy="1323975"/>
            <a:chOff x="754" y="6597"/>
            <a:chExt cx="17219" cy="2085"/>
          </a:xfrm>
        </p:grpSpPr>
        <p:grpSp>
          <p:nvGrpSpPr>
            <p:cNvPr id="9" name="组合 8"/>
            <p:cNvGrpSpPr/>
            <p:nvPr/>
          </p:nvGrpSpPr>
          <p:grpSpPr>
            <a:xfrm>
              <a:off x="754" y="6597"/>
              <a:ext cx="17219" cy="2085"/>
              <a:chOff x="754" y="6597"/>
              <a:chExt cx="17219" cy="1598"/>
            </a:xfrm>
          </p:grpSpPr>
          <p:sp>
            <p:nvSpPr>
              <p:cNvPr id="6" name="文本框 5"/>
              <p:cNvSpPr txBox="1"/>
              <p:nvPr/>
            </p:nvSpPr>
            <p:spPr>
              <a:xfrm>
                <a:off x="754" y="6597"/>
                <a:ext cx="8611" cy="1599"/>
              </a:xfrm>
              <a:prstGeom prst="rect">
                <a:avLst/>
              </a:prstGeom>
              <a:solidFill>
                <a:schemeClr val="accent1">
                  <a:lumMod val="20000"/>
                  <a:lumOff val="80000"/>
                </a:schemeClr>
              </a:solidFill>
              <a:ln w="38100">
                <a:noFill/>
                <a:prstDash val="dashDot"/>
              </a:ln>
            </p:spPr>
            <p:txBody>
              <a:bodyPr wrap="square" rtlCol="0" anchor="t">
                <a:noAutofit/>
              </a:bodyPr>
              <a:p>
                <a:pPr algn="just"/>
                <a:endParaRPr lang="zh-CN" altLang="en-US" sz="3200" b="1" dirty="0">
                  <a:latin typeface="Times New Roman Bold" panose="02020503050405090304" charset="0"/>
                  <a:cs typeface="Times New Roman Bold" panose="02020503050405090304" charset="0"/>
                  <a:sym typeface="+mn-ea"/>
                </a:endParaRPr>
              </a:p>
            </p:txBody>
          </p:sp>
          <p:sp>
            <p:nvSpPr>
              <p:cNvPr id="8" name="文本框 7"/>
              <p:cNvSpPr txBox="1"/>
              <p:nvPr>
                <p:custDataLst>
                  <p:tags r:id="rId6"/>
                </p:custDataLst>
              </p:nvPr>
            </p:nvSpPr>
            <p:spPr>
              <a:xfrm>
                <a:off x="9363" y="6597"/>
                <a:ext cx="8611" cy="1599"/>
              </a:xfrm>
              <a:prstGeom prst="rect">
                <a:avLst/>
              </a:prstGeom>
              <a:solidFill>
                <a:schemeClr val="accent4">
                  <a:lumMod val="20000"/>
                  <a:lumOff val="80000"/>
                </a:schemeClr>
              </a:solidFill>
              <a:ln w="38100">
                <a:noFill/>
                <a:prstDash val="dashDot"/>
              </a:ln>
            </p:spPr>
            <p:txBody>
              <a:bodyPr wrap="square" rtlCol="0" anchor="t">
                <a:noAutofit/>
              </a:bodyPr>
              <a:p>
                <a:pPr algn="just"/>
                <a:endParaRPr lang="zh-CN" altLang="en-US" sz="3200" b="1" dirty="0">
                  <a:latin typeface="Times New Roman Bold" panose="02020503050405090304" charset="0"/>
                  <a:cs typeface="Times New Roman Bold" panose="02020503050405090304" charset="0"/>
                  <a:sym typeface="+mn-ea"/>
                </a:endParaRPr>
              </a:p>
            </p:txBody>
          </p:sp>
        </p:grpSp>
        <p:sp>
          <p:nvSpPr>
            <p:cNvPr id="7" name="文本框 6"/>
            <p:cNvSpPr txBox="1"/>
            <p:nvPr/>
          </p:nvSpPr>
          <p:spPr>
            <a:xfrm>
              <a:off x="936" y="6793"/>
              <a:ext cx="16741" cy="1695"/>
            </a:xfrm>
            <a:prstGeom prst="rect">
              <a:avLst/>
            </a:prstGeom>
            <a:noFill/>
            <a:effectLst>
              <a:glow rad="63500">
                <a:schemeClr val="accent2">
                  <a:satMod val="175000"/>
                  <a:alpha val="40000"/>
                </a:schemeClr>
              </a:glow>
            </a:effectLst>
          </p:spPr>
          <p:txBody>
            <a:bodyPr wrap="square" rtlCol="0" anchor="t">
              <a:spAutoFit/>
            </a:bodyPr>
            <a:p>
              <a:pPr algn="just"/>
              <a:r>
                <a:rPr lang="zh-CN" altLang="en-US" sz="3200" b="1" dirty="0">
                  <a:latin typeface="Times New Roman Bold" panose="02020503050405090304" charset="0"/>
                  <a:cs typeface="Times New Roman Bold" panose="02020503050405090304" charset="0"/>
                  <a:sym typeface="+mn-ea"/>
                </a:rPr>
                <a:t>With </a:t>
              </a:r>
              <a:r>
                <a:rPr lang="en-US" altLang="zh-CN" sz="3200" b="1" dirty="0">
                  <a:latin typeface="Times New Roman Bold" panose="02020503050405090304" charset="0"/>
                  <a:cs typeface="Times New Roman Bold" panose="02020503050405090304" charset="0"/>
                  <a:sym typeface="+mn-ea"/>
                </a:rPr>
                <a:t>the help of </a:t>
              </a:r>
              <a:r>
                <a:rPr lang="en-US" altLang="zh-CN" sz="3200" b="1">
                  <a:latin typeface="Times New Roman Bold" panose="02020503050405090304" charset="0"/>
                  <a:ea typeface="方正大标宋简体" panose="02000000000000000000" charset="-122"/>
                  <a:cs typeface="Times New Roman Bold" panose="02020503050405090304" charset="0"/>
                  <a:sym typeface="+mn-ea"/>
                </a:rPr>
                <a:t>''</a:t>
              </a:r>
              <a:r>
                <a:rPr lang="zh-CN" altLang="en-US" sz="3200" b="1" dirty="0">
                  <a:latin typeface="Times New Roman Bold" panose="02020503050405090304" charset="0"/>
                  <a:cs typeface="Times New Roman Bold" panose="02020503050405090304" charset="0"/>
                  <a:sym typeface="+mn-ea"/>
                </a:rPr>
                <a:t>the habit cycle</a:t>
              </a:r>
              <a:r>
                <a:rPr lang="en-US" altLang="zh-CN" sz="3200" b="1">
                  <a:latin typeface="Times New Roman Bold" panose="02020503050405090304" charset="0"/>
                  <a:ea typeface="方正大标宋简体" panose="02000000000000000000" charset="-122"/>
                  <a:cs typeface="Times New Roman Bold" panose="02020503050405090304" charset="0"/>
                  <a:sym typeface="+mn-ea"/>
                </a:rPr>
                <a:t>''</a:t>
              </a:r>
              <a:r>
                <a:rPr lang="zh-CN" altLang="en-US" sz="3200" b="1" dirty="0">
                  <a:latin typeface="Times New Roman Bold" panose="02020503050405090304" charset="0"/>
                  <a:cs typeface="Times New Roman Bold" panose="02020503050405090304" charset="0"/>
                  <a:sym typeface="+mn-ea"/>
                </a:rPr>
                <a:t>, do you think bad habits can be changed </a:t>
              </a:r>
              <a:r>
                <a:rPr lang="en-US" altLang="zh-CN" sz="3200" b="1" dirty="0">
                  <a:latin typeface="Times New Roman Bold" panose="02020503050405090304" charset="0"/>
                  <a:cs typeface="Times New Roman Bold" panose="02020503050405090304" charset="0"/>
                  <a:sym typeface="+mn-ea"/>
                </a:rPr>
                <a:t>or good habits can be formed </a:t>
              </a:r>
              <a:r>
                <a:rPr lang="en-US" altLang="zh-CN" sz="3200" b="1" i="1" dirty="0">
                  <a:solidFill>
                    <a:schemeClr val="accent2">
                      <a:lumMod val="75000"/>
                    </a:schemeClr>
                  </a:solidFill>
                  <a:effectLst>
                    <a:glow rad="101600">
                      <a:schemeClr val="accent2">
                        <a:satMod val="175000"/>
                        <a:alpha val="40000"/>
                      </a:schemeClr>
                    </a:glow>
                  </a:effectLst>
                  <a:latin typeface="Times New Roman Bold Italic" panose="02020503050405090304" charset="0"/>
                  <a:cs typeface="Times New Roman Bold Italic" panose="02020503050405090304" charset="0"/>
                  <a:sym typeface="+mn-ea"/>
                </a:rPr>
                <a:t>immediately</a:t>
              </a:r>
              <a:r>
                <a:rPr lang="zh-CN" altLang="en-US" sz="3200" b="1" dirty="0">
                  <a:latin typeface="Times New Roman Bold" panose="02020503050405090304" charset="0"/>
                  <a:cs typeface="Times New Roman Bold" panose="02020503050405090304" charset="0"/>
                  <a:sym typeface="+mn-ea"/>
                </a:rPr>
                <a:t>? </a:t>
              </a:r>
              <a:endParaRPr lang="zh-CN" altLang="en-US" sz="3200" b="1" dirty="0">
                <a:latin typeface="Times New Roman Bold" panose="02020503050405090304" charset="0"/>
                <a:cs typeface="Times New Roman Bold" panose="02020503050405090304" charset="0"/>
                <a:sym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7" name="文本框 16"/>
          <p:cNvSpPr txBox="1"/>
          <p:nvPr>
            <p:custDataLst>
              <p:tags r:id="rId2"/>
            </p:custDataLst>
          </p:nvPr>
        </p:nvSpPr>
        <p:spPr>
          <a:xfrm>
            <a:off x="9069070" y="227965"/>
            <a:ext cx="2880360"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Attention points</a:t>
            </a:r>
            <a:endParaRPr lang="en-US" altLang="zh-CN" sz="2400">
              <a:latin typeface="方正大标宋简体" panose="02000000000000000000" charset="-122"/>
              <a:ea typeface="方正大标宋简体" panose="02000000000000000000" charset="-122"/>
              <a:sym typeface="+mn-ea"/>
            </a:endParaRPr>
          </a:p>
        </p:txBody>
      </p:sp>
      <p:pic>
        <p:nvPicPr>
          <p:cNvPr id="22" name="图片 21" descr="5_round_solid_数字5_by_climei"/>
          <p:cNvPicPr>
            <a:picLocks noChangeAspect="1"/>
          </p:cNvPicPr>
          <p:nvPr>
            <p:custDataLst>
              <p:tags r:id="rId3"/>
            </p:custDataLst>
          </p:nvPr>
        </p:nvPicPr>
        <p:blipFill>
          <a:blip r:embed="rId4"/>
          <a:stretch>
            <a:fillRect/>
          </a:stretch>
        </p:blipFill>
        <p:spPr>
          <a:xfrm>
            <a:off x="8547100" y="292100"/>
            <a:ext cx="396240" cy="396240"/>
          </a:xfrm>
          <a:prstGeom prst="rect">
            <a:avLst/>
          </a:prstGeom>
        </p:spPr>
      </p:pic>
      <p:sp>
        <p:nvSpPr>
          <p:cNvPr id="8" name="文本框 7"/>
          <p:cNvSpPr txBox="1"/>
          <p:nvPr>
            <p:custDataLst>
              <p:tags r:id="rId5"/>
            </p:custDataLst>
          </p:nvPr>
        </p:nvSpPr>
        <p:spPr>
          <a:xfrm>
            <a:off x="247015" y="270510"/>
            <a:ext cx="2012950" cy="460375"/>
          </a:xfrm>
          <a:prstGeom prst="rect">
            <a:avLst/>
          </a:prstGeom>
          <a:noFill/>
        </p:spPr>
        <p:txBody>
          <a:bodyPr wrap="square" rtlCol="0">
            <a:spAutoFit/>
          </a:bodyPr>
          <a:p>
            <a:pPr algn="ctr"/>
            <a:r>
              <a:rPr lang="en-US" altLang="zh-CN" sz="2400">
                <a:latin typeface="Bodoni Six ITC Pro" panose="020405020709060D0C03" charset="0"/>
                <a:cs typeface="Bodoni Six ITC Pro" panose="020405020709060D0C03" charset="0"/>
              </a:rPr>
              <a:t>Scanning</a:t>
            </a:r>
            <a:endParaRPr lang="en-US" altLang="zh-CN" sz="2400">
              <a:latin typeface="Bodoni Six ITC Pro" panose="020405020709060D0C03" charset="0"/>
              <a:cs typeface="Bodoni Six ITC Pro" panose="020405020709060D0C03" charset="0"/>
            </a:endParaRPr>
          </a:p>
        </p:txBody>
      </p:sp>
      <p:sp>
        <p:nvSpPr>
          <p:cNvPr id="6" name="文本框 5"/>
          <p:cNvSpPr txBox="1"/>
          <p:nvPr>
            <p:custDataLst>
              <p:tags r:id="rId6"/>
            </p:custDataLst>
          </p:nvPr>
        </p:nvSpPr>
        <p:spPr>
          <a:xfrm>
            <a:off x="247015" y="950595"/>
            <a:ext cx="11684635" cy="3876040"/>
          </a:xfrm>
          <a:prstGeom prst="rect">
            <a:avLst/>
          </a:prstGeom>
          <a:solidFill>
            <a:schemeClr val="bg1"/>
          </a:solidFill>
          <a:ln w="28575">
            <a:solidFill>
              <a:schemeClr val="tx1">
                <a:lumMod val="85000"/>
                <a:lumOff val="15000"/>
              </a:schemeClr>
            </a:solidFill>
            <a:prstDash val="dash"/>
          </a:ln>
        </p:spPr>
        <p:txBody>
          <a:bodyPr wrap="square" rtlCol="0" anchor="t">
            <a:noAutofit/>
          </a:bodyPr>
          <a:p>
            <a:pPr marL="179705" indent="0" algn="just" fontAlgn="auto">
              <a:lnSpc>
                <a:spcPct val="110000"/>
              </a:lnSpc>
            </a:pPr>
            <a:endParaRPr lang="zh-CN" altLang="en-US" sz="2800">
              <a:latin typeface="Times New Roman Regular" panose="02020503050405090304" charset="0"/>
              <a:cs typeface="Times New Roman Regular" panose="02020503050405090304" charset="0"/>
            </a:endParaRPr>
          </a:p>
        </p:txBody>
      </p:sp>
      <p:sp>
        <p:nvSpPr>
          <p:cNvPr id="2" name="文本框 1"/>
          <p:cNvSpPr txBox="1"/>
          <p:nvPr>
            <p:custDataLst>
              <p:tags r:id="rId7"/>
            </p:custDataLst>
          </p:nvPr>
        </p:nvSpPr>
        <p:spPr>
          <a:xfrm>
            <a:off x="499745" y="995680"/>
            <a:ext cx="11207750" cy="4129405"/>
          </a:xfrm>
          <a:prstGeom prst="rect">
            <a:avLst/>
          </a:prstGeom>
          <a:noFill/>
        </p:spPr>
        <p:txBody>
          <a:bodyPr wrap="square" rtlCol="0" anchor="t">
            <a:noAutofit/>
          </a:bodyPr>
          <a:p>
            <a:pPr algn="just">
              <a:lnSpc>
                <a:spcPct val="110000"/>
              </a:lnSpc>
            </a:pPr>
            <a:r>
              <a:rPr sz="2800">
                <a:latin typeface="Times New Roman Regular" panose="02020503050405090304" charset="0"/>
                <a:cs typeface="Times New Roman Regular" panose="02020503050405090304" charset="0"/>
              </a:rPr>
              <a:t>Many of us try to change bad habits quickly, and if we are not successful straight away, we often become pessimistic and give up. In fact, the most successful way to change is not suddenly, but over a period of time</a:t>
            </a:r>
            <a:r>
              <a:rPr lang="en-US" sz="2800">
                <a:latin typeface="Times New Roman Regular" panose="02020503050405090304" charset="0"/>
                <a:cs typeface="Times New Roman Regular" panose="02020503050405090304" charset="0"/>
              </a:rPr>
              <a:t> </a:t>
            </a:r>
            <a:r>
              <a:rPr sz="2800">
                <a:latin typeface="Times New Roman Regular" panose="02020503050405090304" charset="0"/>
                <a:cs typeface="Times New Roman Regular" panose="02020503050405090304" charset="0"/>
              </a:rPr>
              <a:t>. As the Chinese philosopher </a:t>
            </a:r>
            <a:r>
              <a:rPr sz="2800" i="1">
                <a:latin typeface="Times New Roman Italic" panose="02020503050405090304" charset="0"/>
                <a:cs typeface="Times New Roman Italic" panose="02020503050405090304" charset="0"/>
              </a:rPr>
              <a:t>Lao Zi</a:t>
            </a:r>
            <a:r>
              <a:rPr sz="2800">
                <a:latin typeface="Times New Roman Regular" panose="02020503050405090304" charset="0"/>
                <a:cs typeface="Times New Roman Regular" panose="02020503050405090304" charset="0"/>
              </a:rPr>
              <a:t> wrote, “A journey of a thousand miles begins with a single step.” One step seems small, but it is essential. To reach the goal of change, a person must show some discipline and repeatedly take many small steps. After all, it is not easy to break bad habits.</a:t>
            </a:r>
            <a:endParaRPr sz="2800">
              <a:latin typeface="Times New Roman Regular" panose="02020503050405090304" charset="0"/>
              <a:cs typeface="Times New Roman Regular" panose="02020503050405090304" charset="0"/>
            </a:endParaRPr>
          </a:p>
        </p:txBody>
      </p:sp>
      <p:sp>
        <p:nvSpPr>
          <p:cNvPr id="15" name="文本框 14"/>
          <p:cNvSpPr txBox="1"/>
          <p:nvPr/>
        </p:nvSpPr>
        <p:spPr>
          <a:xfrm>
            <a:off x="247015" y="5237480"/>
            <a:ext cx="7960995" cy="1076325"/>
          </a:xfrm>
          <a:prstGeom prst="rect">
            <a:avLst/>
          </a:prstGeom>
          <a:solidFill>
            <a:schemeClr val="accent1">
              <a:lumMod val="20000"/>
              <a:lumOff val="80000"/>
            </a:schemeClr>
          </a:solidFill>
        </p:spPr>
        <p:txBody>
          <a:bodyPr wrap="square" rtlCol="0">
            <a:spAutoFit/>
          </a:bodyPr>
          <a:p>
            <a:pPr algn="l"/>
            <a:r>
              <a:rPr lang="zh-CN" altLang="en-US" sz="3200" b="1" dirty="0">
                <a:latin typeface="Times New Roman Bold" panose="02020503050405090304" charset="0"/>
                <a:cs typeface="Times New Roman Bold" panose="02020503050405090304" charset="0"/>
                <a:sym typeface="+mn-ea"/>
              </a:rPr>
              <a:t>What else are needed</a:t>
            </a:r>
            <a:r>
              <a:rPr lang="en-US" altLang="zh-CN" sz="3200" b="1" dirty="0">
                <a:latin typeface="Times New Roman Bold" panose="02020503050405090304" charset="0"/>
                <a:cs typeface="Times New Roman Bold" panose="02020503050405090304" charset="0"/>
                <a:sym typeface="+mn-ea"/>
              </a:rPr>
              <a:t> to break bad habits</a:t>
            </a:r>
            <a:r>
              <a:rPr lang="zh-CN" altLang="en-US" sz="3200" b="1" dirty="0">
                <a:latin typeface="Times New Roman Bold" panose="02020503050405090304" charset="0"/>
                <a:cs typeface="Times New Roman Bold" panose="02020503050405090304" charset="0"/>
                <a:sym typeface="+mn-ea"/>
              </a:rPr>
              <a:t>? </a:t>
            </a:r>
            <a:br>
              <a:rPr lang="zh-CN" altLang="en-US" sz="3200" b="1" dirty="0">
                <a:latin typeface="Times New Roman Bold" panose="02020503050405090304" charset="0"/>
                <a:cs typeface="Times New Roman Bold" panose="02020503050405090304" charset="0"/>
                <a:sym typeface="+mn-ea"/>
              </a:rPr>
            </a:br>
            <a:r>
              <a:rPr lang="zh-CN" altLang="en-US" sz="3200" b="1" dirty="0">
                <a:latin typeface="Times New Roman Bold" panose="02020503050405090304" charset="0"/>
                <a:cs typeface="Times New Roman Bold" panose="02020503050405090304" charset="0"/>
                <a:sym typeface="+mn-ea"/>
              </a:rPr>
              <a:t>Read </a:t>
            </a:r>
            <a:r>
              <a:rPr lang="en-US" altLang="zh-CN" sz="3200" b="1" dirty="0">
                <a:latin typeface="Times New Roman Bold" panose="02020503050405090304" charset="0"/>
                <a:cs typeface="Times New Roman Bold" panose="02020503050405090304" charset="0"/>
                <a:sym typeface="+mn-ea"/>
              </a:rPr>
              <a:t>Para.5 </a:t>
            </a:r>
            <a:r>
              <a:rPr lang="zh-CN" altLang="en-US" sz="3200" b="1" dirty="0" smtClean="0">
                <a:latin typeface="Times New Roman Bold" panose="02020503050405090304" charset="0"/>
                <a:cs typeface="Times New Roman Bold" panose="02020503050405090304" charset="0"/>
                <a:sym typeface="+mn-ea"/>
              </a:rPr>
              <a:t>and </a:t>
            </a:r>
            <a:r>
              <a:rPr lang="zh-CN" altLang="en-US" sz="3200" b="1" dirty="0">
                <a:latin typeface="Times New Roman Bold" panose="02020503050405090304" charset="0"/>
                <a:cs typeface="Times New Roman Bold" panose="02020503050405090304" charset="0"/>
                <a:sym typeface="+mn-ea"/>
              </a:rPr>
              <a:t>underline the key words. </a:t>
            </a:r>
            <a:endParaRPr lang="zh-CN" altLang="en-US" sz="3200" b="1">
              <a:latin typeface="Times New Roman Bold" panose="02020503050405090304" charset="0"/>
              <a:ea typeface="方正大标宋简体" panose="02000000000000000000" charset="-122"/>
              <a:cs typeface="Times New Roman Bold" panose="02020503050405090304" charset="0"/>
              <a:sym typeface="+mn-ea"/>
            </a:endParaRPr>
          </a:p>
        </p:txBody>
      </p:sp>
      <p:sp>
        <p:nvSpPr>
          <p:cNvPr id="3" name="文本框 2"/>
          <p:cNvSpPr txBox="1"/>
          <p:nvPr/>
        </p:nvSpPr>
        <p:spPr>
          <a:xfrm>
            <a:off x="8011795" y="1976755"/>
            <a:ext cx="2639060" cy="459740"/>
          </a:xfrm>
          <a:prstGeom prst="rect">
            <a:avLst/>
          </a:prstGeom>
          <a:solidFill>
            <a:schemeClr val="bg1"/>
          </a:solidFill>
          <a:effectLst/>
        </p:spPr>
        <p:txBody>
          <a:bodyPr wrap="square" rtlCol="0" anchor="t">
            <a:noAutofit/>
          </a:bodyPr>
          <a:p>
            <a:r>
              <a:rPr sz="2800" b="1">
                <a:effectLst>
                  <a:glow rad="139700">
                    <a:schemeClr val="accent2">
                      <a:satMod val="175000"/>
                      <a:alpha val="40000"/>
                    </a:schemeClr>
                  </a:glow>
                </a:effectLst>
                <a:latin typeface="Times New Roman Bold" panose="02020503050405090304" charset="0"/>
                <a:cs typeface="Times New Roman Bold" panose="02020503050405090304" charset="0"/>
                <a:sym typeface="+mn-ea"/>
              </a:rPr>
              <a:t>a period of time</a:t>
            </a:r>
            <a:endParaRPr lang="zh-CN" altLang="en-US" sz="2800" b="1">
              <a:effectLst>
                <a:glow rad="139700">
                  <a:schemeClr val="accent2">
                    <a:satMod val="175000"/>
                    <a:alpha val="40000"/>
                  </a:schemeClr>
                </a:glow>
              </a:effectLst>
              <a:latin typeface="Times New Roman Bold" panose="02020503050405090304" charset="0"/>
              <a:cs typeface="Times New Roman Bold" panose="02020503050405090304" charset="0"/>
              <a:sym typeface="+mn-ea"/>
            </a:endParaRPr>
          </a:p>
        </p:txBody>
      </p:sp>
      <p:sp>
        <p:nvSpPr>
          <p:cNvPr id="4" name="文本框 3"/>
          <p:cNvSpPr txBox="1"/>
          <p:nvPr>
            <p:custDataLst>
              <p:tags r:id="rId8"/>
            </p:custDataLst>
          </p:nvPr>
        </p:nvSpPr>
        <p:spPr>
          <a:xfrm>
            <a:off x="6993255" y="3389630"/>
            <a:ext cx="1656080" cy="459740"/>
          </a:xfrm>
          <a:prstGeom prst="rect">
            <a:avLst/>
          </a:prstGeom>
          <a:solidFill>
            <a:schemeClr val="bg1"/>
          </a:solidFill>
          <a:effectLst/>
        </p:spPr>
        <p:txBody>
          <a:bodyPr wrap="square" rtlCol="0" anchor="t">
            <a:noAutofit/>
          </a:bodyPr>
          <a:p>
            <a:r>
              <a:rPr lang="en-US" sz="2800" b="1">
                <a:effectLst>
                  <a:glow rad="139700">
                    <a:schemeClr val="accent2">
                      <a:satMod val="175000"/>
                      <a:alpha val="40000"/>
                    </a:schemeClr>
                  </a:glow>
                </a:effectLst>
                <a:latin typeface="Times New Roman Bold" panose="02020503050405090304" charset="0"/>
                <a:cs typeface="Times New Roman Bold" panose="02020503050405090304" charset="0"/>
                <a:sym typeface="+mn-ea"/>
              </a:rPr>
              <a:t>discipline</a:t>
            </a:r>
            <a:endParaRPr lang="en-US" sz="2800" b="1">
              <a:effectLst>
                <a:glow rad="139700">
                  <a:schemeClr val="accent2">
                    <a:satMod val="175000"/>
                    <a:alpha val="40000"/>
                  </a:schemeClr>
                </a:glow>
              </a:effectLst>
              <a:latin typeface="Times New Roman Bold" panose="02020503050405090304" charset="0"/>
              <a:cs typeface="Times New Roman Bold" panose="02020503050405090304" charset="0"/>
              <a:sym typeface="+mn-ea"/>
            </a:endParaRPr>
          </a:p>
        </p:txBody>
      </p:sp>
      <p:sp>
        <p:nvSpPr>
          <p:cNvPr id="9" name="文本框 8"/>
          <p:cNvSpPr txBox="1"/>
          <p:nvPr>
            <p:custDataLst>
              <p:tags r:id="rId9"/>
            </p:custDataLst>
          </p:nvPr>
        </p:nvSpPr>
        <p:spPr>
          <a:xfrm>
            <a:off x="9322435" y="3843020"/>
            <a:ext cx="2510790" cy="788035"/>
          </a:xfrm>
          <a:prstGeom prst="rect">
            <a:avLst/>
          </a:prstGeom>
          <a:solidFill>
            <a:schemeClr val="bg1"/>
          </a:solidFill>
          <a:effectLst/>
        </p:spPr>
        <p:txBody>
          <a:bodyPr wrap="square" rtlCol="0" anchor="t">
            <a:noAutofit/>
          </a:bodyPr>
          <a:p>
            <a:pPr algn="ctr"/>
            <a:r>
              <a:rPr lang="en-US" sz="2800" b="1">
                <a:effectLst>
                  <a:glow rad="139700">
                    <a:schemeClr val="accent2">
                      <a:satMod val="175000"/>
                      <a:alpha val="40000"/>
                    </a:schemeClr>
                  </a:glow>
                </a:effectLst>
                <a:latin typeface="Times New Roman Bold" panose="02020503050405090304" charset="0"/>
                <a:cs typeface="Times New Roman Bold" panose="02020503050405090304" charset="0"/>
                <a:sym typeface="+mn-ea"/>
              </a:rPr>
              <a:t>consistent efforts</a:t>
            </a:r>
            <a:endParaRPr lang="en-US" sz="2800" b="1">
              <a:effectLst>
                <a:glow rad="139700">
                  <a:schemeClr val="accent2">
                    <a:satMod val="175000"/>
                    <a:alpha val="40000"/>
                  </a:schemeClr>
                </a:glow>
              </a:effectLst>
              <a:latin typeface="Times New Roman Bold" panose="02020503050405090304" charset="0"/>
              <a:cs typeface="Times New Roman Bold" panose="02020503050405090304" charset="0"/>
              <a:sym typeface="+mn-ea"/>
            </a:endParaRPr>
          </a:p>
        </p:txBody>
      </p:sp>
      <p:cxnSp>
        <p:nvCxnSpPr>
          <p:cNvPr id="5" name="直接连接符 4"/>
          <p:cNvCxnSpPr/>
          <p:nvPr/>
        </p:nvCxnSpPr>
        <p:spPr>
          <a:xfrm>
            <a:off x="9322435" y="3867785"/>
            <a:ext cx="2294890" cy="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7" name="直接连接符 6"/>
          <p:cNvCxnSpPr/>
          <p:nvPr/>
        </p:nvCxnSpPr>
        <p:spPr>
          <a:xfrm>
            <a:off x="598805" y="4323080"/>
            <a:ext cx="2510790" cy="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blinds(horizontal)">
                                      <p:cBhvr>
                                        <p:cTn id="10" dur="5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uiExpand="1" build="allAtOnce"/>
      <p:bldP spid="3" grpId="0" animBg="1"/>
      <p:bldP spid="4" grpId="0" bldLvl="0" animBg="1"/>
      <p:bldP spid="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247015" y="270510"/>
            <a:ext cx="2012950" cy="460375"/>
          </a:xfrm>
          <a:prstGeom prst="rect">
            <a:avLst/>
          </a:prstGeom>
          <a:noFill/>
        </p:spPr>
        <p:txBody>
          <a:bodyPr wrap="square" rtlCol="0">
            <a:spAutoFit/>
          </a:bodyPr>
          <a:p>
            <a:pPr algn="ctr"/>
            <a:r>
              <a:rPr lang="en-US" altLang="zh-CN" sz="2400">
                <a:latin typeface="Bodoni Six ITC Pro" panose="020405020709060D0C03" charset="0"/>
                <a:cs typeface="Bodoni Six ITC Pro" panose="020405020709060D0C03" charset="0"/>
              </a:rPr>
              <a:t>Scanning</a:t>
            </a:r>
            <a:endParaRPr lang="en-US" altLang="zh-CN" sz="2400">
              <a:latin typeface="Bodoni Six ITC Pro" panose="020405020709060D0C03" charset="0"/>
              <a:cs typeface="Bodoni Six ITC Pro" panose="020405020709060D0C03" charset="0"/>
            </a:endParaRPr>
          </a:p>
        </p:txBody>
      </p:sp>
      <p:sp>
        <p:nvSpPr>
          <p:cNvPr id="6" name="文本框 5"/>
          <p:cNvSpPr txBox="1"/>
          <p:nvPr>
            <p:custDataLst>
              <p:tags r:id="rId3"/>
            </p:custDataLst>
          </p:nvPr>
        </p:nvSpPr>
        <p:spPr>
          <a:xfrm>
            <a:off x="247015" y="950595"/>
            <a:ext cx="11684635" cy="2159635"/>
          </a:xfrm>
          <a:prstGeom prst="rect">
            <a:avLst/>
          </a:prstGeom>
          <a:solidFill>
            <a:schemeClr val="bg1"/>
          </a:solidFill>
          <a:ln w="28575">
            <a:solidFill>
              <a:schemeClr val="tx1">
                <a:lumMod val="85000"/>
                <a:lumOff val="15000"/>
              </a:schemeClr>
            </a:solidFill>
            <a:prstDash val="dash"/>
          </a:ln>
        </p:spPr>
        <p:txBody>
          <a:bodyPr wrap="square" rtlCol="0" anchor="t">
            <a:noAutofit/>
          </a:bodyPr>
          <a:p>
            <a:pPr marL="179705" indent="0" algn="just" fontAlgn="auto">
              <a:lnSpc>
                <a:spcPct val="110000"/>
              </a:lnSpc>
            </a:pPr>
            <a:endParaRPr lang="zh-CN" altLang="en-US" sz="2800">
              <a:latin typeface="Times New Roman Regular" panose="02020503050405090304" charset="0"/>
              <a:cs typeface="Times New Roman Regular" panose="02020503050405090304" charset="0"/>
            </a:endParaRPr>
          </a:p>
        </p:txBody>
      </p:sp>
      <p:sp>
        <p:nvSpPr>
          <p:cNvPr id="2" name="文本框 1"/>
          <p:cNvSpPr txBox="1"/>
          <p:nvPr>
            <p:custDataLst>
              <p:tags r:id="rId4"/>
            </p:custDataLst>
          </p:nvPr>
        </p:nvSpPr>
        <p:spPr>
          <a:xfrm>
            <a:off x="499745" y="995680"/>
            <a:ext cx="11207750" cy="2011045"/>
          </a:xfrm>
          <a:prstGeom prst="rect">
            <a:avLst/>
          </a:prstGeom>
          <a:noFill/>
        </p:spPr>
        <p:txBody>
          <a:bodyPr wrap="square" rtlCol="0" anchor="t">
            <a:noAutofit/>
          </a:bodyPr>
          <a:p>
            <a:pPr algn="just">
              <a:lnSpc>
                <a:spcPct val="110000"/>
              </a:lnSpc>
            </a:pPr>
            <a:r>
              <a:rPr sz="2800">
                <a:latin typeface="Times New Roman Regular" panose="02020503050405090304" charset="0"/>
                <a:cs typeface="Times New Roman Regular" panose="02020503050405090304" charset="0"/>
              </a:rPr>
              <a:t>For young people</a:t>
            </a:r>
            <a:r>
              <a:rPr lang="en-US" sz="2800">
                <a:latin typeface="Times New Roman Regular" panose="02020503050405090304" charset="0"/>
                <a:cs typeface="Times New Roman Regular" panose="02020503050405090304" charset="0"/>
              </a:rPr>
              <a:t>, </a:t>
            </a:r>
            <a:r>
              <a:rPr sz="2800">
                <a:latin typeface="Times New Roman Regular" panose="02020503050405090304" charset="0"/>
                <a:cs typeface="Times New Roman Regular" panose="02020503050405090304" charset="0"/>
              </a:rPr>
              <a:t>there is plenty of time to change bad habits.</a:t>
            </a:r>
            <a:r>
              <a:rPr lang="en-US" sz="2800">
                <a:latin typeface="Times New Roman Regular" panose="02020503050405090304" charset="0"/>
                <a:cs typeface="Times New Roman Regular" panose="02020503050405090304" charset="0"/>
              </a:rPr>
              <a:t> </a:t>
            </a:r>
            <a:r>
              <a:rPr sz="2800">
                <a:latin typeface="Times New Roman Regular" panose="02020503050405090304" charset="0"/>
                <a:cs typeface="Times New Roman Regular" panose="02020503050405090304" charset="0"/>
              </a:rPr>
              <a:t>However，there is no</a:t>
            </a:r>
            <a:r>
              <a:rPr lang="en-US" sz="2800">
                <a:latin typeface="Times New Roman Regular" panose="02020503050405090304" charset="0"/>
                <a:cs typeface="Times New Roman Regular" panose="02020503050405090304" charset="0"/>
              </a:rPr>
              <a:t> </a:t>
            </a:r>
            <a:r>
              <a:rPr sz="2800">
                <a:latin typeface="Times New Roman Regular" panose="02020503050405090304" charset="0"/>
                <a:cs typeface="Times New Roman Regular" panose="02020503050405090304" charset="0"/>
              </a:rPr>
              <a:t>“magic pill”</a:t>
            </a:r>
            <a:r>
              <a:rPr lang="en-US" sz="2800">
                <a:latin typeface="Times New Roman Regular" panose="02020503050405090304" charset="0"/>
                <a:cs typeface="Times New Roman Regular" panose="02020503050405090304" charset="0"/>
              </a:rPr>
              <a:t> </a:t>
            </a:r>
            <a:r>
              <a:rPr sz="2800">
                <a:latin typeface="Times New Roman Regular" panose="02020503050405090304" charset="0"/>
                <a:cs typeface="Times New Roman Regular" panose="02020503050405090304" charset="0"/>
              </a:rPr>
              <a:t>or delete</a:t>
            </a:r>
            <a:r>
              <a:rPr lang="en-US" sz="2800">
                <a:latin typeface="Times New Roman Regular" panose="02020503050405090304" charset="0"/>
                <a:cs typeface="Times New Roman Regular" panose="02020503050405090304" charset="0"/>
              </a:rPr>
              <a:t> </a:t>
            </a:r>
            <a:r>
              <a:rPr sz="2800">
                <a:latin typeface="Times New Roman Regular" panose="02020503050405090304" charset="0"/>
                <a:cs typeface="Times New Roman Regular" panose="02020503050405090304" charset="0"/>
              </a:rPr>
              <a:t>button that will help you</a:t>
            </a:r>
            <a:r>
              <a:rPr lang="en-US" sz="2800">
                <a:latin typeface="Times New Roman Regular" panose="02020503050405090304" charset="0"/>
                <a:cs typeface="Times New Roman Regular" panose="02020503050405090304" charset="0"/>
              </a:rPr>
              <a:t>; </a:t>
            </a:r>
            <a:r>
              <a:rPr sz="2800">
                <a:latin typeface="Times New Roman Regular" panose="02020503050405090304" charset="0"/>
                <a:cs typeface="Times New Roman Regular" panose="02020503050405090304" charset="0"/>
              </a:rPr>
              <a:t>you have to think about your bad habits and decide on some changes.</a:t>
            </a:r>
            <a:r>
              <a:rPr lang="en-US" sz="2800">
                <a:latin typeface="Times New Roman Regular" panose="02020503050405090304" charset="0"/>
                <a:cs typeface="Times New Roman Regular" panose="02020503050405090304" charset="0"/>
              </a:rPr>
              <a:t> </a:t>
            </a:r>
            <a:r>
              <a:rPr sz="2800">
                <a:latin typeface="Times New Roman Regular" panose="02020503050405090304" charset="0"/>
                <a:cs typeface="Times New Roman Regular" panose="02020503050405090304" charset="0"/>
              </a:rPr>
              <a:t>You have the power to build a happy and healthy life full of good habits</a:t>
            </a:r>
            <a:r>
              <a:rPr lang="en-US" sz="2800">
                <a:latin typeface="Times New Roman Regular" panose="02020503050405090304" charset="0"/>
                <a:cs typeface="Times New Roman Regular" panose="02020503050405090304" charset="0"/>
              </a:rPr>
              <a:t>!</a:t>
            </a:r>
            <a:endParaRPr lang="en-US" sz="2800">
              <a:latin typeface="Times New Roman Regular" panose="02020503050405090304" charset="0"/>
              <a:cs typeface="Times New Roman Regular" panose="02020503050405090304" charset="0"/>
            </a:endParaRPr>
          </a:p>
        </p:txBody>
      </p:sp>
      <p:sp>
        <p:nvSpPr>
          <p:cNvPr id="18" name="文本框 17"/>
          <p:cNvSpPr txBox="1"/>
          <p:nvPr>
            <p:custDataLst>
              <p:tags r:id="rId5"/>
            </p:custDataLst>
          </p:nvPr>
        </p:nvSpPr>
        <p:spPr>
          <a:xfrm>
            <a:off x="9137650" y="243840"/>
            <a:ext cx="2794000"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Appeal for action</a:t>
            </a:r>
            <a:endParaRPr lang="en-US" altLang="zh-CN" sz="2400">
              <a:latin typeface="方正大标宋简体" panose="02000000000000000000" charset="-122"/>
              <a:ea typeface="方正大标宋简体" panose="02000000000000000000" charset="-122"/>
              <a:sym typeface="+mn-ea"/>
            </a:endParaRPr>
          </a:p>
        </p:txBody>
      </p:sp>
      <p:pic>
        <p:nvPicPr>
          <p:cNvPr id="23" name="图片 22" descr="6_round_solid_数字6_by_climei"/>
          <p:cNvPicPr>
            <a:picLocks noChangeAspect="1"/>
          </p:cNvPicPr>
          <p:nvPr>
            <p:custDataLst>
              <p:tags r:id="rId6"/>
            </p:custDataLst>
          </p:nvPr>
        </p:nvPicPr>
        <p:blipFill>
          <a:blip r:embed="rId7"/>
          <a:stretch>
            <a:fillRect/>
          </a:stretch>
        </p:blipFill>
        <p:spPr>
          <a:xfrm>
            <a:off x="8741410" y="270510"/>
            <a:ext cx="396240" cy="396240"/>
          </a:xfrm>
          <a:prstGeom prst="rect">
            <a:avLst/>
          </a:prstGeom>
        </p:spPr>
      </p:pic>
      <p:sp>
        <p:nvSpPr>
          <p:cNvPr id="10" name="文本框 9"/>
          <p:cNvSpPr txBox="1"/>
          <p:nvPr/>
        </p:nvSpPr>
        <p:spPr>
          <a:xfrm>
            <a:off x="297815" y="4235450"/>
            <a:ext cx="10739755" cy="1242695"/>
          </a:xfrm>
          <a:prstGeom prst="rect">
            <a:avLst/>
          </a:prstGeom>
          <a:solidFill>
            <a:schemeClr val="accent1">
              <a:lumMod val="20000"/>
              <a:lumOff val="80000"/>
            </a:schemeClr>
          </a:solidFill>
        </p:spPr>
        <p:txBody>
          <a:bodyPr wrap="square" rtlCol="0">
            <a:noAutofit/>
          </a:bodyPr>
          <a:p>
            <a:pPr marL="457200" indent="-457200" algn="l">
              <a:lnSpc>
                <a:spcPct val="110000"/>
              </a:lnSpc>
              <a:buFont typeface="Arial" panose="020B0604020202020204" pitchFamily="34" charset="0"/>
              <a:buChar char="•"/>
            </a:pPr>
            <a:r>
              <a:rPr lang="en-US" altLang="zh-CN" sz="3200" b="1" dirty="0">
                <a:latin typeface="Times New Roman Bold" panose="02020503050405090304" charset="0"/>
                <a:cs typeface="Times New Roman Bold" panose="02020503050405090304" charset="0"/>
                <a:sym typeface="+mn-ea"/>
              </a:rPr>
              <a:t>Why does the author use the second person </a:t>
            </a:r>
            <a:r>
              <a:rPr lang="en-US" altLang="zh-CN" sz="3200" b="1" i="1" dirty="0">
                <a:solidFill>
                  <a:schemeClr val="accent1">
                    <a:lumMod val="75000"/>
                  </a:schemeClr>
                </a:solidFill>
                <a:latin typeface="Times New Roman Bold Italic" panose="02020503050405090304" charset="0"/>
                <a:cs typeface="Times New Roman Bold Italic" panose="02020503050405090304" charset="0"/>
                <a:sym typeface="+mn-ea"/>
              </a:rPr>
              <a:t>you </a:t>
            </a:r>
            <a:r>
              <a:rPr lang="en-US" altLang="zh-CN" sz="3200" b="1" dirty="0">
                <a:latin typeface="Times New Roman Bold" panose="02020503050405090304" charset="0"/>
                <a:cs typeface="Times New Roman Bold" panose="02020503050405090304" charset="0"/>
                <a:sym typeface="+mn-ea"/>
              </a:rPr>
              <a:t>in the last paragraph? </a:t>
            </a:r>
            <a:endParaRPr lang="zh-CN" altLang="en-US" sz="3200" b="1" dirty="0">
              <a:latin typeface="Times New Roman Bold" panose="02020503050405090304" charset="0"/>
              <a:cs typeface="Times New Roman Bold" panose="02020503050405090304" charset="0"/>
              <a:sym typeface="+mn-ea"/>
            </a:endParaRPr>
          </a:p>
        </p:txBody>
      </p:sp>
      <p:sp>
        <p:nvSpPr>
          <p:cNvPr id="3" name="文本框 2"/>
          <p:cNvSpPr txBox="1"/>
          <p:nvPr/>
        </p:nvSpPr>
        <p:spPr>
          <a:xfrm>
            <a:off x="297815" y="3356610"/>
            <a:ext cx="10740390" cy="632460"/>
          </a:xfrm>
          <a:prstGeom prst="rect">
            <a:avLst/>
          </a:prstGeom>
          <a:solidFill>
            <a:schemeClr val="accent1">
              <a:lumMod val="20000"/>
              <a:lumOff val="80000"/>
            </a:schemeClr>
          </a:solidFill>
        </p:spPr>
        <p:txBody>
          <a:bodyPr wrap="square" rtlCol="0">
            <a:spAutoFit/>
          </a:bodyPr>
          <a:p>
            <a:pPr marL="457200" indent="-457200" algn="l">
              <a:lnSpc>
                <a:spcPct val="110000"/>
              </a:lnSpc>
              <a:buFont typeface="Arial" panose="020B0604020202020204" pitchFamily="34" charset="0"/>
              <a:buChar char="•"/>
            </a:pPr>
            <a:r>
              <a:rPr lang="en-US" altLang="zh-CN" sz="3200" b="1" dirty="0">
                <a:latin typeface="Times New Roman Bold" panose="02020503050405090304" charset="0"/>
                <a:cs typeface="Times New Roman Bold" panose="02020503050405090304" charset="0"/>
                <a:sym typeface="+mn-ea"/>
              </a:rPr>
              <a:t>What does </a:t>
            </a:r>
            <a:r>
              <a:rPr lang="en-US" altLang="zh-CN" sz="3200" b="1">
                <a:solidFill>
                  <a:schemeClr val="accent1">
                    <a:lumMod val="75000"/>
                  </a:schemeClr>
                </a:solidFill>
                <a:latin typeface="Times New Roman Bold" panose="02020503050405090304" charset="0"/>
                <a:ea typeface="方正大标宋简体" panose="02000000000000000000" charset="-122"/>
                <a:cs typeface="Times New Roman Bold" panose="02020503050405090304" charset="0"/>
                <a:sym typeface="+mn-ea"/>
              </a:rPr>
              <a:t>''magic pill'' or ''delete button''</a:t>
            </a:r>
            <a:r>
              <a:rPr lang="en-US" altLang="zh-CN" sz="3200" b="1">
                <a:latin typeface="Times New Roman Bold" panose="02020503050405090304" charset="0"/>
                <a:ea typeface="方正大标宋简体" panose="02000000000000000000" charset="-122"/>
                <a:cs typeface="Times New Roman Bold" panose="02020503050405090304" charset="0"/>
                <a:sym typeface="+mn-ea"/>
              </a:rPr>
              <a:t> refer to?</a:t>
            </a:r>
            <a:r>
              <a:rPr lang="en-US" altLang="zh-CN" sz="3200" b="1" dirty="0">
                <a:latin typeface="Times New Roman Bold" panose="02020503050405090304" charset="0"/>
                <a:cs typeface="Times New Roman Bold" panose="02020503050405090304" charset="0"/>
                <a:sym typeface="+mn-ea"/>
              </a:rPr>
              <a:t> </a:t>
            </a:r>
            <a:endParaRPr lang="zh-CN" altLang="en-US" sz="3200" b="1" dirty="0">
              <a:latin typeface="Times New Roman Bold" panose="02020503050405090304" charset="0"/>
              <a:cs typeface="Times New Roman Bold" panose="02020503050405090304" charset="0"/>
              <a:sym typeface="+mn-ea"/>
            </a:endParaRPr>
          </a:p>
        </p:txBody>
      </p:sp>
      <p:cxnSp>
        <p:nvCxnSpPr>
          <p:cNvPr id="4" name="直接连接符 3"/>
          <p:cNvCxnSpPr>
            <a:stCxn id="2" idx="1"/>
          </p:cNvCxnSpPr>
          <p:nvPr/>
        </p:nvCxnSpPr>
        <p:spPr>
          <a:xfrm>
            <a:off x="499745" y="2001520"/>
            <a:ext cx="8463280" cy="0"/>
          </a:xfrm>
          <a:prstGeom prst="line">
            <a:avLst/>
          </a:prstGeom>
          <a:ln w="31750">
            <a:gradFill>
              <a:gsLst>
                <a:gs pos="0">
                  <a:schemeClr val="accent2">
                    <a:hueOff val="-4200000"/>
                  </a:schemeClr>
                </a:gs>
                <a:gs pos="100000">
                  <a:schemeClr val="accent2"/>
                </a:gs>
              </a:gsLst>
            </a:gradFill>
          </a:ln>
        </p:spPr>
        <p:style>
          <a:lnRef idx="0">
            <a:srgbClr val="FFFFFF"/>
          </a:lnRef>
          <a:fillRef idx="0">
            <a:srgbClr val="FFFFFF"/>
          </a:fillRef>
          <a:effectRef idx="0">
            <a:srgbClr val="FFFFFF"/>
          </a:effectRef>
          <a:fontRef idx="minor">
            <a:schemeClr val="tx1"/>
          </a:fontRef>
        </p:style>
      </p:cxnSp>
      <p:sp>
        <p:nvSpPr>
          <p:cNvPr id="7" name="椭圆 6"/>
          <p:cNvSpPr/>
          <p:nvPr/>
        </p:nvSpPr>
        <p:spPr>
          <a:xfrm>
            <a:off x="8335645" y="1541145"/>
            <a:ext cx="627380" cy="460375"/>
          </a:xfrm>
          <a:prstGeom prst="ellipse">
            <a:avLst/>
          </a:prstGeom>
          <a:noFill/>
          <a:ln w="28575">
            <a:solidFill>
              <a:schemeClr val="accent4">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椭圆 8"/>
          <p:cNvSpPr/>
          <p:nvPr>
            <p:custDataLst>
              <p:tags r:id="rId8"/>
            </p:custDataLst>
          </p:nvPr>
        </p:nvSpPr>
        <p:spPr>
          <a:xfrm>
            <a:off x="9076690" y="1554480"/>
            <a:ext cx="627380" cy="460375"/>
          </a:xfrm>
          <a:prstGeom prst="ellipse">
            <a:avLst/>
          </a:prstGeom>
          <a:noFill/>
          <a:ln w="28575">
            <a:solidFill>
              <a:schemeClr val="accent4">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custDataLst>
              <p:tags r:id="rId9"/>
            </p:custDataLst>
          </p:nvPr>
        </p:nvSpPr>
        <p:spPr>
          <a:xfrm>
            <a:off x="1493520" y="2041525"/>
            <a:ext cx="739140" cy="460375"/>
          </a:xfrm>
          <a:prstGeom prst="ellipse">
            <a:avLst/>
          </a:prstGeom>
          <a:noFill/>
          <a:ln w="28575">
            <a:solidFill>
              <a:schemeClr val="accent4">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custDataLst>
              <p:tags r:id="rId10"/>
            </p:custDataLst>
          </p:nvPr>
        </p:nvSpPr>
        <p:spPr>
          <a:xfrm>
            <a:off x="8243570" y="2001520"/>
            <a:ext cx="627380" cy="460375"/>
          </a:xfrm>
          <a:prstGeom prst="ellipse">
            <a:avLst/>
          </a:prstGeom>
          <a:noFill/>
          <a:ln w="28575">
            <a:solidFill>
              <a:schemeClr val="accent4">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custDataLst>
              <p:tags r:id="rId11"/>
            </p:custDataLst>
          </p:nvPr>
        </p:nvSpPr>
        <p:spPr>
          <a:xfrm>
            <a:off x="298450" y="5668645"/>
            <a:ext cx="10739120" cy="632460"/>
          </a:xfrm>
          <a:prstGeom prst="rect">
            <a:avLst/>
          </a:prstGeom>
          <a:solidFill>
            <a:schemeClr val="accent1">
              <a:lumMod val="20000"/>
              <a:lumOff val="80000"/>
            </a:schemeClr>
          </a:solidFill>
        </p:spPr>
        <p:txBody>
          <a:bodyPr wrap="square" rtlCol="0">
            <a:noAutofit/>
          </a:bodyPr>
          <a:p>
            <a:pPr marL="457200" indent="-457200" algn="l">
              <a:lnSpc>
                <a:spcPct val="110000"/>
              </a:lnSpc>
              <a:buFont typeface="Arial" panose="020B0604020202020204" pitchFamily="34" charset="0"/>
              <a:buChar char="•"/>
            </a:pPr>
            <a:r>
              <a:rPr lang="en-US" sz="3200" b="1">
                <a:latin typeface="Times New Roman" panose="02020603050405020304" pitchFamily="18" charset="0"/>
                <a:ea typeface="宋体" panose="02010600030101010101" pitchFamily="2" charset="-122"/>
                <a:cs typeface="Times New Roman" panose="02020603050405020304" pitchFamily="18" charset="0"/>
                <a:sym typeface="+mn-ea"/>
              </a:rPr>
              <a:t>Who are </a:t>
            </a:r>
            <a:r>
              <a:rPr lang="en-US" sz="3200" b="1" i="1">
                <a:solidFill>
                  <a:schemeClr val="accent1">
                    <a:lumMod val="75000"/>
                  </a:schemeClr>
                </a:solidFill>
                <a:latin typeface="Times New Roman Bold Italic" panose="02020503050405090304" charset="0"/>
                <a:ea typeface="宋体" panose="02010600030101010101" pitchFamily="2" charset="-122"/>
                <a:cs typeface="Times New Roman Bold Italic" panose="02020503050405090304" charset="0"/>
                <a:sym typeface="+mn-ea"/>
              </a:rPr>
              <a:t>the target readers </a:t>
            </a:r>
            <a:r>
              <a:rPr lang="en-US" sz="3200" b="1">
                <a:latin typeface="Times New Roman" panose="02020603050405020304" pitchFamily="18" charset="0"/>
                <a:ea typeface="宋体" panose="02010600030101010101" pitchFamily="2" charset="-122"/>
                <a:cs typeface="Times New Roman" panose="02020603050405020304" pitchFamily="18" charset="0"/>
                <a:sym typeface="+mn-ea"/>
              </a:rPr>
              <a:t>of the passage? </a:t>
            </a:r>
            <a:endParaRPr lang="zh-CN" altLang="en-US" sz="3200" b="1" dirty="0">
              <a:latin typeface="Times New Roman Bold" panose="02020503050405090304" charset="0"/>
              <a:cs typeface="Times New Roman Bold" panose="0202050305040509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 grpId="0" bldLvl="0" animBg="1"/>
      <p:bldP spid="7" grpId="0" bldLvl="0" animBg="1"/>
      <p:bldP spid="9" grpId="0" bldLvl="0" animBg="1"/>
      <p:bldP spid="11" grpId="0" bldLvl="0" animBg="1"/>
      <p:bldP spid="12" grpId="0" bldLvl="0" animBg="1"/>
      <p:bldP spid="1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矩形 2"/>
          <p:cNvSpPr/>
          <p:nvPr>
            <p:custDataLst>
              <p:tags r:id="rId2"/>
            </p:custDataLst>
          </p:nvPr>
        </p:nvSpPr>
        <p:spPr>
          <a:xfrm>
            <a:off x="5946140" y="0"/>
            <a:ext cx="6261100" cy="6851650"/>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矩形 1"/>
          <p:cNvSpPr/>
          <p:nvPr/>
        </p:nvSpPr>
        <p:spPr>
          <a:xfrm>
            <a:off x="635" y="2540"/>
            <a:ext cx="10101580" cy="6851650"/>
          </a:xfrm>
          <a:prstGeom prst="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5" name="图片 24" descr="课文P14"/>
          <p:cNvPicPr>
            <a:picLocks noChangeAspect="1"/>
          </p:cNvPicPr>
          <p:nvPr>
            <p:custDataLst>
              <p:tags r:id="rId3"/>
            </p:custDataLst>
          </p:nvPr>
        </p:nvPicPr>
        <p:blipFill>
          <a:blip r:embed="rId4"/>
          <a:srcRect l="59663" t="63453" r="2824" b="1437"/>
          <a:stretch>
            <a:fillRect/>
          </a:stretch>
        </p:blipFill>
        <p:spPr>
          <a:xfrm>
            <a:off x="9037955" y="2053590"/>
            <a:ext cx="2552065" cy="2348865"/>
          </a:xfrm>
          <a:prstGeom prst="rect">
            <a:avLst/>
          </a:prstGeom>
          <a:ln w="28575">
            <a:solidFill>
              <a:schemeClr val="tx1">
                <a:lumMod val="85000"/>
                <a:lumOff val="15000"/>
              </a:schemeClr>
            </a:solidFill>
          </a:ln>
        </p:spPr>
      </p:pic>
      <p:pic>
        <p:nvPicPr>
          <p:cNvPr id="9" name="图片 8" descr="箭头 (1)"/>
          <p:cNvPicPr>
            <a:picLocks noChangeAspect="1"/>
          </p:cNvPicPr>
          <p:nvPr/>
        </p:nvPicPr>
        <p:blipFill>
          <a:blip r:embed="rId5"/>
          <a:stretch>
            <a:fillRect/>
          </a:stretch>
        </p:blipFill>
        <p:spPr>
          <a:xfrm rot="7440000">
            <a:off x="4551045" y="3160395"/>
            <a:ext cx="673735" cy="673735"/>
          </a:xfrm>
          <a:prstGeom prst="rect">
            <a:avLst/>
          </a:prstGeom>
        </p:spPr>
      </p:pic>
      <p:pic>
        <p:nvPicPr>
          <p:cNvPr id="10" name="图片 9" descr="箭头 (1)"/>
          <p:cNvPicPr>
            <a:picLocks noChangeAspect="1"/>
          </p:cNvPicPr>
          <p:nvPr>
            <p:custDataLst>
              <p:tags r:id="rId6"/>
            </p:custDataLst>
          </p:nvPr>
        </p:nvPicPr>
        <p:blipFill>
          <a:blip r:embed="rId5"/>
          <a:stretch>
            <a:fillRect/>
          </a:stretch>
        </p:blipFill>
        <p:spPr>
          <a:xfrm rot="3180000">
            <a:off x="2017395" y="3163570"/>
            <a:ext cx="673735" cy="673735"/>
          </a:xfrm>
          <a:prstGeom prst="rect">
            <a:avLst/>
          </a:prstGeom>
        </p:spPr>
      </p:pic>
      <p:pic>
        <p:nvPicPr>
          <p:cNvPr id="11" name="图片 10" descr="箭头 (1)"/>
          <p:cNvPicPr>
            <a:picLocks noChangeAspect="1"/>
          </p:cNvPicPr>
          <p:nvPr>
            <p:custDataLst>
              <p:tags r:id="rId7"/>
            </p:custDataLst>
          </p:nvPr>
        </p:nvPicPr>
        <p:blipFill>
          <a:blip r:embed="rId5"/>
          <a:stretch>
            <a:fillRect/>
          </a:stretch>
        </p:blipFill>
        <p:spPr>
          <a:xfrm rot="16200000">
            <a:off x="3468370" y="3966845"/>
            <a:ext cx="673735" cy="673735"/>
          </a:xfrm>
          <a:prstGeom prst="rect">
            <a:avLst/>
          </a:prstGeom>
        </p:spPr>
      </p:pic>
      <p:sp>
        <p:nvSpPr>
          <p:cNvPr id="20" name="矩形 19"/>
          <p:cNvSpPr/>
          <p:nvPr>
            <p:custDataLst>
              <p:tags r:id="rId8"/>
            </p:custDataLst>
          </p:nvPr>
        </p:nvSpPr>
        <p:spPr>
          <a:xfrm>
            <a:off x="2825750" y="2491105"/>
            <a:ext cx="1709420" cy="744855"/>
          </a:xfrm>
          <a:prstGeom prst="rect">
            <a:avLst/>
          </a:prstGeom>
          <a:noFill/>
          <a:ln w="38100">
            <a:solidFill>
              <a:schemeClr val="tx1">
                <a:lumMod val="85000"/>
                <a:lumOff val="15000"/>
              </a:schemeClr>
            </a:solidFill>
            <a:prstDash val="dash"/>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1" name="组合 20"/>
          <p:cNvGrpSpPr/>
          <p:nvPr/>
        </p:nvGrpSpPr>
        <p:grpSpPr>
          <a:xfrm>
            <a:off x="1905" y="5441950"/>
            <a:ext cx="11482032" cy="1443990"/>
            <a:chOff x="3" y="8570"/>
            <a:chExt cx="19222" cy="2274"/>
          </a:xfrm>
        </p:grpSpPr>
        <p:grpSp>
          <p:nvGrpSpPr>
            <p:cNvPr id="85" name="组合 84"/>
            <p:cNvGrpSpPr/>
            <p:nvPr/>
          </p:nvGrpSpPr>
          <p:grpSpPr>
            <a:xfrm rot="0">
              <a:off x="3" y="8570"/>
              <a:ext cx="3226" cy="2230"/>
              <a:chOff x="1273" y="2667"/>
              <a:chExt cx="4715" cy="2733"/>
            </a:xfrm>
          </p:grpSpPr>
          <p:pic>
            <p:nvPicPr>
              <p:cNvPr id="86" name="图片 85"/>
              <p:cNvPicPr>
                <a:picLocks noChangeAspect="1"/>
              </p:cNvPicPr>
              <p:nvPr>
                <p:custDataLst>
                  <p:tags r:id="rId9"/>
                </p:custDataLst>
              </p:nvPr>
            </p:nvPicPr>
            <p:blipFill>
              <a:blip r:embed="rId10"/>
              <a:stretch>
                <a:fillRect/>
              </a:stretch>
            </p:blipFill>
            <p:spPr>
              <a:xfrm>
                <a:off x="1309" y="2667"/>
                <a:ext cx="4679" cy="2733"/>
              </a:xfrm>
              <a:prstGeom prst="rect">
                <a:avLst/>
              </a:prstGeom>
            </p:spPr>
          </p:pic>
          <p:sp>
            <p:nvSpPr>
              <p:cNvPr id="87" name="文本框 86"/>
              <p:cNvSpPr txBox="1"/>
              <p:nvPr>
                <p:custDataLst>
                  <p:tags r:id="rId11"/>
                </p:custDataLst>
              </p:nvPr>
            </p:nvSpPr>
            <p:spPr>
              <a:xfrm>
                <a:off x="1273" y="3406"/>
                <a:ext cx="4680" cy="1436"/>
              </a:xfrm>
              <a:prstGeom prst="rect">
                <a:avLst/>
              </a:prstGeom>
              <a:solidFill>
                <a:schemeClr val="bg1">
                  <a:lumMod val="95000"/>
                  <a:alpha val="73000"/>
                </a:schemeClr>
              </a:solidFill>
            </p:spPr>
            <p:txBody>
              <a:bodyPr wrap="square" rtlCol="0" anchor="t">
                <a:noAutofit/>
              </a:bodyPr>
              <a:p>
                <a:pPr algn="ctr"/>
                <a:r>
                  <a:rPr lang="en-US" altLang="zh-CN" sz="24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staying up late</a:t>
                </a:r>
                <a:endParaRPr lang="en-US" altLang="zh-CN" sz="24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grpSp>
        <p:grpSp>
          <p:nvGrpSpPr>
            <p:cNvPr id="88" name="组合 87"/>
            <p:cNvGrpSpPr/>
            <p:nvPr/>
          </p:nvGrpSpPr>
          <p:grpSpPr>
            <a:xfrm rot="0">
              <a:off x="3217" y="8592"/>
              <a:ext cx="3119" cy="2230"/>
              <a:chOff x="6684" y="2619"/>
              <a:chExt cx="4680" cy="2800"/>
            </a:xfrm>
          </p:grpSpPr>
          <p:pic>
            <p:nvPicPr>
              <p:cNvPr id="89" name="图片 88"/>
              <p:cNvPicPr>
                <a:picLocks noChangeAspect="1"/>
              </p:cNvPicPr>
              <p:nvPr>
                <p:custDataLst>
                  <p:tags r:id="rId12"/>
                </p:custDataLst>
              </p:nvPr>
            </p:nvPicPr>
            <p:blipFill>
              <a:blip r:embed="rId13"/>
              <a:stretch>
                <a:fillRect/>
              </a:stretch>
            </p:blipFill>
            <p:spPr>
              <a:xfrm>
                <a:off x="6684" y="2619"/>
                <a:ext cx="4680" cy="2800"/>
              </a:xfrm>
              <a:prstGeom prst="rect">
                <a:avLst/>
              </a:prstGeom>
            </p:spPr>
          </p:pic>
          <p:sp>
            <p:nvSpPr>
              <p:cNvPr id="90" name="文本框 89"/>
              <p:cNvSpPr txBox="1"/>
              <p:nvPr>
                <p:custDataLst>
                  <p:tags r:id="rId14"/>
                </p:custDataLst>
              </p:nvPr>
            </p:nvSpPr>
            <p:spPr>
              <a:xfrm>
                <a:off x="6684" y="3604"/>
                <a:ext cx="4680" cy="910"/>
              </a:xfrm>
              <a:prstGeom prst="rect">
                <a:avLst/>
              </a:prstGeom>
              <a:solidFill>
                <a:schemeClr val="bg1">
                  <a:lumMod val="95000"/>
                  <a:alpha val="73000"/>
                </a:schemeClr>
              </a:solidFill>
            </p:spPr>
            <p:txBody>
              <a:bodyPr wrap="square" rtlCol="0" anchor="t">
                <a:spAutoFit/>
              </a:bodyPr>
              <a:p>
                <a:pPr algn="ctr"/>
                <a:r>
                  <a:rPr lang="en-US" altLang="zh-CN" sz="24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overeating</a:t>
                </a:r>
                <a:endParaRPr lang="en-US" altLang="zh-CN" sz="24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grpSp>
        <p:grpSp>
          <p:nvGrpSpPr>
            <p:cNvPr id="91" name="组合 90"/>
            <p:cNvGrpSpPr/>
            <p:nvPr/>
          </p:nvGrpSpPr>
          <p:grpSpPr>
            <a:xfrm rot="0">
              <a:off x="6222" y="8593"/>
              <a:ext cx="3270" cy="2230"/>
              <a:chOff x="12243" y="2619"/>
              <a:chExt cx="4905" cy="2800"/>
            </a:xfrm>
          </p:grpSpPr>
          <p:pic>
            <p:nvPicPr>
              <p:cNvPr id="92" name="图片 91"/>
              <p:cNvPicPr>
                <a:picLocks noChangeAspect="1"/>
              </p:cNvPicPr>
              <p:nvPr>
                <p:custDataLst>
                  <p:tags r:id="rId15"/>
                </p:custDataLst>
              </p:nvPr>
            </p:nvPicPr>
            <p:blipFill>
              <a:blip r:embed="rId16"/>
              <a:stretch>
                <a:fillRect/>
              </a:stretch>
            </p:blipFill>
            <p:spPr>
              <a:xfrm>
                <a:off x="12243" y="2619"/>
                <a:ext cx="4805" cy="2800"/>
              </a:xfrm>
              <a:prstGeom prst="rect">
                <a:avLst/>
              </a:prstGeom>
            </p:spPr>
          </p:pic>
          <p:sp>
            <p:nvSpPr>
              <p:cNvPr id="93" name="文本框 92"/>
              <p:cNvSpPr txBox="1"/>
              <p:nvPr>
                <p:custDataLst>
                  <p:tags r:id="rId17"/>
                </p:custDataLst>
              </p:nvPr>
            </p:nvSpPr>
            <p:spPr>
              <a:xfrm>
                <a:off x="12243" y="3603"/>
                <a:ext cx="4905" cy="910"/>
              </a:xfrm>
              <a:prstGeom prst="rect">
                <a:avLst/>
              </a:prstGeom>
              <a:solidFill>
                <a:schemeClr val="bg1">
                  <a:lumMod val="95000"/>
                  <a:alpha val="73000"/>
                </a:schemeClr>
              </a:solidFill>
            </p:spPr>
            <p:txBody>
              <a:bodyPr wrap="square" rtlCol="0" anchor="t">
                <a:spAutoFit/>
              </a:bodyPr>
              <a:p>
                <a:pPr algn="ctr"/>
                <a:r>
                  <a:rPr lang="en-US" altLang="zh-CN" sz="24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overspending</a:t>
                </a:r>
                <a:endParaRPr lang="en-US" altLang="zh-CN" sz="24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grpSp>
        <p:grpSp>
          <p:nvGrpSpPr>
            <p:cNvPr id="100" name="组合 99"/>
            <p:cNvGrpSpPr/>
            <p:nvPr/>
          </p:nvGrpSpPr>
          <p:grpSpPr>
            <a:xfrm rot="0">
              <a:off x="9427" y="8614"/>
              <a:ext cx="3109" cy="2230"/>
              <a:chOff x="12383" y="6294"/>
              <a:chExt cx="4664" cy="2801"/>
            </a:xfrm>
          </p:grpSpPr>
          <p:pic>
            <p:nvPicPr>
              <p:cNvPr id="101" name="图片 100"/>
              <p:cNvPicPr>
                <a:picLocks noChangeAspect="1"/>
              </p:cNvPicPr>
              <p:nvPr>
                <p:custDataLst>
                  <p:tags r:id="rId18"/>
                </p:custDataLst>
              </p:nvPr>
            </p:nvPicPr>
            <p:blipFill>
              <a:blip r:embed="rId19"/>
              <a:stretch>
                <a:fillRect/>
              </a:stretch>
            </p:blipFill>
            <p:spPr>
              <a:xfrm>
                <a:off x="12383" y="6294"/>
                <a:ext cx="4664" cy="2801"/>
              </a:xfrm>
              <a:prstGeom prst="rect">
                <a:avLst/>
              </a:prstGeom>
            </p:spPr>
          </p:pic>
          <p:sp>
            <p:nvSpPr>
              <p:cNvPr id="102" name="文本框 101"/>
              <p:cNvSpPr txBox="1"/>
              <p:nvPr>
                <p:custDataLst>
                  <p:tags r:id="rId20"/>
                </p:custDataLst>
              </p:nvPr>
            </p:nvSpPr>
            <p:spPr>
              <a:xfrm>
                <a:off x="12383" y="7244"/>
                <a:ext cx="4664" cy="911"/>
              </a:xfrm>
              <a:prstGeom prst="rect">
                <a:avLst/>
              </a:prstGeom>
              <a:solidFill>
                <a:schemeClr val="bg1">
                  <a:lumMod val="95000"/>
                  <a:alpha val="73000"/>
                </a:schemeClr>
              </a:solidFill>
            </p:spPr>
            <p:txBody>
              <a:bodyPr wrap="square" rtlCol="0" anchor="t">
                <a:spAutoFit/>
              </a:bodyPr>
              <a:p>
                <a:pPr algn="ctr"/>
                <a:r>
                  <a:rPr lang="en-US" altLang="zh-CN" sz="24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biting nails</a:t>
                </a:r>
                <a:endParaRPr lang="en-US" altLang="zh-CN" sz="24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grpSp>
        <p:grpSp>
          <p:nvGrpSpPr>
            <p:cNvPr id="94" name="组合 93"/>
            <p:cNvGrpSpPr/>
            <p:nvPr/>
          </p:nvGrpSpPr>
          <p:grpSpPr>
            <a:xfrm rot="0">
              <a:off x="15954" y="8615"/>
              <a:ext cx="3271" cy="2205"/>
              <a:chOff x="1308" y="6293"/>
              <a:chExt cx="4681" cy="2801"/>
            </a:xfrm>
          </p:grpSpPr>
          <p:pic>
            <p:nvPicPr>
              <p:cNvPr id="95" name="图片 94"/>
              <p:cNvPicPr>
                <a:picLocks noChangeAspect="1"/>
              </p:cNvPicPr>
              <p:nvPr>
                <p:custDataLst>
                  <p:tags r:id="rId21"/>
                </p:custDataLst>
              </p:nvPr>
            </p:nvPicPr>
            <p:blipFill>
              <a:blip r:embed="rId22"/>
              <a:stretch>
                <a:fillRect/>
              </a:stretch>
            </p:blipFill>
            <p:spPr>
              <a:xfrm>
                <a:off x="1308" y="6293"/>
                <a:ext cx="4680" cy="2801"/>
              </a:xfrm>
              <a:prstGeom prst="rect">
                <a:avLst/>
              </a:prstGeom>
            </p:spPr>
          </p:pic>
          <p:sp>
            <p:nvSpPr>
              <p:cNvPr id="96" name="文本框 95"/>
              <p:cNvSpPr txBox="1"/>
              <p:nvPr>
                <p:custDataLst>
                  <p:tags r:id="rId23"/>
                </p:custDataLst>
              </p:nvPr>
            </p:nvSpPr>
            <p:spPr>
              <a:xfrm>
                <a:off x="1309" y="6879"/>
                <a:ext cx="4680" cy="1660"/>
              </a:xfrm>
              <a:prstGeom prst="rect">
                <a:avLst/>
              </a:prstGeom>
              <a:solidFill>
                <a:schemeClr val="bg1">
                  <a:lumMod val="95000"/>
                  <a:alpha val="73000"/>
                </a:schemeClr>
              </a:solidFill>
            </p:spPr>
            <p:txBody>
              <a:bodyPr wrap="square" rtlCol="0" anchor="t">
                <a:spAutoFit/>
              </a:bodyPr>
              <a:p>
                <a:pPr algn="ctr"/>
                <a:r>
                  <a:rPr lang="en-US" altLang="zh-CN" sz="24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drinking too much coffee</a:t>
                </a:r>
                <a:endParaRPr lang="en-US" altLang="zh-CN" sz="24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grpSp>
        <p:grpSp>
          <p:nvGrpSpPr>
            <p:cNvPr id="97" name="组合 96"/>
            <p:cNvGrpSpPr/>
            <p:nvPr/>
          </p:nvGrpSpPr>
          <p:grpSpPr>
            <a:xfrm rot="0">
              <a:off x="12535" y="8615"/>
              <a:ext cx="3457" cy="2206"/>
              <a:chOff x="6684" y="6293"/>
              <a:chExt cx="4680" cy="2800"/>
            </a:xfrm>
          </p:grpSpPr>
          <p:pic>
            <p:nvPicPr>
              <p:cNvPr id="98" name="图片 97"/>
              <p:cNvPicPr>
                <a:picLocks noChangeAspect="1"/>
              </p:cNvPicPr>
              <p:nvPr>
                <p:custDataLst>
                  <p:tags r:id="rId24"/>
                </p:custDataLst>
              </p:nvPr>
            </p:nvPicPr>
            <p:blipFill>
              <a:blip r:embed="rId25"/>
              <a:stretch>
                <a:fillRect/>
              </a:stretch>
            </p:blipFill>
            <p:spPr>
              <a:xfrm>
                <a:off x="6684" y="6293"/>
                <a:ext cx="4680" cy="2800"/>
              </a:xfrm>
              <a:prstGeom prst="rect">
                <a:avLst/>
              </a:prstGeom>
            </p:spPr>
          </p:pic>
          <p:sp>
            <p:nvSpPr>
              <p:cNvPr id="99" name="文本框 98"/>
              <p:cNvSpPr txBox="1"/>
              <p:nvPr>
                <p:custDataLst>
                  <p:tags r:id="rId26"/>
                </p:custDataLst>
              </p:nvPr>
            </p:nvSpPr>
            <p:spPr>
              <a:xfrm>
                <a:off x="6684" y="6905"/>
                <a:ext cx="4680" cy="1659"/>
              </a:xfrm>
              <a:prstGeom prst="rect">
                <a:avLst/>
              </a:prstGeom>
              <a:solidFill>
                <a:schemeClr val="bg1">
                  <a:lumMod val="95000"/>
                  <a:alpha val="73000"/>
                </a:schemeClr>
              </a:solidFill>
            </p:spPr>
            <p:txBody>
              <a:bodyPr wrap="square" rtlCol="0" anchor="t">
                <a:spAutoFit/>
              </a:bodyPr>
              <a:p>
                <a:pPr algn="ctr"/>
                <a:r>
                  <a:rPr lang="en-US" altLang="zh-CN" sz="24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using a phone too much</a:t>
                </a:r>
                <a:endParaRPr lang="en-US" altLang="zh-CN" sz="24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grpSp>
      </p:grpSp>
      <p:sp>
        <p:nvSpPr>
          <p:cNvPr id="22" name="矩形 21"/>
          <p:cNvSpPr/>
          <p:nvPr>
            <p:custDataLst>
              <p:tags r:id="rId27"/>
            </p:custDataLst>
          </p:nvPr>
        </p:nvSpPr>
        <p:spPr>
          <a:xfrm>
            <a:off x="2825750" y="1308735"/>
            <a:ext cx="1709420" cy="744855"/>
          </a:xfrm>
          <a:prstGeom prst="rect">
            <a:avLst/>
          </a:prstGeom>
          <a:noFill/>
          <a:ln w="38100">
            <a:solidFill>
              <a:schemeClr val="accent2">
                <a:lumMod val="75000"/>
              </a:schemeClr>
            </a:solidFill>
            <a:prstDash val="dash"/>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3" name="图片 22" descr="编组 15"/>
          <p:cNvPicPr>
            <a:picLocks noChangeAspect="1"/>
          </p:cNvPicPr>
          <p:nvPr>
            <p:custDataLst>
              <p:tags r:id="rId28"/>
            </p:custDataLst>
          </p:nvPr>
        </p:nvPicPr>
        <p:blipFill>
          <a:blip r:embed="rId29"/>
          <a:stretch>
            <a:fillRect/>
          </a:stretch>
        </p:blipFill>
        <p:spPr>
          <a:xfrm flipV="1">
            <a:off x="3493770" y="2159000"/>
            <a:ext cx="529590" cy="490855"/>
          </a:xfrm>
          <a:prstGeom prst="rect">
            <a:avLst/>
          </a:prstGeom>
        </p:spPr>
      </p:pic>
      <p:sp>
        <p:nvSpPr>
          <p:cNvPr id="35" name="文本框 34"/>
          <p:cNvSpPr txBox="1"/>
          <p:nvPr>
            <p:custDataLst>
              <p:tags r:id="rId30"/>
            </p:custDataLst>
          </p:nvPr>
        </p:nvSpPr>
        <p:spPr>
          <a:xfrm>
            <a:off x="1905" y="113665"/>
            <a:ext cx="4533900" cy="829945"/>
          </a:xfrm>
          <a:prstGeom prst="rect">
            <a:avLst/>
          </a:prstGeom>
          <a:solidFill>
            <a:schemeClr val="accent4">
              <a:lumMod val="75000"/>
            </a:schemeClr>
          </a:solidFill>
        </p:spPr>
        <p:txBody>
          <a:bodyPr wrap="square" rtlCol="0" anchor="t">
            <a:spAutoFit/>
          </a:bodyPr>
          <a:p>
            <a:pPr algn="l"/>
            <a:r>
              <a:rPr lang="en-US" altLang="zh-CN" sz="2400">
                <a:solidFill>
                  <a:schemeClr val="bg1"/>
                </a:solidFill>
                <a:latin typeface="方正大标宋简体" panose="02000000000000000000" charset="-122"/>
                <a:ea typeface="方正大标宋简体" panose="02000000000000000000" charset="-122"/>
                <a:sym typeface="+mn-ea"/>
              </a:rPr>
              <a:t>Discussion: </a:t>
            </a:r>
            <a:br>
              <a:rPr lang="en-US" altLang="zh-CN" sz="2400">
                <a:solidFill>
                  <a:schemeClr val="bg1"/>
                </a:solidFill>
                <a:latin typeface="方正大标宋简体" panose="02000000000000000000" charset="-122"/>
                <a:ea typeface="方正大标宋简体" panose="02000000000000000000" charset="-122"/>
                <a:sym typeface="+mn-ea"/>
              </a:rPr>
            </a:br>
            <a:r>
              <a:rPr lang="en-US" altLang="zh-CN" sz="2400">
                <a:solidFill>
                  <a:schemeClr val="bg1"/>
                </a:solidFill>
                <a:latin typeface="方正大标宋简体" panose="02000000000000000000" charset="-122"/>
                <a:ea typeface="方正大标宋简体" panose="02000000000000000000" charset="-122"/>
                <a:sym typeface="+mn-ea"/>
              </a:rPr>
              <a:t>Let's deal with our bad habits</a:t>
            </a:r>
            <a:endParaRPr lang="en-US" altLang="zh-CN" sz="2400">
              <a:solidFill>
                <a:schemeClr val="bg1"/>
              </a:solidFill>
              <a:latin typeface="方正大标宋简体" panose="02000000000000000000" charset="-122"/>
              <a:ea typeface="方正大标宋简体" panose="02000000000000000000" charset="-122"/>
              <a:sym typeface="+mn-ea"/>
            </a:endParaRPr>
          </a:p>
        </p:txBody>
      </p:sp>
      <p:pic>
        <p:nvPicPr>
          <p:cNvPr id="36" name="图片 35" descr="unhappyface"/>
          <p:cNvPicPr>
            <a:picLocks noChangeAspect="1"/>
          </p:cNvPicPr>
          <p:nvPr>
            <p:custDataLst>
              <p:tags r:id="rId31"/>
            </p:custDataLst>
          </p:nvPr>
        </p:nvPicPr>
        <p:blipFill>
          <a:blip r:embed="rId32"/>
          <a:stretch>
            <a:fillRect/>
          </a:stretch>
        </p:blipFill>
        <p:spPr>
          <a:xfrm>
            <a:off x="1882775" y="3947795"/>
            <a:ext cx="782320" cy="782320"/>
          </a:xfrm>
          <a:prstGeom prst="rect">
            <a:avLst/>
          </a:prstGeom>
        </p:spPr>
      </p:pic>
      <p:pic>
        <p:nvPicPr>
          <p:cNvPr id="37" name="图片 36" descr="facehappy"/>
          <p:cNvPicPr>
            <a:picLocks noChangeAspect="1"/>
          </p:cNvPicPr>
          <p:nvPr>
            <p:custDataLst>
              <p:tags r:id="rId33"/>
            </p:custDataLst>
          </p:nvPr>
        </p:nvPicPr>
        <p:blipFill>
          <a:blip r:embed="rId34"/>
          <a:stretch>
            <a:fillRect/>
          </a:stretch>
        </p:blipFill>
        <p:spPr>
          <a:xfrm>
            <a:off x="4799965" y="3890010"/>
            <a:ext cx="782320" cy="782320"/>
          </a:xfrm>
          <a:prstGeom prst="rect">
            <a:avLst/>
          </a:prstGeom>
        </p:spPr>
      </p:pic>
      <p:sp>
        <p:nvSpPr>
          <p:cNvPr id="4" name="文本框 3"/>
          <p:cNvSpPr txBox="1"/>
          <p:nvPr>
            <p:custDataLst>
              <p:tags r:id="rId35"/>
            </p:custDataLst>
          </p:nvPr>
        </p:nvSpPr>
        <p:spPr>
          <a:xfrm>
            <a:off x="11489690" y="5923915"/>
            <a:ext cx="1236345" cy="645160"/>
          </a:xfrm>
          <a:prstGeom prst="rect">
            <a:avLst/>
          </a:prstGeom>
          <a:noFill/>
        </p:spPr>
        <p:txBody>
          <a:bodyPr wrap="square" rtlCol="0">
            <a:spAutoFit/>
          </a:bodyPr>
          <a:p>
            <a:r>
              <a:rPr lang="en-US" altLang="zh-CN" sz="3600"/>
              <a:t>...</a:t>
            </a:r>
            <a:endParaRPr lang="en-US" altLang="zh-CN" sz="3600"/>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247015" y="270510"/>
            <a:ext cx="2012950" cy="460375"/>
          </a:xfrm>
          <a:prstGeom prst="rect">
            <a:avLst/>
          </a:prstGeom>
          <a:noFill/>
        </p:spPr>
        <p:txBody>
          <a:bodyPr wrap="square" rtlCol="0">
            <a:spAutoFit/>
          </a:bodyPr>
          <a:p>
            <a:pPr algn="ctr"/>
            <a:r>
              <a:rPr lang="en-US" altLang="zh-CN" sz="2400">
                <a:latin typeface="Bodoni Six ITC Pro" panose="020405020709060D0C03" charset="0"/>
                <a:cs typeface="Bodoni Six ITC Pro" panose="020405020709060D0C03" charset="0"/>
              </a:rPr>
              <a:t>Homework</a:t>
            </a:r>
            <a:endParaRPr lang="en-US" altLang="zh-CN" sz="2400">
              <a:latin typeface="Bodoni Six ITC Pro" panose="020405020709060D0C03" charset="0"/>
              <a:cs typeface="Bodoni Six ITC Pro" panose="020405020709060D0C03" charset="0"/>
            </a:endParaRPr>
          </a:p>
        </p:txBody>
      </p:sp>
      <p:sp>
        <p:nvSpPr>
          <p:cNvPr id="4" name="文本框 3"/>
          <p:cNvSpPr txBox="1"/>
          <p:nvPr/>
        </p:nvSpPr>
        <p:spPr>
          <a:xfrm>
            <a:off x="3032125" y="1557020"/>
            <a:ext cx="8524240" cy="2114550"/>
          </a:xfrm>
          <a:prstGeom prst="rect">
            <a:avLst/>
          </a:prstGeom>
          <a:solidFill>
            <a:schemeClr val="tx2">
              <a:lumMod val="10000"/>
              <a:lumOff val="90000"/>
            </a:schemeClr>
          </a:solidFill>
        </p:spPr>
        <p:txBody>
          <a:bodyPr wrap="square" rtlCol="0" anchor="t">
            <a:noAutofit/>
          </a:bodyPr>
          <a:p>
            <a:pPr algn="just">
              <a:lnSpc>
                <a:spcPct val="100000"/>
              </a:lnSpc>
            </a:pPr>
            <a:r>
              <a:rPr lang="en-US" altLang="zh-CN" sz="3200">
                <a:latin typeface="方正大标宋简体" panose="02000000000000000000" charset="-122"/>
                <a:ea typeface="方正大标宋简体" panose="02000000000000000000" charset="-122"/>
                <a:cs typeface="Times New Roman Regular" panose="02020503050405090304" charset="0"/>
                <a:sym typeface="+mn-ea"/>
              </a:rPr>
              <a:t>Collect a bad habit from your deskmate and write down the cue, routine, and reward. Then come up with an idea of how to break the bad habit. </a:t>
            </a:r>
            <a:endParaRPr lang="en-US" altLang="zh-CN" sz="3200">
              <a:latin typeface="方正大标宋简体" panose="02000000000000000000" charset="-122"/>
              <a:ea typeface="方正大标宋简体" panose="02000000000000000000" charset="-122"/>
              <a:cs typeface="Times New Roman Regular" panose="02020503050405090304" charset="0"/>
              <a:sym typeface="+mn-ea"/>
            </a:endParaRPr>
          </a:p>
        </p:txBody>
      </p:sp>
      <p:pic>
        <p:nvPicPr>
          <p:cNvPr id="25" name="图片 24" descr="课文P14"/>
          <p:cNvPicPr>
            <a:picLocks noChangeAspect="1"/>
          </p:cNvPicPr>
          <p:nvPr>
            <p:custDataLst>
              <p:tags r:id="rId3"/>
            </p:custDataLst>
          </p:nvPr>
        </p:nvPicPr>
        <p:blipFill>
          <a:blip r:embed="rId4"/>
          <a:srcRect l="59663" t="63453" r="2824" b="1437"/>
          <a:stretch>
            <a:fillRect/>
          </a:stretch>
        </p:blipFill>
        <p:spPr>
          <a:xfrm>
            <a:off x="425450" y="1557020"/>
            <a:ext cx="2297430" cy="2114550"/>
          </a:xfrm>
          <a:prstGeom prst="rect">
            <a:avLst/>
          </a:prstGeom>
          <a:ln w="28575">
            <a:solidFill>
              <a:schemeClr val="tx1">
                <a:lumMod val="85000"/>
                <a:lumOff val="15000"/>
              </a:schemeClr>
            </a:solidFill>
          </a:ln>
        </p:spPr>
      </p:pic>
      <p:pic>
        <p:nvPicPr>
          <p:cNvPr id="5" name="图片 4" descr="discussion_h (1)"/>
          <p:cNvPicPr>
            <a:picLocks noChangeAspect="1"/>
          </p:cNvPicPr>
          <p:nvPr/>
        </p:nvPicPr>
        <p:blipFill>
          <a:blip r:embed="rId5"/>
          <a:stretch>
            <a:fillRect/>
          </a:stretch>
        </p:blipFill>
        <p:spPr>
          <a:xfrm flipH="1">
            <a:off x="8895715" y="4637405"/>
            <a:ext cx="1498600" cy="1310005"/>
          </a:xfrm>
          <a:prstGeom prst="rect">
            <a:avLst/>
          </a:prstGeom>
        </p:spPr>
      </p:pic>
      <p:pic>
        <p:nvPicPr>
          <p:cNvPr id="9" name="图片 8" descr="discussion_h"/>
          <p:cNvPicPr>
            <a:picLocks noChangeAspect="1"/>
          </p:cNvPicPr>
          <p:nvPr/>
        </p:nvPicPr>
        <p:blipFill>
          <a:blip r:embed="rId6"/>
          <a:stretch>
            <a:fillRect/>
          </a:stretch>
        </p:blipFill>
        <p:spPr>
          <a:xfrm>
            <a:off x="10588625" y="5372100"/>
            <a:ext cx="1335405" cy="1146810"/>
          </a:xfrm>
          <a:prstGeom prst="rect">
            <a:avLst/>
          </a:prstGeom>
        </p:spPr>
      </p:pic>
      <p:pic>
        <p:nvPicPr>
          <p:cNvPr id="11" name="图片 10" descr="discussion_h (3)"/>
          <p:cNvPicPr>
            <a:picLocks noChangeAspect="1"/>
          </p:cNvPicPr>
          <p:nvPr/>
        </p:nvPicPr>
        <p:blipFill>
          <a:blip r:embed="rId7"/>
          <a:stretch>
            <a:fillRect/>
          </a:stretch>
        </p:blipFill>
        <p:spPr>
          <a:xfrm>
            <a:off x="10588625" y="4039235"/>
            <a:ext cx="1123950" cy="965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矩形 5"/>
          <p:cNvSpPr/>
          <p:nvPr>
            <p:custDataLst>
              <p:tags r:id="rId2"/>
            </p:custDataLst>
          </p:nvPr>
        </p:nvSpPr>
        <p:spPr>
          <a:xfrm>
            <a:off x="867410" y="1109345"/>
            <a:ext cx="10456545" cy="4395470"/>
          </a:xfrm>
          <a:prstGeom prst="rect">
            <a:avLst/>
          </a:prstGeom>
          <a:solidFill>
            <a:schemeClr val="accent1">
              <a:lumMod val="20000"/>
              <a:lumOff val="80000"/>
            </a:schemeClr>
          </a:solidFill>
        </p:spPr>
        <p:txBody>
          <a:bodyPr wrap="square">
            <a:noAutofit/>
            <a:scene3d>
              <a:camera prst="orthographicFront"/>
              <a:lightRig rig="threePt" dir="t"/>
            </a:scene3d>
          </a:bodyPr>
          <a:p>
            <a:pPr lvl="0" indent="0" algn="ctr" fontAlgn="base">
              <a:lnSpc>
                <a:spcPct val="150000"/>
              </a:lnSpc>
              <a:spcBef>
                <a:spcPct val="0"/>
              </a:spcBef>
              <a:spcAft>
                <a:spcPct val="0"/>
              </a:spcAft>
              <a:defRPr/>
            </a:pPr>
            <a:r>
              <a:rPr lang="en-US" altLang="zh-CN" sz="7200" b="1">
                <a:pattFill prst="dkUpDiag">
                  <a:fgClr>
                    <a:schemeClr val="bg1">
                      <a:lumMod val="50000"/>
                    </a:schemeClr>
                  </a:fgClr>
                  <a:bgClr>
                    <a:schemeClr val="tx1">
                      <a:lumMod val="75000"/>
                      <a:lumOff val="25000"/>
                    </a:schemeClr>
                  </a:bgClr>
                </a:pattFill>
                <a:effectLst/>
                <a:latin typeface="Times New Roman" panose="02020603050405020304" pitchFamily="18" charset="0"/>
                <a:cs typeface="Times New Roman" panose="02020603050405020304" pitchFamily="18" charset="0"/>
                <a:sym typeface="+mn-ea"/>
              </a:rPr>
              <a:t> </a:t>
            </a:r>
            <a:r>
              <a:rPr lang="en-US" altLang="zh-CN" sz="7200" b="1">
                <a:solidFill>
                  <a:schemeClr val="tx1"/>
                </a:solidFill>
                <a:effectLst/>
                <a:latin typeface="Times New Roman" panose="02020603050405020304" pitchFamily="18" charset="0"/>
                <a:cs typeface="Times New Roman" panose="02020603050405020304" pitchFamily="18" charset="0"/>
                <a:sym typeface="+mn-ea"/>
              </a:rPr>
              <a:t>Unit2 Healthy </a:t>
            </a:r>
            <a:r>
              <a:rPr lang="en-US" altLang="zh-CN" sz="7200" b="1" smtClean="0">
                <a:solidFill>
                  <a:schemeClr val="tx1"/>
                </a:solidFill>
                <a:effectLst/>
                <a:latin typeface="Times New Roman" panose="02020603050405020304" pitchFamily="18" charset="0"/>
                <a:cs typeface="Times New Roman" panose="02020603050405020304" pitchFamily="18" charset="0"/>
                <a:sym typeface="+mn-ea"/>
              </a:rPr>
              <a:t>Lifestyle</a:t>
            </a:r>
            <a:endParaRPr lang="en-US" altLang="zh-CN" sz="7200" b="1" smtClean="0">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endParaRPr>
          </a:p>
          <a:p>
            <a:pPr lvl="0" indent="0" algn="ctr" fontAlgn="base">
              <a:lnSpc>
                <a:spcPct val="150000"/>
              </a:lnSpc>
              <a:spcBef>
                <a:spcPct val="0"/>
              </a:spcBef>
              <a:spcAft>
                <a:spcPct val="0"/>
              </a:spcAft>
              <a:defRPr/>
            </a:pPr>
            <a:r>
              <a:rPr lang="en-US" altLang="zh-CN" sz="4400" b="1" smtClean="0">
                <a:pattFill prst="dkUpDiag">
                  <a:fgClr>
                    <a:schemeClr val="bg1">
                      <a:lumMod val="50000"/>
                    </a:schemeClr>
                  </a:fgClr>
                  <a:bgClr>
                    <a:schemeClr val="tx1">
                      <a:lumMod val="75000"/>
                      <a:lumOff val="25000"/>
                    </a:schemeClr>
                  </a:bgClr>
                </a:pattFill>
                <a:effectLst/>
                <a:latin typeface="Times New Roman" panose="02020603050405020304" pitchFamily="18" charset="0"/>
                <a:ea typeface="微软雅黑" panose="020B0503020204020204" charset="-122"/>
                <a:cs typeface="Times New Roman" panose="02020603050405020304" pitchFamily="18" charset="0"/>
                <a:sym typeface="+mn-ea"/>
              </a:rPr>
              <a:t> </a:t>
            </a:r>
            <a:r>
              <a:rPr lang="en-US" altLang="zh-CN" sz="4800" b="1" smtClean="0">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rPr>
              <a:t>Reading and Thinking</a:t>
            </a:r>
            <a:endParaRPr lang="en-US" altLang="zh-CN" sz="4800" b="1" smtClean="0">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endParaRPr>
          </a:p>
          <a:p>
            <a:pPr lvl="0" indent="0" algn="ctr" fontAlgn="base">
              <a:lnSpc>
                <a:spcPct val="150000"/>
              </a:lnSpc>
              <a:spcBef>
                <a:spcPct val="0"/>
              </a:spcBef>
              <a:spcAft>
                <a:spcPct val="0"/>
              </a:spcAft>
              <a:defRPr/>
            </a:pPr>
            <a:r>
              <a:rPr lang="en-US" altLang="zh-CN" sz="3400" b="1" smtClean="0">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rPr>
              <a:t>Learn to develop good health habits</a:t>
            </a:r>
            <a:endParaRPr lang="en-US" altLang="zh-CN" sz="3400" b="1" smtClean="0">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273" name="图形 269"/>
          <p:cNvGrpSpPr/>
          <p:nvPr>
            <p:custDataLst>
              <p:tags r:id="rId3"/>
            </p:custDataLst>
          </p:nvPr>
        </p:nvGrpSpPr>
        <p:grpSpPr>
          <a:xfrm flipH="1">
            <a:off x="598170" y="3620770"/>
            <a:ext cx="1463040" cy="2783205"/>
            <a:chOff x="4893725" y="311560"/>
            <a:chExt cx="2320077" cy="6149841"/>
          </a:xfrm>
        </p:grpSpPr>
        <p:grpSp>
          <p:nvGrpSpPr>
            <p:cNvPr id="274" name="图形 269"/>
            <p:cNvGrpSpPr/>
            <p:nvPr>
              <p:custDataLst>
                <p:tags r:id="rId4"/>
              </p:custDataLst>
            </p:nvPr>
          </p:nvGrpSpPr>
          <p:grpSpPr>
            <a:xfrm>
              <a:off x="4893725" y="311560"/>
              <a:ext cx="2320077" cy="6149841"/>
              <a:chOff x="4893725" y="311560"/>
              <a:chExt cx="2320077" cy="6149841"/>
            </a:xfrm>
          </p:grpSpPr>
          <p:grpSp>
            <p:nvGrpSpPr>
              <p:cNvPr id="275" name="图形 269"/>
              <p:cNvGrpSpPr/>
              <p:nvPr>
                <p:custDataLst>
                  <p:tags r:id="rId5"/>
                </p:custDataLst>
              </p:nvPr>
            </p:nvGrpSpPr>
            <p:grpSpPr>
              <a:xfrm>
                <a:off x="4893725" y="2455327"/>
                <a:ext cx="2178219" cy="4006074"/>
                <a:chOff x="4893725" y="2455327"/>
                <a:chExt cx="2178219" cy="4006074"/>
              </a:xfrm>
            </p:grpSpPr>
            <p:grpSp>
              <p:nvGrpSpPr>
                <p:cNvPr id="276" name="图形 269"/>
                <p:cNvGrpSpPr/>
                <p:nvPr>
                  <p:custDataLst>
                    <p:tags r:id="rId6"/>
                  </p:custDataLst>
                </p:nvPr>
              </p:nvGrpSpPr>
              <p:grpSpPr>
                <a:xfrm>
                  <a:off x="4893725" y="5884890"/>
                  <a:ext cx="778724" cy="576511"/>
                  <a:chOff x="4893725" y="5884890"/>
                  <a:chExt cx="778724" cy="576511"/>
                </a:xfrm>
              </p:grpSpPr>
              <p:sp>
                <p:nvSpPr>
                  <p:cNvPr id="277" name="任意多边形: 形状 276"/>
                  <p:cNvSpPr/>
                  <p:nvPr>
                    <p:custDataLst>
                      <p:tags r:id="rId7"/>
                    </p:custDataLst>
                  </p:nvPr>
                </p:nvSpPr>
                <p:spPr>
                  <a:xfrm>
                    <a:off x="4893968" y="5884890"/>
                    <a:ext cx="778481" cy="576511"/>
                  </a:xfrm>
                  <a:custGeom>
                    <a:avLst/>
                    <a:gdLst>
                      <a:gd name="connsiteX0" fmla="*/ 621581 w 778481"/>
                      <a:gd name="connsiteY0" fmla="*/ 337633 h 576511"/>
                      <a:gd name="connsiteX1" fmla="*/ 778482 w 778481"/>
                      <a:gd name="connsiteY1" fmla="*/ 9819 h 576511"/>
                      <a:gd name="connsiteX2" fmla="*/ 503395 w 778481"/>
                      <a:gd name="connsiteY2" fmla="*/ 0 h 576511"/>
                      <a:gd name="connsiteX3" fmla="*/ 397277 w 778481"/>
                      <a:gd name="connsiteY3" fmla="*/ 291503 h 576511"/>
                      <a:gd name="connsiteX4" fmla="*/ 130884 w 778481"/>
                      <a:gd name="connsiteY4" fmla="*/ 477810 h 576511"/>
                      <a:gd name="connsiteX5" fmla="*/ 1191 w 778481"/>
                      <a:gd name="connsiteY5" fmla="*/ 576512 h 576511"/>
                      <a:gd name="connsiteX6" fmla="*/ 592022 w 778481"/>
                      <a:gd name="connsiteY6" fmla="*/ 576512 h 576511"/>
                      <a:gd name="connsiteX7" fmla="*/ 631656 w 778481"/>
                      <a:gd name="connsiteY7" fmla="*/ 380642 h 57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481" h="576511">
                        <a:moveTo>
                          <a:pt x="621581" y="337633"/>
                        </a:moveTo>
                        <a:cubicBezTo>
                          <a:pt x="622400" y="252125"/>
                          <a:pt x="745342" y="74615"/>
                          <a:pt x="778482" y="9819"/>
                        </a:cubicBezTo>
                        <a:lnTo>
                          <a:pt x="503395" y="0"/>
                        </a:lnTo>
                        <a:cubicBezTo>
                          <a:pt x="503395" y="0"/>
                          <a:pt x="460180" y="168254"/>
                          <a:pt x="397277" y="291503"/>
                        </a:cubicBezTo>
                        <a:cubicBezTo>
                          <a:pt x="375440" y="334308"/>
                          <a:pt x="294995" y="444568"/>
                          <a:pt x="130884" y="477810"/>
                        </a:cubicBezTo>
                        <a:cubicBezTo>
                          <a:pt x="-21465" y="508495"/>
                          <a:pt x="1191" y="576512"/>
                          <a:pt x="1191" y="576512"/>
                        </a:cubicBezTo>
                        <a:lnTo>
                          <a:pt x="592022" y="576512"/>
                        </a:lnTo>
                        <a:cubicBezTo>
                          <a:pt x="719056" y="576512"/>
                          <a:pt x="631656" y="380642"/>
                          <a:pt x="631656" y="380642"/>
                        </a:cubicBezTo>
                        <a:close/>
                      </a:path>
                    </a:pathLst>
                  </a:custGeom>
                  <a:solidFill>
                    <a:srgbClr val="FCBE9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78" name="任意多边形: 形状 277"/>
                  <p:cNvSpPr/>
                  <p:nvPr>
                    <p:custDataLst>
                      <p:tags r:id="rId8"/>
                    </p:custDataLst>
                  </p:nvPr>
                </p:nvSpPr>
                <p:spPr>
                  <a:xfrm>
                    <a:off x="5389180" y="5885094"/>
                    <a:ext cx="283269" cy="109799"/>
                  </a:xfrm>
                  <a:custGeom>
                    <a:avLst/>
                    <a:gdLst>
                      <a:gd name="connsiteX0" fmla="*/ 0 w 283269"/>
                      <a:gd name="connsiteY0" fmla="*/ 37026 h 109799"/>
                      <a:gd name="connsiteX1" fmla="*/ 225020 w 283269"/>
                      <a:gd name="connsiteY1" fmla="*/ 109799 h 109799"/>
                      <a:gd name="connsiteX2" fmla="*/ 283270 w 283269"/>
                      <a:gd name="connsiteY2" fmla="*/ 9870 h 109799"/>
                      <a:gd name="connsiteX3" fmla="*/ 8183 w 283269"/>
                      <a:gd name="connsiteY3" fmla="*/ 0 h 109799"/>
                      <a:gd name="connsiteX4" fmla="*/ 0 w 283269"/>
                      <a:gd name="connsiteY4" fmla="*/ 37026 h 109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69" h="109799">
                        <a:moveTo>
                          <a:pt x="0" y="37026"/>
                        </a:moveTo>
                        <a:cubicBezTo>
                          <a:pt x="49351" y="59579"/>
                          <a:pt x="142325" y="98395"/>
                          <a:pt x="225020" y="109799"/>
                        </a:cubicBezTo>
                        <a:cubicBezTo>
                          <a:pt x="249312" y="68580"/>
                          <a:pt x="271763" y="32372"/>
                          <a:pt x="283270" y="9870"/>
                        </a:cubicBezTo>
                        <a:lnTo>
                          <a:pt x="8183" y="0"/>
                        </a:lnTo>
                        <a:cubicBezTo>
                          <a:pt x="8183" y="0"/>
                          <a:pt x="5728" y="13450"/>
                          <a:pt x="0" y="37026"/>
                        </a:cubicBezTo>
                        <a:close/>
                      </a:path>
                    </a:pathLst>
                  </a:custGeom>
                  <a:solidFill>
                    <a:srgbClr val="1C0E0C"/>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79" name="任意多边形: 形状 278"/>
                  <p:cNvSpPr/>
                  <p:nvPr>
                    <p:custDataLst>
                      <p:tags r:id="rId9"/>
                    </p:custDataLst>
                  </p:nvPr>
                </p:nvSpPr>
                <p:spPr>
                  <a:xfrm>
                    <a:off x="4893725" y="6265378"/>
                    <a:ext cx="661364" cy="195870"/>
                  </a:xfrm>
                  <a:custGeom>
                    <a:avLst/>
                    <a:gdLst>
                      <a:gd name="connsiteX0" fmla="*/ 632052 w 661364"/>
                      <a:gd name="connsiteY0" fmla="*/ 0 h 195870"/>
                      <a:gd name="connsiteX1" fmla="*/ 592418 w 661364"/>
                      <a:gd name="connsiteY1" fmla="*/ 195870 h 195870"/>
                      <a:gd name="connsiteX2" fmla="*/ 1331 w 661364"/>
                      <a:gd name="connsiteY2" fmla="*/ 195870 h 195870"/>
                      <a:gd name="connsiteX3" fmla="*/ 131024 w 661364"/>
                      <a:gd name="connsiteY3" fmla="*/ 97168 h 195870"/>
                      <a:gd name="connsiteX4" fmla="*/ 213413 w 661364"/>
                      <a:gd name="connsiteY4" fmla="*/ 78501 h 195870"/>
                      <a:gd name="connsiteX5" fmla="*/ 329502 w 661364"/>
                      <a:gd name="connsiteY5" fmla="*/ 130818 h 195870"/>
                      <a:gd name="connsiteX6" fmla="*/ 632052 w 661364"/>
                      <a:gd name="connsiteY6" fmla="*/ 0 h 1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364" h="195870">
                        <a:moveTo>
                          <a:pt x="632052" y="0"/>
                        </a:moveTo>
                        <a:cubicBezTo>
                          <a:pt x="632052" y="0"/>
                          <a:pt x="719452" y="195870"/>
                          <a:pt x="592418" y="195870"/>
                        </a:cubicBezTo>
                        <a:lnTo>
                          <a:pt x="1331" y="195870"/>
                        </a:lnTo>
                        <a:cubicBezTo>
                          <a:pt x="1331" y="195870"/>
                          <a:pt x="-22450" y="121767"/>
                          <a:pt x="131024" y="97168"/>
                        </a:cubicBezTo>
                        <a:cubicBezTo>
                          <a:pt x="152350" y="93741"/>
                          <a:pt x="213413" y="78501"/>
                          <a:pt x="213413" y="78501"/>
                        </a:cubicBezTo>
                        <a:cubicBezTo>
                          <a:pt x="213413" y="78501"/>
                          <a:pt x="194439" y="136802"/>
                          <a:pt x="329502" y="130818"/>
                        </a:cubicBezTo>
                        <a:cubicBezTo>
                          <a:pt x="464566" y="124835"/>
                          <a:pt x="525475" y="9615"/>
                          <a:pt x="632052" y="0"/>
                        </a:cubicBezTo>
                        <a:close/>
                      </a:path>
                    </a:pathLst>
                  </a:custGeom>
                  <a:solidFill>
                    <a:srgbClr val="E57B07"/>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nvGrpSpPr>
                <p:cNvPr id="280" name="图形 269"/>
                <p:cNvGrpSpPr/>
                <p:nvPr>
                  <p:custDataLst>
                    <p:tags r:id="rId10"/>
                  </p:custDataLst>
                </p:nvPr>
              </p:nvGrpSpPr>
              <p:grpSpPr>
                <a:xfrm>
                  <a:off x="6387981" y="5894709"/>
                  <a:ext cx="562285" cy="566539"/>
                  <a:chOff x="6387981" y="5894709"/>
                  <a:chExt cx="562285" cy="566539"/>
                </a:xfrm>
              </p:grpSpPr>
              <p:sp>
                <p:nvSpPr>
                  <p:cNvPr id="281" name="任意多边形: 形状 280"/>
                  <p:cNvSpPr/>
                  <p:nvPr>
                    <p:custDataLst>
                      <p:tags r:id="rId11"/>
                    </p:custDataLst>
                  </p:nvPr>
                </p:nvSpPr>
                <p:spPr>
                  <a:xfrm>
                    <a:off x="6388032" y="5894709"/>
                    <a:ext cx="562234" cy="566283"/>
                  </a:xfrm>
                  <a:custGeom>
                    <a:avLst/>
                    <a:gdLst>
                      <a:gd name="connsiteX0" fmla="*/ 488838 w 562234"/>
                      <a:gd name="connsiteY0" fmla="*/ 308124 h 566283"/>
                      <a:gd name="connsiteX1" fmla="*/ 537269 w 562234"/>
                      <a:gd name="connsiteY1" fmla="*/ 0 h 566283"/>
                      <a:gd name="connsiteX2" fmla="*/ 291792 w 562234"/>
                      <a:gd name="connsiteY2" fmla="*/ 0 h 566283"/>
                      <a:gd name="connsiteX3" fmla="*/ 320534 w 562234"/>
                      <a:gd name="connsiteY3" fmla="*/ 281275 h 566283"/>
                      <a:gd name="connsiteX4" fmla="*/ 112032 w 562234"/>
                      <a:gd name="connsiteY4" fmla="*/ 467581 h 566283"/>
                      <a:gd name="connsiteX5" fmla="*/ 33 w 562234"/>
                      <a:gd name="connsiteY5" fmla="*/ 566284 h 566283"/>
                      <a:gd name="connsiteX6" fmla="*/ 500549 w 562234"/>
                      <a:gd name="connsiteY6" fmla="*/ 566284 h 566283"/>
                      <a:gd name="connsiteX7" fmla="*/ 518960 w 562234"/>
                      <a:gd name="connsiteY7" fmla="*/ 370413 h 56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234" h="566283">
                        <a:moveTo>
                          <a:pt x="488838" y="308124"/>
                        </a:moveTo>
                        <a:cubicBezTo>
                          <a:pt x="469916" y="241181"/>
                          <a:pt x="522693" y="54568"/>
                          <a:pt x="537269" y="0"/>
                        </a:cubicBezTo>
                        <a:lnTo>
                          <a:pt x="291792" y="0"/>
                        </a:lnTo>
                        <a:cubicBezTo>
                          <a:pt x="291792" y="0"/>
                          <a:pt x="324062" y="182624"/>
                          <a:pt x="320534" y="281275"/>
                        </a:cubicBezTo>
                        <a:cubicBezTo>
                          <a:pt x="318948" y="324950"/>
                          <a:pt x="270313" y="435516"/>
                          <a:pt x="112032" y="467581"/>
                        </a:cubicBezTo>
                        <a:cubicBezTo>
                          <a:pt x="-5081" y="496834"/>
                          <a:pt x="33" y="566284"/>
                          <a:pt x="33" y="566284"/>
                        </a:cubicBezTo>
                        <a:lnTo>
                          <a:pt x="500549" y="566284"/>
                        </a:lnTo>
                        <a:cubicBezTo>
                          <a:pt x="627635" y="566284"/>
                          <a:pt x="518960" y="370413"/>
                          <a:pt x="518960" y="370413"/>
                        </a:cubicBezTo>
                        <a:close/>
                      </a:path>
                    </a:pathLst>
                  </a:custGeom>
                  <a:solidFill>
                    <a:srgbClr val="FCBE9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82" name="任意多边形: 形状 281"/>
                  <p:cNvSpPr/>
                  <p:nvPr>
                    <p:custDataLst>
                      <p:tags r:id="rId12"/>
                    </p:custDataLst>
                  </p:nvPr>
                </p:nvSpPr>
                <p:spPr>
                  <a:xfrm>
                    <a:off x="6679773" y="5894760"/>
                    <a:ext cx="245476" cy="84280"/>
                  </a:xfrm>
                  <a:custGeom>
                    <a:avLst/>
                    <a:gdLst>
                      <a:gd name="connsiteX0" fmla="*/ 245477 w 245476"/>
                      <a:gd name="connsiteY0" fmla="*/ 0 h 84280"/>
                      <a:gd name="connsiteX1" fmla="*/ 0 w 245476"/>
                      <a:gd name="connsiteY1" fmla="*/ 0 h 84280"/>
                      <a:gd name="connsiteX2" fmla="*/ 12683 w 245476"/>
                      <a:gd name="connsiteY2" fmla="*/ 82797 h 84280"/>
                      <a:gd name="connsiteX3" fmla="*/ 232998 w 245476"/>
                      <a:gd name="connsiteY3" fmla="*/ 46998 h 84280"/>
                      <a:gd name="connsiteX4" fmla="*/ 245477 w 245476"/>
                      <a:gd name="connsiteY4" fmla="*/ 0 h 84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76" h="84280">
                        <a:moveTo>
                          <a:pt x="245477" y="0"/>
                        </a:moveTo>
                        <a:lnTo>
                          <a:pt x="0" y="0"/>
                        </a:lnTo>
                        <a:cubicBezTo>
                          <a:pt x="0" y="0"/>
                          <a:pt x="6086" y="35083"/>
                          <a:pt x="12683" y="82797"/>
                        </a:cubicBezTo>
                        <a:cubicBezTo>
                          <a:pt x="102026" y="91235"/>
                          <a:pt x="193875" y="61573"/>
                          <a:pt x="232998" y="46998"/>
                        </a:cubicBezTo>
                        <a:cubicBezTo>
                          <a:pt x="238112" y="27360"/>
                          <a:pt x="242561" y="10944"/>
                          <a:pt x="245477" y="0"/>
                        </a:cubicBezTo>
                        <a:close/>
                      </a:path>
                    </a:pathLst>
                  </a:custGeom>
                  <a:solidFill>
                    <a:srgbClr val="1C0E0C"/>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83" name="任意多边形: 形状 282"/>
                  <p:cNvSpPr/>
                  <p:nvPr>
                    <p:custDataLst>
                      <p:tags r:id="rId13"/>
                    </p:custDataLst>
                  </p:nvPr>
                </p:nvSpPr>
                <p:spPr>
                  <a:xfrm>
                    <a:off x="6387981" y="6265378"/>
                    <a:ext cx="562234" cy="195870"/>
                  </a:xfrm>
                  <a:custGeom>
                    <a:avLst/>
                    <a:gdLst>
                      <a:gd name="connsiteX0" fmla="*/ 518960 w 562234"/>
                      <a:gd name="connsiteY0" fmla="*/ 0 h 195870"/>
                      <a:gd name="connsiteX1" fmla="*/ 500549 w 562234"/>
                      <a:gd name="connsiteY1" fmla="*/ 195870 h 195870"/>
                      <a:gd name="connsiteX2" fmla="*/ 33 w 562234"/>
                      <a:gd name="connsiteY2" fmla="*/ 195870 h 195870"/>
                      <a:gd name="connsiteX3" fmla="*/ 112032 w 562234"/>
                      <a:gd name="connsiteY3" fmla="*/ 97168 h 195870"/>
                      <a:gd name="connsiteX4" fmla="*/ 176674 w 562234"/>
                      <a:gd name="connsiteY4" fmla="*/ 76711 h 195870"/>
                      <a:gd name="connsiteX5" fmla="*/ 345950 w 562234"/>
                      <a:gd name="connsiteY5" fmla="*/ 118443 h 195870"/>
                      <a:gd name="connsiteX6" fmla="*/ 518960 w 562234"/>
                      <a:gd name="connsiteY6" fmla="*/ 0 h 19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234" h="195870">
                        <a:moveTo>
                          <a:pt x="518960" y="0"/>
                        </a:moveTo>
                        <a:cubicBezTo>
                          <a:pt x="518960" y="0"/>
                          <a:pt x="627635" y="195870"/>
                          <a:pt x="500549" y="195870"/>
                        </a:cubicBezTo>
                        <a:lnTo>
                          <a:pt x="33" y="195870"/>
                        </a:lnTo>
                        <a:cubicBezTo>
                          <a:pt x="33" y="195870"/>
                          <a:pt x="-5081" y="126420"/>
                          <a:pt x="112032" y="97168"/>
                        </a:cubicBezTo>
                        <a:cubicBezTo>
                          <a:pt x="132999" y="92054"/>
                          <a:pt x="176674" y="76711"/>
                          <a:pt x="176674" y="76711"/>
                        </a:cubicBezTo>
                        <a:cubicBezTo>
                          <a:pt x="176674" y="76711"/>
                          <a:pt x="219990" y="39277"/>
                          <a:pt x="345950" y="118443"/>
                        </a:cubicBezTo>
                        <a:cubicBezTo>
                          <a:pt x="452119" y="185232"/>
                          <a:pt x="465569" y="0"/>
                          <a:pt x="518960" y="0"/>
                        </a:cubicBezTo>
                        <a:close/>
                      </a:path>
                    </a:pathLst>
                  </a:custGeom>
                  <a:solidFill>
                    <a:srgbClr val="E57B07"/>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284" name="任意多边形: 形状 283"/>
                <p:cNvSpPr/>
                <p:nvPr>
                  <p:custDataLst>
                    <p:tags r:id="rId14"/>
                  </p:custDataLst>
                </p:nvPr>
              </p:nvSpPr>
              <p:spPr>
                <a:xfrm>
                  <a:off x="5354046" y="2455327"/>
                  <a:ext cx="1717898" cy="3459122"/>
                </a:xfrm>
                <a:custGeom>
                  <a:avLst/>
                  <a:gdLst>
                    <a:gd name="connsiteX0" fmla="*/ 1715472 w 1717898"/>
                    <a:gd name="connsiteY0" fmla="*/ 1118248 h 3459122"/>
                    <a:gd name="connsiteX1" fmla="*/ 1607206 w 1717898"/>
                    <a:gd name="connsiteY1" fmla="*/ 2101791 h 3459122"/>
                    <a:gd name="connsiteX2" fmla="*/ 1696243 w 1717898"/>
                    <a:gd name="connsiteY2" fmla="*/ 3439433 h 3459122"/>
                    <a:gd name="connsiteX3" fmla="*/ 1290388 w 1717898"/>
                    <a:gd name="connsiteY3" fmla="*/ 3439433 h 3459122"/>
                    <a:gd name="connsiteX4" fmla="*/ 1255868 w 1717898"/>
                    <a:gd name="connsiteY4" fmla="*/ 3242540 h 3459122"/>
                    <a:gd name="connsiteX5" fmla="*/ 1123822 w 1717898"/>
                    <a:gd name="connsiteY5" fmla="*/ 2405056 h 3459122"/>
                    <a:gd name="connsiteX6" fmla="*/ 983287 w 1717898"/>
                    <a:gd name="connsiteY6" fmla="*/ 1686475 h 3459122"/>
                    <a:gd name="connsiteX7" fmla="*/ 736327 w 1717898"/>
                    <a:gd name="connsiteY7" fmla="*/ 2259867 h 3459122"/>
                    <a:gd name="connsiteX8" fmla="*/ 458530 w 1717898"/>
                    <a:gd name="connsiteY8" fmla="*/ 3459122 h 3459122"/>
                    <a:gd name="connsiteX9" fmla="*/ 0 w 1717898"/>
                    <a:gd name="connsiteY9" fmla="*/ 3430330 h 3459122"/>
                    <a:gd name="connsiteX10" fmla="*/ 190500 w 1717898"/>
                    <a:gd name="connsiteY10" fmla="*/ 2285438 h 3459122"/>
                    <a:gd name="connsiteX11" fmla="*/ 578353 w 1717898"/>
                    <a:gd name="connsiteY11" fmla="*/ 0 h 3459122"/>
                    <a:gd name="connsiteX12" fmla="*/ 1271262 w 1717898"/>
                    <a:gd name="connsiteY12" fmla="*/ 0 h 3459122"/>
                    <a:gd name="connsiteX13" fmla="*/ 1715472 w 1717898"/>
                    <a:gd name="connsiteY13" fmla="*/ 1118248 h 345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7898" h="3459122">
                      <a:moveTo>
                        <a:pt x="1715472" y="1118248"/>
                      </a:moveTo>
                      <a:cubicBezTo>
                        <a:pt x="1680849" y="1630834"/>
                        <a:pt x="1599177" y="2016999"/>
                        <a:pt x="1607206" y="2101791"/>
                      </a:cubicBezTo>
                      <a:cubicBezTo>
                        <a:pt x="1607206" y="2101791"/>
                        <a:pt x="1768300" y="2737063"/>
                        <a:pt x="1696243" y="3439433"/>
                      </a:cubicBezTo>
                      <a:cubicBezTo>
                        <a:pt x="1696243" y="3439433"/>
                        <a:pt x="1411490" y="3468890"/>
                        <a:pt x="1290388" y="3439433"/>
                      </a:cubicBezTo>
                      <a:cubicBezTo>
                        <a:pt x="1290388" y="3439433"/>
                        <a:pt x="1278728" y="3360676"/>
                        <a:pt x="1255868" y="3242540"/>
                      </a:cubicBezTo>
                      <a:cubicBezTo>
                        <a:pt x="1211989" y="3015782"/>
                        <a:pt x="1171537" y="2643782"/>
                        <a:pt x="1123822" y="2405056"/>
                      </a:cubicBezTo>
                      <a:cubicBezTo>
                        <a:pt x="1108020" y="2325941"/>
                        <a:pt x="1044656" y="2018277"/>
                        <a:pt x="983287" y="1686475"/>
                      </a:cubicBezTo>
                      <a:cubicBezTo>
                        <a:pt x="893586" y="1913592"/>
                        <a:pt x="809561" y="2060417"/>
                        <a:pt x="736327" y="2259867"/>
                      </a:cubicBezTo>
                      <a:cubicBezTo>
                        <a:pt x="736327" y="2259867"/>
                        <a:pt x="748908" y="3030203"/>
                        <a:pt x="458530" y="3459122"/>
                      </a:cubicBezTo>
                      <a:lnTo>
                        <a:pt x="0" y="3430330"/>
                      </a:lnTo>
                      <a:cubicBezTo>
                        <a:pt x="0" y="3430330"/>
                        <a:pt x="130000" y="2818991"/>
                        <a:pt x="190500" y="2285438"/>
                      </a:cubicBezTo>
                      <a:lnTo>
                        <a:pt x="578353" y="0"/>
                      </a:lnTo>
                      <a:lnTo>
                        <a:pt x="1271262" y="0"/>
                      </a:lnTo>
                      <a:cubicBezTo>
                        <a:pt x="1271262" y="0"/>
                        <a:pt x="1756180" y="406212"/>
                        <a:pt x="1715472" y="1118248"/>
                      </a:cubicBezTo>
                      <a:close/>
                    </a:path>
                  </a:pathLst>
                </a:custGeom>
                <a:solidFill>
                  <a:srgbClr val="E57B07"/>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85" name="任意多边形: 形状 284"/>
                <p:cNvSpPr/>
                <p:nvPr>
                  <p:custDataLst>
                    <p:tags r:id="rId15"/>
                  </p:custDataLst>
                </p:nvPr>
              </p:nvSpPr>
              <p:spPr>
                <a:xfrm>
                  <a:off x="6242416" y="3487965"/>
                  <a:ext cx="91337" cy="678640"/>
                </a:xfrm>
                <a:custGeom>
                  <a:avLst/>
                  <a:gdLst>
                    <a:gd name="connsiteX0" fmla="*/ 91338 w 91337"/>
                    <a:gd name="connsiteY0" fmla="*/ 678640 h 678640"/>
                    <a:gd name="connsiteX1" fmla="*/ 0 w 91337"/>
                    <a:gd name="connsiteY1" fmla="*/ 0 h 678640"/>
                  </a:gdLst>
                  <a:ahLst/>
                  <a:cxnLst>
                    <a:cxn ang="0">
                      <a:pos x="connsiteX0" y="connsiteY0"/>
                    </a:cxn>
                    <a:cxn ang="0">
                      <a:pos x="connsiteX1" y="connsiteY1"/>
                    </a:cxn>
                  </a:cxnLst>
                  <a:rect l="l" t="t" r="r" b="b"/>
                  <a:pathLst>
                    <a:path w="91337" h="678640">
                      <a:moveTo>
                        <a:pt x="91338" y="678640"/>
                      </a:moveTo>
                      <a:lnTo>
                        <a:pt x="0" y="0"/>
                      </a:lnTo>
                    </a:path>
                  </a:pathLst>
                </a:custGeom>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286" name="任意多边形: 形状 285"/>
              <p:cNvSpPr/>
              <p:nvPr>
                <p:custDataLst>
                  <p:tags r:id="rId16"/>
                </p:custDataLst>
              </p:nvPr>
            </p:nvSpPr>
            <p:spPr>
              <a:xfrm>
                <a:off x="5201595" y="1178440"/>
                <a:ext cx="1986263" cy="1276886"/>
              </a:xfrm>
              <a:custGeom>
                <a:avLst/>
                <a:gdLst>
                  <a:gd name="connsiteX0" fmla="*/ 1332375 w 1986263"/>
                  <a:gd name="connsiteY0" fmla="*/ 0 h 1276886"/>
                  <a:gd name="connsiteX1" fmla="*/ 1742014 w 1986263"/>
                  <a:gd name="connsiteY1" fmla="*/ 191369 h 1276886"/>
                  <a:gd name="connsiteX2" fmla="*/ 1986263 w 1986263"/>
                  <a:gd name="connsiteY2" fmla="*/ 989628 h 1276886"/>
                  <a:gd name="connsiteX3" fmla="*/ 1721353 w 1986263"/>
                  <a:gd name="connsiteY3" fmla="*/ 911485 h 1276886"/>
                  <a:gd name="connsiteX4" fmla="*/ 1539752 w 1986263"/>
                  <a:gd name="connsiteY4" fmla="*/ 603514 h 1276886"/>
                  <a:gd name="connsiteX5" fmla="*/ 1423713 w 1986263"/>
                  <a:gd name="connsiteY5" fmla="*/ 1276887 h 1276886"/>
                  <a:gd name="connsiteX6" fmla="*/ 730804 w 1986263"/>
                  <a:gd name="connsiteY6" fmla="*/ 1276887 h 1276886"/>
                  <a:gd name="connsiteX7" fmla="*/ 673373 w 1986263"/>
                  <a:gd name="connsiteY7" fmla="*/ 936749 h 1276886"/>
                  <a:gd name="connsiteX8" fmla="*/ 535292 w 1986263"/>
                  <a:gd name="connsiteY8" fmla="*/ 743692 h 1276886"/>
                  <a:gd name="connsiteX9" fmla="*/ 547259 w 1986263"/>
                  <a:gd name="connsiteY9" fmla="*/ 648569 h 1276886"/>
                  <a:gd name="connsiteX10" fmla="*/ 252585 w 1986263"/>
                  <a:gd name="connsiteY10" fmla="*/ 891233 h 1276886"/>
                  <a:gd name="connsiteX11" fmla="*/ 0 w 1986263"/>
                  <a:gd name="connsiteY11" fmla="*/ 780257 h 1276886"/>
                  <a:gd name="connsiteX12" fmla="*/ 503176 w 1986263"/>
                  <a:gd name="connsiteY12" fmla="*/ 161861 h 1276886"/>
                  <a:gd name="connsiteX13" fmla="*/ 749061 w 1986263"/>
                  <a:gd name="connsiteY13" fmla="*/ 81826 h 127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6263" h="1276886">
                    <a:moveTo>
                      <a:pt x="1332375" y="0"/>
                    </a:moveTo>
                    <a:cubicBezTo>
                      <a:pt x="1428520" y="23627"/>
                      <a:pt x="1670979" y="85815"/>
                      <a:pt x="1742014" y="191369"/>
                    </a:cubicBezTo>
                    <a:cubicBezTo>
                      <a:pt x="1834375" y="328581"/>
                      <a:pt x="1986263" y="989628"/>
                      <a:pt x="1986263" y="989628"/>
                    </a:cubicBezTo>
                    <a:lnTo>
                      <a:pt x="1721353" y="911485"/>
                    </a:lnTo>
                    <a:cubicBezTo>
                      <a:pt x="1721353" y="911485"/>
                      <a:pt x="1551258" y="603514"/>
                      <a:pt x="1539752" y="603514"/>
                    </a:cubicBezTo>
                    <a:cubicBezTo>
                      <a:pt x="1528245" y="603514"/>
                      <a:pt x="1423713" y="1276887"/>
                      <a:pt x="1423713" y="1276887"/>
                    </a:cubicBezTo>
                    <a:lnTo>
                      <a:pt x="730804" y="1276887"/>
                    </a:lnTo>
                    <a:lnTo>
                      <a:pt x="673373" y="936749"/>
                    </a:lnTo>
                    <a:cubicBezTo>
                      <a:pt x="673373" y="936749"/>
                      <a:pt x="526291" y="817232"/>
                      <a:pt x="535292" y="743692"/>
                    </a:cubicBezTo>
                    <a:cubicBezTo>
                      <a:pt x="544293" y="670151"/>
                      <a:pt x="547259" y="648569"/>
                      <a:pt x="547259" y="648569"/>
                    </a:cubicBezTo>
                    <a:cubicBezTo>
                      <a:pt x="547259" y="648569"/>
                      <a:pt x="468758" y="677515"/>
                      <a:pt x="252585" y="891233"/>
                    </a:cubicBezTo>
                    <a:lnTo>
                      <a:pt x="0" y="780257"/>
                    </a:lnTo>
                    <a:cubicBezTo>
                      <a:pt x="0" y="780257"/>
                      <a:pt x="390666" y="227935"/>
                      <a:pt x="503176" y="161861"/>
                    </a:cubicBezTo>
                    <a:cubicBezTo>
                      <a:pt x="615686" y="95787"/>
                      <a:pt x="749061" y="81826"/>
                      <a:pt x="749061" y="81826"/>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nvGrpSpPr>
              <p:cNvPr id="287" name="图形 269"/>
              <p:cNvGrpSpPr/>
              <p:nvPr>
                <p:custDataLst>
                  <p:tags r:id="rId17"/>
                </p:custDataLst>
              </p:nvPr>
            </p:nvGrpSpPr>
            <p:grpSpPr>
              <a:xfrm>
                <a:off x="5690812" y="311560"/>
                <a:ext cx="990649" cy="983291"/>
                <a:chOff x="5690812" y="311560"/>
                <a:chExt cx="990649" cy="983291"/>
              </a:xfrm>
            </p:grpSpPr>
            <p:sp>
              <p:nvSpPr>
                <p:cNvPr id="289" name="任意多边形: 形状 288"/>
                <p:cNvSpPr/>
                <p:nvPr>
                  <p:custDataLst>
                    <p:tags r:id="rId18"/>
                  </p:custDataLst>
                </p:nvPr>
              </p:nvSpPr>
              <p:spPr>
                <a:xfrm>
                  <a:off x="5923602" y="721497"/>
                  <a:ext cx="650563" cy="573354"/>
                </a:xfrm>
                <a:custGeom>
                  <a:avLst/>
                  <a:gdLst>
                    <a:gd name="connsiteX0" fmla="*/ 276877 w 650563"/>
                    <a:gd name="connsiteY0" fmla="*/ 0 h 573355"/>
                    <a:gd name="connsiteX1" fmla="*/ 650564 w 650563"/>
                    <a:gd name="connsiteY1" fmla="*/ 470088 h 573355"/>
                    <a:gd name="connsiteX2" fmla="*/ 0 w 650563"/>
                    <a:gd name="connsiteY2" fmla="*/ 561374 h 573355"/>
                    <a:gd name="connsiteX3" fmla="*/ 126830 w 650563"/>
                    <a:gd name="connsiteY3" fmla="*/ 185795 h 573355"/>
                  </a:gdLst>
                  <a:ahLst/>
                  <a:cxnLst>
                    <a:cxn ang="0">
                      <a:pos x="connsiteX0" y="connsiteY0"/>
                    </a:cxn>
                    <a:cxn ang="0">
                      <a:pos x="connsiteX1" y="connsiteY1"/>
                    </a:cxn>
                    <a:cxn ang="0">
                      <a:pos x="connsiteX2" y="connsiteY2"/>
                    </a:cxn>
                    <a:cxn ang="0">
                      <a:pos x="connsiteX3" y="connsiteY3"/>
                    </a:cxn>
                  </a:cxnLst>
                  <a:rect l="l" t="t" r="r" b="b"/>
                  <a:pathLst>
                    <a:path w="650563" h="573355">
                      <a:moveTo>
                        <a:pt x="276877" y="0"/>
                      </a:moveTo>
                      <a:cubicBezTo>
                        <a:pt x="276877" y="0"/>
                        <a:pt x="363407" y="348781"/>
                        <a:pt x="650564" y="470088"/>
                      </a:cubicBezTo>
                      <a:cubicBezTo>
                        <a:pt x="650564" y="470088"/>
                        <a:pt x="440886" y="615226"/>
                        <a:pt x="0" y="561374"/>
                      </a:cubicBezTo>
                      <a:cubicBezTo>
                        <a:pt x="0" y="561374"/>
                        <a:pt x="156389" y="383404"/>
                        <a:pt x="126830" y="185795"/>
                      </a:cubicBezTo>
                      <a:close/>
                    </a:path>
                  </a:pathLst>
                </a:custGeom>
                <a:solidFill>
                  <a:srgbClr val="FCBE9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91" name="任意多边形: 形状 290"/>
                <p:cNvSpPr/>
                <p:nvPr>
                  <p:custDataLst>
                    <p:tags r:id="rId19"/>
                  </p:custDataLst>
                </p:nvPr>
              </p:nvSpPr>
              <p:spPr>
                <a:xfrm>
                  <a:off x="5739295" y="570952"/>
                  <a:ext cx="466984" cy="534774"/>
                </a:xfrm>
                <a:custGeom>
                  <a:avLst/>
                  <a:gdLst>
                    <a:gd name="connsiteX0" fmla="*/ 461185 w 466984"/>
                    <a:gd name="connsiteY0" fmla="*/ 150544 h 534774"/>
                    <a:gd name="connsiteX1" fmla="*/ 286999 w 466984"/>
                    <a:gd name="connsiteY1" fmla="*/ 534101 h 534774"/>
                    <a:gd name="connsiteX2" fmla="*/ 5417 w 466984"/>
                    <a:gd name="connsiteY2" fmla="*/ 241677 h 534774"/>
                    <a:gd name="connsiteX3" fmla="*/ 143497 w 466984"/>
                    <a:gd name="connsiteY3" fmla="*/ 9600 h 534774"/>
                    <a:gd name="connsiteX4" fmla="*/ 461185 w 466984"/>
                    <a:gd name="connsiteY4" fmla="*/ 150544 h 534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984" h="534774">
                      <a:moveTo>
                        <a:pt x="461185" y="150544"/>
                      </a:moveTo>
                      <a:cubicBezTo>
                        <a:pt x="481641" y="213448"/>
                        <a:pt x="453513" y="513645"/>
                        <a:pt x="286999" y="534101"/>
                      </a:cubicBezTo>
                      <a:cubicBezTo>
                        <a:pt x="161857" y="549444"/>
                        <a:pt x="23367" y="298086"/>
                        <a:pt x="5417" y="241677"/>
                      </a:cubicBezTo>
                      <a:cubicBezTo>
                        <a:pt x="-12534" y="185269"/>
                        <a:pt x="9406" y="50206"/>
                        <a:pt x="143497" y="9600"/>
                      </a:cubicBezTo>
                      <a:cubicBezTo>
                        <a:pt x="322746" y="-44916"/>
                        <a:pt x="461185" y="150544"/>
                        <a:pt x="461185" y="150544"/>
                      </a:cubicBezTo>
                      <a:close/>
                    </a:path>
                  </a:pathLst>
                </a:custGeom>
                <a:solidFill>
                  <a:srgbClr val="FCBE9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nvGrpSpPr>
                <p:cNvPr id="292" name="图形 269"/>
                <p:cNvGrpSpPr/>
                <p:nvPr>
                  <p:custDataLst>
                    <p:tags r:id="rId20"/>
                  </p:custDataLst>
                </p:nvPr>
              </p:nvGrpSpPr>
              <p:grpSpPr>
                <a:xfrm>
                  <a:off x="5707434" y="400375"/>
                  <a:ext cx="974027" cy="791412"/>
                  <a:chOff x="5707434" y="400375"/>
                  <a:chExt cx="974027" cy="791412"/>
                </a:xfrm>
              </p:grpSpPr>
              <p:sp>
                <p:nvSpPr>
                  <p:cNvPr id="293" name="任意多边形: 形状 292"/>
                  <p:cNvSpPr/>
                  <p:nvPr>
                    <p:custDataLst>
                      <p:tags r:id="rId21"/>
                    </p:custDataLst>
                  </p:nvPr>
                </p:nvSpPr>
                <p:spPr>
                  <a:xfrm>
                    <a:off x="5707434" y="400375"/>
                    <a:ext cx="974027" cy="791412"/>
                  </a:xfrm>
                  <a:custGeom>
                    <a:avLst/>
                    <a:gdLst>
                      <a:gd name="connsiteX0" fmla="*/ 105960 w 974027"/>
                      <a:gd name="connsiteY0" fmla="*/ 254740 h 791412"/>
                      <a:gd name="connsiteX1" fmla="*/ 493046 w 974027"/>
                      <a:gd name="connsiteY1" fmla="*/ 321223 h 791412"/>
                      <a:gd name="connsiteX2" fmla="*/ 866733 w 974027"/>
                      <a:gd name="connsiteY2" fmla="*/ 791413 h 791412"/>
                      <a:gd name="connsiteX3" fmla="*/ 929483 w 974027"/>
                      <a:gd name="connsiteY3" fmla="*/ 425039 h 791412"/>
                      <a:gd name="connsiteX4" fmla="*/ 664215 w 974027"/>
                      <a:gd name="connsiteY4" fmla="*/ 413532 h 791412"/>
                      <a:gd name="connsiteX5" fmla="*/ 421909 w 974027"/>
                      <a:gd name="connsiteY5" fmla="*/ 7 h 791412"/>
                      <a:gd name="connsiteX6" fmla="*/ 50882 w 974027"/>
                      <a:gd name="connsiteY6" fmla="*/ 444933 h 791412"/>
                      <a:gd name="connsiteX7" fmla="*/ 105960 w 974027"/>
                      <a:gd name="connsiteY7" fmla="*/ 254740 h 79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4027" h="791412">
                        <a:moveTo>
                          <a:pt x="105960" y="254740"/>
                        </a:moveTo>
                        <a:cubicBezTo>
                          <a:pt x="105960" y="254740"/>
                          <a:pt x="229568" y="359579"/>
                          <a:pt x="493046" y="321223"/>
                        </a:cubicBezTo>
                        <a:cubicBezTo>
                          <a:pt x="493046" y="321223"/>
                          <a:pt x="569758" y="675732"/>
                          <a:pt x="866733" y="791413"/>
                        </a:cubicBezTo>
                        <a:cubicBezTo>
                          <a:pt x="866733" y="791413"/>
                          <a:pt x="1058307" y="574371"/>
                          <a:pt x="929483" y="425039"/>
                        </a:cubicBezTo>
                        <a:cubicBezTo>
                          <a:pt x="847658" y="330326"/>
                          <a:pt x="664215" y="413532"/>
                          <a:pt x="664215" y="413532"/>
                        </a:cubicBezTo>
                        <a:cubicBezTo>
                          <a:pt x="664215" y="413532"/>
                          <a:pt x="827866" y="1950"/>
                          <a:pt x="421909" y="7"/>
                        </a:cubicBezTo>
                        <a:cubicBezTo>
                          <a:pt x="15953" y="-1937"/>
                          <a:pt x="-70987" y="428926"/>
                          <a:pt x="50882" y="444933"/>
                        </a:cubicBezTo>
                        <a:cubicBezTo>
                          <a:pt x="50882" y="444779"/>
                          <a:pt x="-8851" y="321121"/>
                          <a:pt x="105960" y="254740"/>
                        </a:cubicBezTo>
                        <a:close/>
                      </a:path>
                    </a:pathLst>
                  </a:custGeom>
                  <a:solidFill>
                    <a:srgbClr val="1C0E0C"/>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94" name="任意多边形: 形状 293"/>
                  <p:cNvSpPr/>
                  <p:nvPr>
                    <p:custDataLst>
                      <p:tags r:id="rId22"/>
                    </p:custDataLst>
                  </p:nvPr>
                </p:nvSpPr>
                <p:spPr>
                  <a:xfrm>
                    <a:off x="6363722" y="747275"/>
                    <a:ext cx="292270" cy="68473"/>
                  </a:xfrm>
                  <a:custGeom>
                    <a:avLst/>
                    <a:gdLst>
                      <a:gd name="connsiteX0" fmla="*/ 292271 w 292270"/>
                      <a:gd name="connsiteY0" fmla="*/ 41369 h 68473"/>
                      <a:gd name="connsiteX1" fmla="*/ 0 w 292270"/>
                      <a:gd name="connsiteY1" fmla="*/ 68474 h 68473"/>
                    </a:gdLst>
                    <a:ahLst/>
                    <a:cxnLst>
                      <a:cxn ang="0">
                        <a:pos x="connsiteX0" y="connsiteY0"/>
                      </a:cxn>
                      <a:cxn ang="0">
                        <a:pos x="connsiteX1" y="connsiteY1"/>
                      </a:cxn>
                    </a:cxnLst>
                    <a:rect l="l" t="t" r="r" b="b"/>
                    <a:pathLst>
                      <a:path w="292270" h="68473">
                        <a:moveTo>
                          <a:pt x="292271" y="41369"/>
                        </a:moveTo>
                        <a:cubicBezTo>
                          <a:pt x="151940" y="-65515"/>
                          <a:pt x="0" y="68474"/>
                          <a:pt x="0" y="68474"/>
                        </a:cubicBezTo>
                      </a:path>
                    </a:pathLst>
                  </a:custGeom>
                  <a:no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95" name="任意多边形: 形状 294"/>
                  <p:cNvSpPr/>
                  <p:nvPr>
                    <p:custDataLst>
                      <p:tags r:id="rId23"/>
                    </p:custDataLst>
                  </p:nvPr>
                </p:nvSpPr>
                <p:spPr>
                  <a:xfrm>
                    <a:off x="5809507" y="651228"/>
                    <a:ext cx="332415" cy="122830"/>
                  </a:xfrm>
                  <a:custGeom>
                    <a:avLst/>
                    <a:gdLst>
                      <a:gd name="connsiteX0" fmla="*/ 0 w 332415"/>
                      <a:gd name="connsiteY0" fmla="*/ 0 h 122830"/>
                      <a:gd name="connsiteX1" fmla="*/ 332416 w 332415"/>
                      <a:gd name="connsiteY1" fmla="*/ 116704 h 122830"/>
                    </a:gdLst>
                    <a:ahLst/>
                    <a:cxnLst>
                      <a:cxn ang="0">
                        <a:pos x="connsiteX0" y="connsiteY0"/>
                      </a:cxn>
                      <a:cxn ang="0">
                        <a:pos x="connsiteX1" y="connsiteY1"/>
                      </a:cxn>
                    </a:cxnLst>
                    <a:rect l="l" t="t" r="r" b="b"/>
                    <a:pathLst>
                      <a:path w="332415" h="122830">
                        <a:moveTo>
                          <a:pt x="0" y="0"/>
                        </a:moveTo>
                        <a:cubicBezTo>
                          <a:pt x="0" y="0"/>
                          <a:pt x="69091" y="155162"/>
                          <a:pt x="332416" y="116704"/>
                        </a:cubicBezTo>
                      </a:path>
                    </a:pathLst>
                  </a:custGeom>
                  <a:no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296" name="任意多边形: 形状 295"/>
                <p:cNvSpPr/>
                <p:nvPr>
                  <p:custDataLst>
                    <p:tags r:id="rId24"/>
                  </p:custDataLst>
                </p:nvPr>
              </p:nvSpPr>
              <p:spPr>
                <a:xfrm>
                  <a:off x="5690812" y="311560"/>
                  <a:ext cx="825156" cy="476879"/>
                </a:xfrm>
                <a:custGeom>
                  <a:avLst/>
                  <a:gdLst>
                    <a:gd name="connsiteX0" fmla="*/ 17334 w 825156"/>
                    <a:gd name="connsiteY0" fmla="*/ 445888 h 476879"/>
                    <a:gd name="connsiteX1" fmla="*/ 19328 w 825156"/>
                    <a:gd name="connsiteY1" fmla="*/ 223425 h 476879"/>
                    <a:gd name="connsiteX2" fmla="*/ 390458 w 825156"/>
                    <a:gd name="connsiteY2" fmla="*/ 399 h 476879"/>
                    <a:gd name="connsiteX3" fmla="*/ 825156 w 825156"/>
                    <a:gd name="connsiteY3" fmla="*/ 156175 h 476879"/>
                    <a:gd name="connsiteX4" fmla="*/ 530175 w 825156"/>
                    <a:gd name="connsiteY4" fmla="*/ 476880 h 476879"/>
                    <a:gd name="connsiteX5" fmla="*/ 213102 w 825156"/>
                    <a:gd name="connsiteY5" fmla="*/ 263622 h 476879"/>
                    <a:gd name="connsiteX6" fmla="*/ 17334 w 825156"/>
                    <a:gd name="connsiteY6" fmla="*/ 445888 h 47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156" h="476879">
                      <a:moveTo>
                        <a:pt x="17334" y="445888"/>
                      </a:moveTo>
                      <a:cubicBezTo>
                        <a:pt x="17334" y="445888"/>
                        <a:pt x="-22965" y="294562"/>
                        <a:pt x="19328" y="223425"/>
                      </a:cubicBezTo>
                      <a:cubicBezTo>
                        <a:pt x="61622" y="152288"/>
                        <a:pt x="253963" y="9963"/>
                        <a:pt x="390458" y="399"/>
                      </a:cubicBezTo>
                      <a:cubicBezTo>
                        <a:pt x="526954" y="-9164"/>
                        <a:pt x="825156" y="156175"/>
                        <a:pt x="825156" y="156175"/>
                      </a:cubicBezTo>
                      <a:cubicBezTo>
                        <a:pt x="825156" y="156175"/>
                        <a:pt x="575640" y="168755"/>
                        <a:pt x="530175" y="476880"/>
                      </a:cubicBezTo>
                      <a:cubicBezTo>
                        <a:pt x="530175" y="476880"/>
                        <a:pt x="416336" y="219947"/>
                        <a:pt x="213102" y="263622"/>
                      </a:cubicBezTo>
                      <a:cubicBezTo>
                        <a:pt x="9868" y="307296"/>
                        <a:pt x="17334" y="445888"/>
                        <a:pt x="17334" y="445888"/>
                      </a:cubicBezTo>
                      <a:close/>
                    </a:path>
                  </a:pathLst>
                </a:custGeom>
                <a:solidFill>
                  <a:srgbClr val="EFAF00"/>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297" name="任意多边形: 形状 296"/>
              <p:cNvSpPr/>
              <p:nvPr>
                <p:custDataLst>
                  <p:tags r:id="rId25"/>
                </p:custDataLst>
              </p:nvPr>
            </p:nvSpPr>
            <p:spPr>
              <a:xfrm>
                <a:off x="5737283" y="1133896"/>
                <a:ext cx="1074523" cy="2297880"/>
              </a:xfrm>
              <a:custGeom>
                <a:avLst/>
                <a:gdLst>
                  <a:gd name="connsiteX0" fmla="*/ 719260 w 1074523"/>
                  <a:gd name="connsiteY0" fmla="*/ 0 h 2297880"/>
                  <a:gd name="connsiteX1" fmla="*/ 622757 w 1074523"/>
                  <a:gd name="connsiteY1" fmla="*/ 420021 h 2297880"/>
                  <a:gd name="connsiteX2" fmla="*/ 245644 w 1074523"/>
                  <a:gd name="connsiteY2" fmla="*/ 424368 h 2297880"/>
                  <a:gd name="connsiteX3" fmla="*/ 257764 w 1074523"/>
                  <a:gd name="connsiteY3" fmla="*/ 64744 h 2297880"/>
                  <a:gd name="connsiteX4" fmla="*/ 151595 w 1074523"/>
                  <a:gd name="connsiteY4" fmla="*/ 137109 h 2297880"/>
                  <a:gd name="connsiteX5" fmla="*/ 11623 w 1074523"/>
                  <a:gd name="connsiteY5" fmla="*/ 693113 h 2297880"/>
                  <a:gd name="connsiteX6" fmla="*/ 137532 w 1074523"/>
                  <a:gd name="connsiteY6" fmla="*/ 981292 h 2297880"/>
                  <a:gd name="connsiteX7" fmla="*/ 194963 w 1074523"/>
                  <a:gd name="connsiteY7" fmla="*/ 1321431 h 2297880"/>
                  <a:gd name="connsiteX8" fmla="*/ 7787 w 1074523"/>
                  <a:gd name="connsiteY8" fmla="*/ 2279096 h 2297880"/>
                  <a:gd name="connsiteX9" fmla="*/ 981102 w 1074523"/>
                  <a:gd name="connsiteY9" fmla="*/ 2263754 h 2297880"/>
                  <a:gd name="connsiteX10" fmla="*/ 888025 w 1074523"/>
                  <a:gd name="connsiteY10" fmla="*/ 1321431 h 2297880"/>
                  <a:gd name="connsiteX11" fmla="*/ 939728 w 1074523"/>
                  <a:gd name="connsiteY11" fmla="*/ 997760 h 2297880"/>
                  <a:gd name="connsiteX12" fmla="*/ 796943 w 1074523"/>
                  <a:gd name="connsiteY12" fmla="*/ 44544 h 22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4523" h="2297880">
                    <a:moveTo>
                      <a:pt x="719260" y="0"/>
                    </a:moveTo>
                    <a:cubicBezTo>
                      <a:pt x="719260" y="0"/>
                      <a:pt x="631962" y="242510"/>
                      <a:pt x="622757" y="420021"/>
                    </a:cubicBezTo>
                    <a:cubicBezTo>
                      <a:pt x="622757" y="420021"/>
                      <a:pt x="316423" y="463388"/>
                      <a:pt x="245644" y="424368"/>
                    </a:cubicBezTo>
                    <a:cubicBezTo>
                      <a:pt x="201560" y="400076"/>
                      <a:pt x="257764" y="64744"/>
                      <a:pt x="257764" y="64744"/>
                    </a:cubicBezTo>
                    <a:lnTo>
                      <a:pt x="151595" y="137109"/>
                    </a:lnTo>
                    <a:cubicBezTo>
                      <a:pt x="151595" y="137109"/>
                      <a:pt x="23743" y="597991"/>
                      <a:pt x="11623" y="693113"/>
                    </a:cubicBezTo>
                    <a:cubicBezTo>
                      <a:pt x="-498" y="788235"/>
                      <a:pt x="-37115" y="845718"/>
                      <a:pt x="137532" y="981292"/>
                    </a:cubicBezTo>
                    <a:lnTo>
                      <a:pt x="194963" y="1321431"/>
                    </a:lnTo>
                    <a:lnTo>
                      <a:pt x="7787" y="2279096"/>
                    </a:lnTo>
                    <a:cubicBezTo>
                      <a:pt x="7787" y="2279096"/>
                      <a:pt x="726010" y="2330237"/>
                      <a:pt x="981102" y="2263754"/>
                    </a:cubicBezTo>
                    <a:cubicBezTo>
                      <a:pt x="1236193" y="2197271"/>
                      <a:pt x="888025" y="1321431"/>
                      <a:pt x="888025" y="1321431"/>
                    </a:cubicBezTo>
                    <a:lnTo>
                      <a:pt x="939728" y="997760"/>
                    </a:lnTo>
                    <a:cubicBezTo>
                      <a:pt x="939728" y="997760"/>
                      <a:pt x="648225" y="726201"/>
                      <a:pt x="796943" y="44544"/>
                    </a:cubicBezTo>
                    <a:close/>
                  </a:path>
                </a:pathLst>
              </a:custGeom>
              <a:solidFill>
                <a:srgbClr val="EFAF00"/>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nvGrpSpPr>
              <p:cNvPr id="298" name="图形 269"/>
              <p:cNvGrpSpPr/>
              <p:nvPr>
                <p:custDataLst>
                  <p:tags r:id="rId26"/>
                </p:custDataLst>
              </p:nvPr>
            </p:nvGrpSpPr>
            <p:grpSpPr>
              <a:xfrm>
                <a:off x="5108988" y="1943570"/>
                <a:ext cx="2104815" cy="1096606"/>
                <a:chOff x="5108988" y="1943570"/>
                <a:chExt cx="2104815" cy="1096606"/>
              </a:xfrm>
            </p:grpSpPr>
            <p:grpSp>
              <p:nvGrpSpPr>
                <p:cNvPr id="299" name="图形 269"/>
                <p:cNvGrpSpPr/>
                <p:nvPr>
                  <p:custDataLst>
                    <p:tags r:id="rId27"/>
                  </p:custDataLst>
                </p:nvPr>
              </p:nvGrpSpPr>
              <p:grpSpPr>
                <a:xfrm>
                  <a:off x="5858647" y="1995974"/>
                  <a:ext cx="1355155" cy="1044203"/>
                  <a:chOff x="5858647" y="1995974"/>
                  <a:chExt cx="1355155" cy="1044203"/>
                </a:xfrm>
              </p:grpSpPr>
              <p:sp>
                <p:nvSpPr>
                  <p:cNvPr id="300" name="任意多边形: 形状 299"/>
                  <p:cNvSpPr/>
                  <p:nvPr>
                    <p:custDataLst>
                      <p:tags r:id="rId28"/>
                    </p:custDataLst>
                  </p:nvPr>
                </p:nvSpPr>
                <p:spPr>
                  <a:xfrm>
                    <a:off x="6894835" y="1995974"/>
                    <a:ext cx="318968" cy="288571"/>
                  </a:xfrm>
                  <a:custGeom>
                    <a:avLst/>
                    <a:gdLst>
                      <a:gd name="connsiteX0" fmla="*/ 29648 w 318968"/>
                      <a:gd name="connsiteY0" fmla="*/ 248090 h 288571"/>
                      <a:gd name="connsiteX1" fmla="*/ 94648 w 318968"/>
                      <a:gd name="connsiteY1" fmla="*/ 14581 h 288571"/>
                      <a:gd name="connsiteX2" fmla="*/ 318543 w 318968"/>
                      <a:gd name="connsiteY2" fmla="*/ 142689 h 288571"/>
                      <a:gd name="connsiteX3" fmla="*/ 29648 w 318968"/>
                      <a:gd name="connsiteY3" fmla="*/ 248090 h 288571"/>
                    </a:gdLst>
                    <a:ahLst/>
                    <a:cxnLst>
                      <a:cxn ang="0">
                        <a:pos x="connsiteX0" y="connsiteY0"/>
                      </a:cxn>
                      <a:cxn ang="0">
                        <a:pos x="connsiteX1" y="connsiteY1"/>
                      </a:cxn>
                      <a:cxn ang="0">
                        <a:pos x="connsiteX2" y="connsiteY2"/>
                      </a:cxn>
                      <a:cxn ang="0">
                        <a:pos x="connsiteX3" y="connsiteY3"/>
                      </a:cxn>
                    </a:cxnLst>
                    <a:rect l="l" t="t" r="r" b="b"/>
                    <a:pathLst>
                      <a:path w="318968" h="288571">
                        <a:moveTo>
                          <a:pt x="29648" y="248090"/>
                        </a:moveTo>
                        <a:cubicBezTo>
                          <a:pt x="9549" y="239856"/>
                          <a:pt x="-50950" y="54368"/>
                          <a:pt x="94648" y="14581"/>
                        </a:cubicBezTo>
                        <a:cubicBezTo>
                          <a:pt x="285557" y="-37634"/>
                          <a:pt x="323606" y="61017"/>
                          <a:pt x="318543" y="142689"/>
                        </a:cubicBezTo>
                        <a:cubicBezTo>
                          <a:pt x="308775" y="300254"/>
                          <a:pt x="208845" y="321375"/>
                          <a:pt x="29648" y="24809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01" name="任意多边形: 形状 300"/>
                  <p:cNvSpPr/>
                  <p:nvPr>
                    <p:custDataLst>
                      <p:tags r:id="rId29"/>
                    </p:custDataLst>
                  </p:nvPr>
                </p:nvSpPr>
                <p:spPr>
                  <a:xfrm>
                    <a:off x="6196940" y="2130727"/>
                    <a:ext cx="179268" cy="293312"/>
                  </a:xfrm>
                  <a:custGeom>
                    <a:avLst/>
                    <a:gdLst>
                      <a:gd name="connsiteX0" fmla="*/ 10546 w 179268"/>
                      <a:gd name="connsiteY0" fmla="*/ 291512 h 293312"/>
                      <a:gd name="connsiteX1" fmla="*/ 8501 w 179268"/>
                      <a:gd name="connsiteY1" fmla="*/ 290438 h 293312"/>
                      <a:gd name="connsiteX2" fmla="*/ 1801 w 179268"/>
                      <a:gd name="connsiteY2" fmla="*/ 269061 h 293312"/>
                      <a:gd name="connsiteX3" fmla="*/ 122136 w 179268"/>
                      <a:gd name="connsiteY3" fmla="*/ 8498 h 293312"/>
                      <a:gd name="connsiteX4" fmla="*/ 143455 w 179268"/>
                      <a:gd name="connsiteY4" fmla="*/ 1795 h 293312"/>
                      <a:gd name="connsiteX5" fmla="*/ 143462 w 179268"/>
                      <a:gd name="connsiteY5" fmla="*/ 1798 h 293312"/>
                      <a:gd name="connsiteX6" fmla="*/ 170771 w 179268"/>
                      <a:gd name="connsiteY6" fmla="*/ 16118 h 293312"/>
                      <a:gd name="connsiteX7" fmla="*/ 177474 w 179268"/>
                      <a:gd name="connsiteY7" fmla="*/ 37437 h 293312"/>
                      <a:gd name="connsiteX8" fmla="*/ 177470 w 179268"/>
                      <a:gd name="connsiteY8" fmla="*/ 37443 h 293312"/>
                      <a:gd name="connsiteX9" fmla="*/ 31923 w 179268"/>
                      <a:gd name="connsiteY9" fmla="*/ 284812 h 293312"/>
                      <a:gd name="connsiteX10" fmla="*/ 10546 w 179268"/>
                      <a:gd name="connsiteY10" fmla="*/ 291511 h 29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68" h="293312">
                        <a:moveTo>
                          <a:pt x="10546" y="291512"/>
                        </a:moveTo>
                        <a:lnTo>
                          <a:pt x="8501" y="290438"/>
                        </a:lnTo>
                        <a:cubicBezTo>
                          <a:pt x="754" y="286380"/>
                          <a:pt x="-2244" y="276814"/>
                          <a:pt x="1801" y="269061"/>
                        </a:cubicBezTo>
                        <a:lnTo>
                          <a:pt x="122136" y="8498"/>
                        </a:lnTo>
                        <a:cubicBezTo>
                          <a:pt x="126172" y="759"/>
                          <a:pt x="135717" y="-2241"/>
                          <a:pt x="143455" y="1795"/>
                        </a:cubicBezTo>
                        <a:cubicBezTo>
                          <a:pt x="143457" y="1796"/>
                          <a:pt x="143459" y="1797"/>
                          <a:pt x="143462" y="1798"/>
                        </a:cubicBezTo>
                        <a:lnTo>
                          <a:pt x="170771" y="16118"/>
                        </a:lnTo>
                        <a:cubicBezTo>
                          <a:pt x="178509" y="20154"/>
                          <a:pt x="181510" y="29699"/>
                          <a:pt x="177474" y="37437"/>
                        </a:cubicBezTo>
                        <a:cubicBezTo>
                          <a:pt x="177472" y="37439"/>
                          <a:pt x="177471" y="37441"/>
                          <a:pt x="177470" y="37443"/>
                        </a:cubicBezTo>
                        <a:lnTo>
                          <a:pt x="31923" y="284812"/>
                        </a:lnTo>
                        <a:cubicBezTo>
                          <a:pt x="27865" y="292559"/>
                          <a:pt x="18300" y="295557"/>
                          <a:pt x="10546" y="291511"/>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02" name="任意多边形: 形状 301"/>
                  <p:cNvSpPr/>
                  <p:nvPr>
                    <p:custDataLst>
                      <p:tags r:id="rId30"/>
                    </p:custDataLst>
                  </p:nvPr>
                </p:nvSpPr>
                <p:spPr>
                  <a:xfrm rot="1657800">
                    <a:off x="6088878" y="2390333"/>
                    <a:ext cx="20354" cy="472797"/>
                  </a:xfrm>
                  <a:custGeom>
                    <a:avLst/>
                    <a:gdLst>
                      <a:gd name="connsiteX0" fmla="*/ 0 w 20354"/>
                      <a:gd name="connsiteY0" fmla="*/ 0 h 472797"/>
                      <a:gd name="connsiteX1" fmla="*/ 20354 w 20354"/>
                      <a:gd name="connsiteY1" fmla="*/ 0 h 472797"/>
                      <a:gd name="connsiteX2" fmla="*/ 20354 w 20354"/>
                      <a:gd name="connsiteY2" fmla="*/ 472798 h 472797"/>
                      <a:gd name="connsiteX3" fmla="*/ 0 w 20354"/>
                      <a:gd name="connsiteY3" fmla="*/ 472798 h 472797"/>
                    </a:gdLst>
                    <a:ahLst/>
                    <a:cxnLst>
                      <a:cxn ang="0">
                        <a:pos x="connsiteX0" y="connsiteY0"/>
                      </a:cxn>
                      <a:cxn ang="0">
                        <a:pos x="connsiteX1" y="connsiteY1"/>
                      </a:cxn>
                      <a:cxn ang="0">
                        <a:pos x="connsiteX2" y="connsiteY2"/>
                      </a:cxn>
                      <a:cxn ang="0">
                        <a:pos x="connsiteX3" y="connsiteY3"/>
                      </a:cxn>
                    </a:cxnLst>
                    <a:rect l="l" t="t" r="r" b="b"/>
                    <a:pathLst>
                      <a:path w="20354" h="472797">
                        <a:moveTo>
                          <a:pt x="0" y="0"/>
                        </a:moveTo>
                        <a:lnTo>
                          <a:pt x="20354" y="0"/>
                        </a:lnTo>
                        <a:lnTo>
                          <a:pt x="20354" y="472798"/>
                        </a:lnTo>
                        <a:lnTo>
                          <a:pt x="0" y="472798"/>
                        </a:ln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03" name="任意多边形: 形状 302"/>
                  <p:cNvSpPr/>
                  <p:nvPr>
                    <p:custDataLst>
                      <p:tags r:id="rId31"/>
                    </p:custDataLst>
                  </p:nvPr>
                </p:nvSpPr>
                <p:spPr>
                  <a:xfrm>
                    <a:off x="5858647" y="2825225"/>
                    <a:ext cx="172166" cy="214952"/>
                  </a:xfrm>
                  <a:custGeom>
                    <a:avLst/>
                    <a:gdLst>
                      <a:gd name="connsiteX0" fmla="*/ 158850 w 172166"/>
                      <a:gd name="connsiteY0" fmla="*/ 123510 h 214952"/>
                      <a:gd name="connsiteX1" fmla="*/ 25884 w 172166"/>
                      <a:gd name="connsiteY1" fmla="*/ 211114 h 214952"/>
                      <a:gd name="connsiteX2" fmla="*/ 22253 w 172166"/>
                      <a:gd name="connsiteY2" fmla="*/ 52117 h 214952"/>
                      <a:gd name="connsiteX3" fmla="*/ 131643 w 172166"/>
                      <a:gd name="connsiteY3" fmla="*/ 9057 h 214952"/>
                      <a:gd name="connsiteX4" fmla="*/ 158850 w 172166"/>
                      <a:gd name="connsiteY4" fmla="*/ 123510 h 21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66" h="214952">
                        <a:moveTo>
                          <a:pt x="158850" y="123510"/>
                        </a:moveTo>
                        <a:cubicBezTo>
                          <a:pt x="130416" y="177719"/>
                          <a:pt x="61682" y="229678"/>
                          <a:pt x="25884" y="211114"/>
                        </a:cubicBezTo>
                        <a:cubicBezTo>
                          <a:pt x="-9915" y="192550"/>
                          <a:pt x="-6130" y="106378"/>
                          <a:pt x="22253" y="52117"/>
                        </a:cubicBezTo>
                        <a:cubicBezTo>
                          <a:pt x="50636" y="-2143"/>
                          <a:pt x="96765" y="-9252"/>
                          <a:pt x="131643" y="9057"/>
                        </a:cubicBezTo>
                        <a:cubicBezTo>
                          <a:pt x="166521" y="27365"/>
                          <a:pt x="187233" y="69352"/>
                          <a:pt x="158850" y="12351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04" name="任意多边形: 形状 303"/>
                  <p:cNvSpPr/>
                  <p:nvPr>
                    <p:custDataLst>
                      <p:tags r:id="rId32"/>
                    </p:custDataLst>
                  </p:nvPr>
                </p:nvSpPr>
                <p:spPr>
                  <a:xfrm>
                    <a:off x="6029720" y="2091522"/>
                    <a:ext cx="1104290" cy="628995"/>
                  </a:xfrm>
                  <a:custGeom>
                    <a:avLst/>
                    <a:gdLst>
                      <a:gd name="connsiteX0" fmla="*/ 1050128 w 1104290"/>
                      <a:gd name="connsiteY0" fmla="*/ 193557 h 628995"/>
                      <a:gd name="connsiteX1" fmla="*/ 337223 w 1104290"/>
                      <a:gd name="connsiteY1" fmla="*/ 487106 h 628995"/>
                      <a:gd name="connsiteX2" fmla="*/ 213411 w 1104290"/>
                      <a:gd name="connsiteY2" fmla="*/ 627846 h 628995"/>
                      <a:gd name="connsiteX3" fmla="*/ 159407 w 1104290"/>
                      <a:gd name="connsiteY3" fmla="*/ 613066 h 628995"/>
                      <a:gd name="connsiteX4" fmla="*/ 113840 w 1104290"/>
                      <a:gd name="connsiteY4" fmla="*/ 566068 h 628995"/>
                      <a:gd name="connsiteX5" fmla="*/ 82644 w 1104290"/>
                      <a:gd name="connsiteY5" fmla="*/ 522700 h 628995"/>
                      <a:gd name="connsiteX6" fmla="*/ 44237 w 1104290"/>
                      <a:gd name="connsiteY6" fmla="*/ 565301 h 628995"/>
                      <a:gd name="connsiteX7" fmla="*/ 0 w 1104290"/>
                      <a:gd name="connsiteY7" fmla="*/ 603196 h 628995"/>
                      <a:gd name="connsiteX8" fmla="*/ 24855 w 1104290"/>
                      <a:gd name="connsiteY8" fmla="*/ 508176 h 628995"/>
                      <a:gd name="connsiteX9" fmla="*/ 88116 w 1104290"/>
                      <a:gd name="connsiteY9" fmla="*/ 441233 h 628995"/>
                      <a:gd name="connsiteX10" fmla="*/ 286901 w 1104290"/>
                      <a:gd name="connsiteY10" fmla="*/ 406610 h 628995"/>
                      <a:gd name="connsiteX11" fmla="*/ 873692 w 1104290"/>
                      <a:gd name="connsiteY11" fmla="*/ 10779 h 628995"/>
                      <a:gd name="connsiteX12" fmla="*/ 1050128 w 1104290"/>
                      <a:gd name="connsiteY12" fmla="*/ 193557 h 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4290" h="628995">
                        <a:moveTo>
                          <a:pt x="1050128" y="193557"/>
                        </a:moveTo>
                        <a:cubicBezTo>
                          <a:pt x="880698" y="294663"/>
                          <a:pt x="533605" y="443483"/>
                          <a:pt x="337223" y="487106"/>
                        </a:cubicBezTo>
                        <a:cubicBezTo>
                          <a:pt x="313238" y="540702"/>
                          <a:pt x="233305" y="623704"/>
                          <a:pt x="213411" y="627846"/>
                        </a:cubicBezTo>
                        <a:cubicBezTo>
                          <a:pt x="190500" y="632653"/>
                          <a:pt x="182011" y="621351"/>
                          <a:pt x="159407" y="613066"/>
                        </a:cubicBezTo>
                        <a:cubicBezTo>
                          <a:pt x="120795" y="598849"/>
                          <a:pt x="139308" y="571028"/>
                          <a:pt x="113840" y="566068"/>
                        </a:cubicBezTo>
                        <a:cubicBezTo>
                          <a:pt x="88372" y="561107"/>
                          <a:pt x="82644" y="522700"/>
                          <a:pt x="82644" y="522700"/>
                        </a:cubicBezTo>
                        <a:cubicBezTo>
                          <a:pt x="82644" y="522700"/>
                          <a:pt x="58659" y="525820"/>
                          <a:pt x="44237" y="565301"/>
                        </a:cubicBezTo>
                        <a:cubicBezTo>
                          <a:pt x="26235" y="614652"/>
                          <a:pt x="0" y="603196"/>
                          <a:pt x="0" y="603196"/>
                        </a:cubicBezTo>
                        <a:cubicBezTo>
                          <a:pt x="0" y="603196"/>
                          <a:pt x="13399" y="523263"/>
                          <a:pt x="24855" y="508176"/>
                        </a:cubicBezTo>
                        <a:cubicBezTo>
                          <a:pt x="43593" y="483754"/>
                          <a:pt x="64792" y="461322"/>
                          <a:pt x="88116" y="441233"/>
                        </a:cubicBezTo>
                        <a:cubicBezTo>
                          <a:pt x="102384" y="429164"/>
                          <a:pt x="225685" y="405997"/>
                          <a:pt x="286901" y="406610"/>
                        </a:cubicBezTo>
                        <a:cubicBezTo>
                          <a:pt x="440324" y="274973"/>
                          <a:pt x="701143" y="82070"/>
                          <a:pt x="873692" y="10779"/>
                        </a:cubicBezTo>
                        <a:cubicBezTo>
                          <a:pt x="997504" y="-40413"/>
                          <a:pt x="1202579" y="102424"/>
                          <a:pt x="1050128" y="193557"/>
                        </a:cubicBezTo>
                        <a:close/>
                      </a:path>
                    </a:pathLst>
                  </a:custGeom>
                  <a:solidFill>
                    <a:srgbClr val="FCBE9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nvGrpSpPr>
                <p:cNvPr id="305" name="图形 269"/>
                <p:cNvGrpSpPr/>
                <p:nvPr>
                  <p:custDataLst>
                    <p:tags r:id="rId33"/>
                  </p:custDataLst>
                </p:nvPr>
              </p:nvGrpSpPr>
              <p:grpSpPr>
                <a:xfrm>
                  <a:off x="5108988" y="1943570"/>
                  <a:ext cx="701915" cy="949736"/>
                  <a:chOff x="5108988" y="1943570"/>
                  <a:chExt cx="701915" cy="949736"/>
                </a:xfrm>
              </p:grpSpPr>
              <p:sp>
                <p:nvSpPr>
                  <p:cNvPr id="306" name="任意多边形: 形状 305"/>
                  <p:cNvSpPr/>
                  <p:nvPr>
                    <p:custDataLst>
                      <p:tags r:id="rId34"/>
                    </p:custDataLst>
                  </p:nvPr>
                </p:nvSpPr>
                <p:spPr>
                  <a:xfrm>
                    <a:off x="5108988" y="1943570"/>
                    <a:ext cx="349472" cy="281157"/>
                  </a:xfrm>
                  <a:custGeom>
                    <a:avLst/>
                    <a:gdLst>
                      <a:gd name="connsiteX0" fmla="*/ 29345 w 349472"/>
                      <a:gd name="connsiteY0" fmla="*/ 261013 h 281157"/>
                      <a:gd name="connsiteX1" fmla="*/ 94346 w 349472"/>
                      <a:gd name="connsiteY1" fmla="*/ 10167 h 281157"/>
                      <a:gd name="connsiteX2" fmla="*/ 349437 w 349472"/>
                      <a:gd name="connsiteY2" fmla="*/ 148656 h 281157"/>
                      <a:gd name="connsiteX3" fmla="*/ 29345 w 349472"/>
                      <a:gd name="connsiteY3" fmla="*/ 261013 h 281157"/>
                    </a:gdLst>
                    <a:ahLst/>
                    <a:cxnLst>
                      <a:cxn ang="0">
                        <a:pos x="connsiteX0" y="connsiteY0"/>
                      </a:cxn>
                      <a:cxn ang="0">
                        <a:pos x="connsiteX1" y="connsiteY1"/>
                      </a:cxn>
                      <a:cxn ang="0">
                        <a:pos x="connsiteX2" y="connsiteY2"/>
                      </a:cxn>
                      <a:cxn ang="0">
                        <a:pos x="connsiteX3" y="connsiteY3"/>
                      </a:cxn>
                    </a:cxnLst>
                    <a:rect l="l" t="t" r="r" b="b"/>
                    <a:pathLst>
                      <a:path w="349472" h="281157">
                        <a:moveTo>
                          <a:pt x="29345" y="261013"/>
                        </a:moveTo>
                        <a:cubicBezTo>
                          <a:pt x="9247" y="252779"/>
                          <a:pt x="-50434" y="52665"/>
                          <a:pt x="94346" y="10167"/>
                        </a:cubicBezTo>
                        <a:cubicBezTo>
                          <a:pt x="239126" y="-32331"/>
                          <a:pt x="343658" y="67035"/>
                          <a:pt x="349437" y="148656"/>
                        </a:cubicBezTo>
                        <a:cubicBezTo>
                          <a:pt x="352096" y="186910"/>
                          <a:pt x="208543" y="334298"/>
                          <a:pt x="29345" y="261013"/>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07" name="任意多边形: 形状 306"/>
                  <p:cNvSpPr/>
                  <p:nvPr>
                    <p:custDataLst>
                      <p:tags r:id="rId35"/>
                    </p:custDataLst>
                  </p:nvPr>
                </p:nvSpPr>
                <p:spPr>
                  <a:xfrm>
                    <a:off x="5124404" y="2045449"/>
                    <a:ext cx="297353" cy="308414"/>
                  </a:xfrm>
                  <a:custGeom>
                    <a:avLst/>
                    <a:gdLst>
                      <a:gd name="connsiteX0" fmla="*/ 159324 w 297353"/>
                      <a:gd name="connsiteY0" fmla="*/ 308415 h 308414"/>
                      <a:gd name="connsiteX1" fmla="*/ 45637 w 297353"/>
                      <a:gd name="connsiteY1" fmla="*/ 44220 h 308414"/>
                      <a:gd name="connsiteX2" fmla="*/ 297353 w 297353"/>
                      <a:gd name="connsiteY2" fmla="*/ 160873 h 308414"/>
                    </a:gdLst>
                    <a:ahLst/>
                    <a:cxnLst>
                      <a:cxn ang="0">
                        <a:pos x="connsiteX0" y="connsiteY0"/>
                      </a:cxn>
                      <a:cxn ang="0">
                        <a:pos x="connsiteX1" y="connsiteY1"/>
                      </a:cxn>
                      <a:cxn ang="0">
                        <a:pos x="connsiteX2" y="connsiteY2"/>
                      </a:cxn>
                    </a:cxnLst>
                    <a:rect l="l" t="t" r="r" b="b"/>
                    <a:pathLst>
                      <a:path w="297353" h="308414">
                        <a:moveTo>
                          <a:pt x="159324" y="308415"/>
                        </a:moveTo>
                        <a:cubicBezTo>
                          <a:pt x="136310" y="299209"/>
                          <a:pt x="-96381" y="156015"/>
                          <a:pt x="45637" y="44220"/>
                        </a:cubicBezTo>
                        <a:cubicBezTo>
                          <a:pt x="231177" y="-101889"/>
                          <a:pt x="297353" y="160873"/>
                          <a:pt x="297353" y="160873"/>
                        </a:cubicBezTo>
                        <a:close/>
                      </a:path>
                    </a:pathLst>
                  </a:custGeom>
                  <a:solidFill>
                    <a:srgbClr val="FCBE9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08" name="任意多边形: 形状 307"/>
                  <p:cNvSpPr/>
                  <p:nvPr>
                    <p:custDataLst>
                      <p:tags r:id="rId36"/>
                    </p:custDataLst>
                  </p:nvPr>
                </p:nvSpPr>
                <p:spPr>
                  <a:xfrm>
                    <a:off x="5360089" y="1951779"/>
                    <a:ext cx="158865" cy="302001"/>
                  </a:xfrm>
                  <a:custGeom>
                    <a:avLst/>
                    <a:gdLst>
                      <a:gd name="connsiteX0" fmla="*/ 149221 w 158865"/>
                      <a:gd name="connsiteY0" fmla="*/ 299853 h 302001"/>
                      <a:gd name="connsiteX1" fmla="*/ 147073 w 158865"/>
                      <a:gd name="connsiteY1" fmla="*/ 300723 h 302001"/>
                      <a:gd name="connsiteX2" fmla="*/ 126390 w 158865"/>
                      <a:gd name="connsiteY2" fmla="*/ 292453 h 302001"/>
                      <a:gd name="connsiteX3" fmla="*/ 126361 w 158865"/>
                      <a:gd name="connsiteY3" fmla="*/ 292387 h 302001"/>
                      <a:gd name="connsiteX4" fmla="*/ 1271 w 158865"/>
                      <a:gd name="connsiteY4" fmla="*/ 34023 h 302001"/>
                      <a:gd name="connsiteX5" fmla="*/ 9567 w 158865"/>
                      <a:gd name="connsiteY5" fmla="*/ 13349 h 302001"/>
                      <a:gd name="connsiteX6" fmla="*/ 9658 w 158865"/>
                      <a:gd name="connsiteY6" fmla="*/ 13311 h 302001"/>
                      <a:gd name="connsiteX7" fmla="*/ 37990 w 158865"/>
                      <a:gd name="connsiteY7" fmla="*/ 1241 h 302001"/>
                      <a:gd name="connsiteX8" fmla="*/ 58753 w 158865"/>
                      <a:gd name="connsiteY8" fmla="*/ 9629 h 302001"/>
                      <a:gd name="connsiteX9" fmla="*/ 157609 w 158865"/>
                      <a:gd name="connsiteY9" fmla="*/ 279090 h 302001"/>
                      <a:gd name="connsiteX10" fmla="*/ 149221 w 158865"/>
                      <a:gd name="connsiteY10" fmla="*/ 299853 h 30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865" h="302001">
                        <a:moveTo>
                          <a:pt x="149221" y="299853"/>
                        </a:moveTo>
                        <a:lnTo>
                          <a:pt x="147073" y="300723"/>
                        </a:lnTo>
                        <a:cubicBezTo>
                          <a:pt x="139078" y="304151"/>
                          <a:pt x="129818" y="300448"/>
                          <a:pt x="126390" y="292453"/>
                        </a:cubicBezTo>
                        <a:cubicBezTo>
                          <a:pt x="126380" y="292431"/>
                          <a:pt x="126371" y="292409"/>
                          <a:pt x="126361" y="292387"/>
                        </a:cubicBezTo>
                        <a:lnTo>
                          <a:pt x="1271" y="34023"/>
                        </a:lnTo>
                        <a:cubicBezTo>
                          <a:pt x="-2147" y="26023"/>
                          <a:pt x="1567" y="16767"/>
                          <a:pt x="9567" y="13349"/>
                        </a:cubicBezTo>
                        <a:cubicBezTo>
                          <a:pt x="9597" y="13336"/>
                          <a:pt x="9627" y="13323"/>
                          <a:pt x="9658" y="13311"/>
                        </a:cubicBezTo>
                        <a:lnTo>
                          <a:pt x="37990" y="1241"/>
                        </a:lnTo>
                        <a:cubicBezTo>
                          <a:pt x="46040" y="-2134"/>
                          <a:pt x="55306" y="1609"/>
                          <a:pt x="58753" y="9629"/>
                        </a:cubicBezTo>
                        <a:lnTo>
                          <a:pt x="157609" y="279090"/>
                        </a:lnTo>
                        <a:cubicBezTo>
                          <a:pt x="161015" y="287140"/>
                          <a:pt x="157263" y="296428"/>
                          <a:pt x="149221" y="299853"/>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09" name="任意多边形: 形状 308"/>
                  <p:cNvSpPr/>
                  <p:nvPr>
                    <p:custDataLst>
                      <p:tags r:id="rId37"/>
                    </p:custDataLst>
                  </p:nvPr>
                </p:nvSpPr>
                <p:spPr>
                  <a:xfrm rot="-1379400">
                    <a:off x="5588359" y="2228809"/>
                    <a:ext cx="20354" cy="472797"/>
                  </a:xfrm>
                  <a:custGeom>
                    <a:avLst/>
                    <a:gdLst>
                      <a:gd name="connsiteX0" fmla="*/ 0 w 20354"/>
                      <a:gd name="connsiteY0" fmla="*/ 0 h 472797"/>
                      <a:gd name="connsiteX1" fmla="*/ 20354 w 20354"/>
                      <a:gd name="connsiteY1" fmla="*/ 0 h 472797"/>
                      <a:gd name="connsiteX2" fmla="*/ 20354 w 20354"/>
                      <a:gd name="connsiteY2" fmla="*/ 472798 h 472797"/>
                      <a:gd name="connsiteX3" fmla="*/ 0 w 20354"/>
                      <a:gd name="connsiteY3" fmla="*/ 472798 h 472797"/>
                    </a:gdLst>
                    <a:ahLst/>
                    <a:cxnLst>
                      <a:cxn ang="0">
                        <a:pos x="connsiteX0" y="connsiteY0"/>
                      </a:cxn>
                      <a:cxn ang="0">
                        <a:pos x="connsiteX1" y="connsiteY1"/>
                      </a:cxn>
                      <a:cxn ang="0">
                        <a:pos x="connsiteX2" y="connsiteY2"/>
                      </a:cxn>
                      <a:cxn ang="0">
                        <a:pos x="connsiteX3" y="connsiteY3"/>
                      </a:cxn>
                    </a:cxnLst>
                    <a:rect l="l" t="t" r="r" b="b"/>
                    <a:pathLst>
                      <a:path w="20354" h="472797">
                        <a:moveTo>
                          <a:pt x="0" y="0"/>
                        </a:moveTo>
                        <a:lnTo>
                          <a:pt x="20354" y="0"/>
                        </a:lnTo>
                        <a:lnTo>
                          <a:pt x="20354" y="472798"/>
                        </a:lnTo>
                        <a:lnTo>
                          <a:pt x="0" y="472798"/>
                        </a:ln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10" name="任意多边形: 形状 309"/>
                  <p:cNvSpPr/>
                  <p:nvPr>
                    <p:custDataLst>
                      <p:tags r:id="rId38"/>
                    </p:custDataLst>
                  </p:nvPr>
                </p:nvSpPr>
                <p:spPr>
                  <a:xfrm>
                    <a:off x="5644409" y="2674459"/>
                    <a:ext cx="166494" cy="218846"/>
                  </a:xfrm>
                  <a:custGeom>
                    <a:avLst/>
                    <a:gdLst>
                      <a:gd name="connsiteX0" fmla="*/ 151290 w 166494"/>
                      <a:gd name="connsiteY0" fmla="*/ 58052 h 218846"/>
                      <a:gd name="connsiteX1" fmla="*/ 134823 w 166494"/>
                      <a:gd name="connsiteY1" fmla="*/ 216231 h 218846"/>
                      <a:gd name="connsiteX2" fmla="*/ 9630 w 166494"/>
                      <a:gd name="connsiteY2" fmla="*/ 118194 h 218846"/>
                      <a:gd name="connsiteX3" fmla="*/ 45735 w 166494"/>
                      <a:gd name="connsiteY3" fmla="*/ 6348 h 218846"/>
                      <a:gd name="connsiteX4" fmla="*/ 151290 w 166494"/>
                      <a:gd name="connsiteY4" fmla="*/ 58052 h 218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94" h="218846">
                        <a:moveTo>
                          <a:pt x="151290" y="58052"/>
                        </a:moveTo>
                        <a:cubicBezTo>
                          <a:pt x="175224" y="114307"/>
                          <a:pt x="171747" y="200582"/>
                          <a:pt x="134823" y="216231"/>
                        </a:cubicBezTo>
                        <a:cubicBezTo>
                          <a:pt x="97899" y="231880"/>
                          <a:pt x="33564" y="174551"/>
                          <a:pt x="9630" y="118194"/>
                        </a:cubicBezTo>
                        <a:cubicBezTo>
                          <a:pt x="-14304" y="61836"/>
                          <a:pt x="9630" y="21691"/>
                          <a:pt x="45735" y="6348"/>
                        </a:cubicBezTo>
                        <a:cubicBezTo>
                          <a:pt x="81841" y="-8994"/>
                          <a:pt x="127407" y="1694"/>
                          <a:pt x="151290" y="58052"/>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11" name="任意多边形: 形状 310"/>
                  <p:cNvSpPr/>
                  <p:nvPr>
                    <p:custDataLst>
                      <p:tags r:id="rId39"/>
                    </p:custDataLst>
                  </p:nvPr>
                </p:nvSpPr>
                <p:spPr>
                  <a:xfrm>
                    <a:off x="5273134" y="2198080"/>
                    <a:ext cx="362778" cy="290713"/>
                  </a:xfrm>
                  <a:custGeom>
                    <a:avLst/>
                    <a:gdLst>
                      <a:gd name="connsiteX0" fmla="*/ 132053 w 362778"/>
                      <a:gd name="connsiteY0" fmla="*/ 9163 h 290713"/>
                      <a:gd name="connsiteX1" fmla="*/ 217970 w 362778"/>
                      <a:gd name="connsiteY1" fmla="*/ 25886 h 290713"/>
                      <a:gd name="connsiteX2" fmla="*/ 361164 w 362778"/>
                      <a:gd name="connsiteY2" fmla="*/ 211476 h 290713"/>
                      <a:gd name="connsiteX3" fmla="*/ 254740 w 362778"/>
                      <a:gd name="connsiteY3" fmla="*/ 149084 h 290713"/>
                      <a:gd name="connsiteX4" fmla="*/ 251467 w 362778"/>
                      <a:gd name="connsiteY4" fmla="*/ 169541 h 290713"/>
                      <a:gd name="connsiteX5" fmla="*/ 231675 w 362778"/>
                      <a:gd name="connsiteY5" fmla="*/ 192401 h 290713"/>
                      <a:gd name="connsiteX6" fmla="*/ 204417 w 362778"/>
                      <a:gd name="connsiteY6" fmla="*/ 239348 h 290713"/>
                      <a:gd name="connsiteX7" fmla="*/ 170664 w 362778"/>
                      <a:gd name="connsiteY7" fmla="*/ 285375 h 290713"/>
                      <a:gd name="connsiteX8" fmla="*/ 2615 w 362778"/>
                      <a:gd name="connsiteY8" fmla="*/ 191634 h 290713"/>
                      <a:gd name="connsiteX9" fmla="*/ 132053 w 362778"/>
                      <a:gd name="connsiteY9" fmla="*/ 9163 h 2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778" h="290713">
                        <a:moveTo>
                          <a:pt x="132053" y="9163"/>
                        </a:moveTo>
                        <a:cubicBezTo>
                          <a:pt x="144327" y="1185"/>
                          <a:pt x="175062" y="-12828"/>
                          <a:pt x="217970" y="25886"/>
                        </a:cubicBezTo>
                        <a:cubicBezTo>
                          <a:pt x="260877" y="64600"/>
                          <a:pt x="377836" y="195060"/>
                          <a:pt x="361164" y="211476"/>
                        </a:cubicBezTo>
                        <a:cubicBezTo>
                          <a:pt x="329610" y="242979"/>
                          <a:pt x="267167" y="137169"/>
                          <a:pt x="254740" y="149084"/>
                        </a:cubicBezTo>
                        <a:cubicBezTo>
                          <a:pt x="251160" y="152511"/>
                          <a:pt x="252694" y="160744"/>
                          <a:pt x="251467" y="169541"/>
                        </a:cubicBezTo>
                        <a:cubicBezTo>
                          <a:pt x="250337" y="180566"/>
                          <a:pt x="242425" y="189704"/>
                          <a:pt x="231675" y="192401"/>
                        </a:cubicBezTo>
                        <a:cubicBezTo>
                          <a:pt x="212140" y="199254"/>
                          <a:pt x="231931" y="224262"/>
                          <a:pt x="204417" y="239348"/>
                        </a:cubicBezTo>
                        <a:cubicBezTo>
                          <a:pt x="176904" y="254435"/>
                          <a:pt x="190354" y="261799"/>
                          <a:pt x="170664" y="285375"/>
                        </a:cubicBezTo>
                        <a:cubicBezTo>
                          <a:pt x="148418" y="311815"/>
                          <a:pt x="22356" y="233620"/>
                          <a:pt x="2615" y="191634"/>
                        </a:cubicBezTo>
                        <a:cubicBezTo>
                          <a:pt x="-17125" y="149647"/>
                          <a:pt x="79685" y="43274"/>
                          <a:pt x="132053" y="9163"/>
                        </a:cubicBezTo>
                        <a:close/>
                      </a:path>
                    </a:pathLst>
                  </a:custGeom>
                  <a:solidFill>
                    <a:srgbClr val="FCBE9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grpSp>
        <p:sp>
          <p:nvSpPr>
            <p:cNvPr id="312" name="任意多边形: 形状 311"/>
            <p:cNvSpPr/>
            <p:nvPr>
              <p:custDataLst>
                <p:tags r:id="rId40"/>
              </p:custDataLst>
            </p:nvPr>
          </p:nvSpPr>
          <p:spPr>
            <a:xfrm>
              <a:off x="5812167" y="857275"/>
              <a:ext cx="58863" cy="28702"/>
            </a:xfrm>
            <a:custGeom>
              <a:avLst/>
              <a:gdLst>
                <a:gd name="connsiteX0" fmla="*/ 0 w 58863"/>
                <a:gd name="connsiteY0" fmla="*/ 22962 h 28702"/>
                <a:gd name="connsiteX1" fmla="*/ 58863 w 58863"/>
                <a:gd name="connsiteY1" fmla="*/ 0 h 28702"/>
              </a:gdLst>
              <a:ahLst/>
              <a:cxnLst>
                <a:cxn ang="0">
                  <a:pos x="connsiteX0" y="connsiteY0"/>
                </a:cxn>
                <a:cxn ang="0">
                  <a:pos x="connsiteX1" y="connsiteY1"/>
                </a:cxn>
              </a:cxnLst>
              <a:rect l="l" t="t" r="r" b="b"/>
              <a:pathLst>
                <a:path w="58862" h="28701">
                  <a:moveTo>
                    <a:pt x="0" y="22962"/>
                  </a:moveTo>
                  <a:cubicBezTo>
                    <a:pt x="0" y="22962"/>
                    <a:pt x="41884" y="45925"/>
                    <a:pt x="58863" y="0"/>
                  </a:cubicBezTo>
                </a:path>
              </a:pathLst>
            </a:custGeom>
            <a:no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13" name="任意多边形: 形状 312"/>
            <p:cNvSpPr/>
            <p:nvPr>
              <p:custDataLst>
                <p:tags r:id="rId41"/>
              </p:custDataLst>
            </p:nvPr>
          </p:nvSpPr>
          <p:spPr>
            <a:xfrm>
              <a:off x="5954441" y="800304"/>
              <a:ext cx="81058" cy="33534"/>
            </a:xfrm>
            <a:custGeom>
              <a:avLst/>
              <a:gdLst>
                <a:gd name="connsiteX0" fmla="*/ 0 w 81058"/>
                <a:gd name="connsiteY0" fmla="*/ 26286 h 33534"/>
                <a:gd name="connsiteX1" fmla="*/ 81058 w 81058"/>
                <a:gd name="connsiteY1" fmla="*/ 0 h 33534"/>
              </a:gdLst>
              <a:ahLst/>
              <a:cxnLst>
                <a:cxn ang="0">
                  <a:pos x="connsiteX0" y="connsiteY0"/>
                </a:cxn>
                <a:cxn ang="0">
                  <a:pos x="connsiteX1" y="connsiteY1"/>
                </a:cxn>
              </a:cxnLst>
              <a:rect l="l" t="t" r="r" b="b"/>
              <a:pathLst>
                <a:path w="81058" h="33534">
                  <a:moveTo>
                    <a:pt x="0" y="26286"/>
                  </a:moveTo>
                  <a:cubicBezTo>
                    <a:pt x="0" y="26286"/>
                    <a:pt x="46641" y="54363"/>
                    <a:pt x="81058" y="0"/>
                  </a:cubicBezTo>
                </a:path>
              </a:pathLst>
            </a:custGeom>
            <a:no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14" name="任意多边形: 形状 313"/>
            <p:cNvSpPr/>
            <p:nvPr>
              <p:custDataLst>
                <p:tags r:id="rId42"/>
              </p:custDataLst>
            </p:nvPr>
          </p:nvSpPr>
          <p:spPr>
            <a:xfrm>
              <a:off x="5904834" y="850678"/>
              <a:ext cx="33292" cy="96247"/>
            </a:xfrm>
            <a:custGeom>
              <a:avLst/>
              <a:gdLst>
                <a:gd name="connsiteX0" fmla="*/ 0 w 33292"/>
                <a:gd name="connsiteY0" fmla="*/ 0 h 96247"/>
                <a:gd name="connsiteX1" fmla="*/ 0 w 33292"/>
                <a:gd name="connsiteY1" fmla="*/ 73336 h 96247"/>
                <a:gd name="connsiteX2" fmla="*/ 33293 w 33292"/>
                <a:gd name="connsiteY2" fmla="*/ 96247 h 96247"/>
              </a:gdLst>
              <a:ahLst/>
              <a:cxnLst>
                <a:cxn ang="0">
                  <a:pos x="connsiteX0" y="connsiteY0"/>
                </a:cxn>
                <a:cxn ang="0">
                  <a:pos x="connsiteX1" y="connsiteY1"/>
                </a:cxn>
                <a:cxn ang="0">
                  <a:pos x="connsiteX2" y="connsiteY2"/>
                </a:cxn>
              </a:cxnLst>
              <a:rect l="l" t="t" r="r" b="b"/>
              <a:pathLst>
                <a:path w="33292" h="96247">
                  <a:moveTo>
                    <a:pt x="0" y="0"/>
                  </a:moveTo>
                  <a:lnTo>
                    <a:pt x="0" y="73336"/>
                  </a:lnTo>
                  <a:lnTo>
                    <a:pt x="33293" y="96247"/>
                  </a:lnTo>
                </a:path>
              </a:pathLst>
            </a:custGeom>
            <a:no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15" name="任意多边形: 形状 314"/>
            <p:cNvSpPr/>
            <p:nvPr>
              <p:custDataLst>
                <p:tags r:id="rId43"/>
              </p:custDataLst>
            </p:nvPr>
          </p:nvSpPr>
          <p:spPr>
            <a:xfrm>
              <a:off x="5965590" y="944061"/>
              <a:ext cx="52879" cy="48890"/>
            </a:xfrm>
            <a:custGeom>
              <a:avLst/>
              <a:gdLst>
                <a:gd name="connsiteX0" fmla="*/ 0 w 52879"/>
                <a:gd name="connsiteY0" fmla="*/ 48891 h 48890"/>
                <a:gd name="connsiteX1" fmla="*/ 52880 w 52879"/>
                <a:gd name="connsiteY1" fmla="*/ 0 h 48890"/>
              </a:gdLst>
              <a:ahLst/>
              <a:cxnLst>
                <a:cxn ang="0">
                  <a:pos x="connsiteX0" y="connsiteY0"/>
                </a:cxn>
                <a:cxn ang="0">
                  <a:pos x="connsiteX1" y="connsiteY1"/>
                </a:cxn>
              </a:cxnLst>
              <a:rect l="l" t="t" r="r" b="b"/>
              <a:pathLst>
                <a:path w="52879" h="48890">
                  <a:moveTo>
                    <a:pt x="0" y="48891"/>
                  </a:moveTo>
                  <a:cubicBezTo>
                    <a:pt x="0" y="48891"/>
                    <a:pt x="46385" y="34316"/>
                    <a:pt x="52880" y="0"/>
                  </a:cubicBezTo>
                </a:path>
              </a:pathLst>
            </a:custGeom>
            <a:no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16" name="任意多边形: 形状 315"/>
            <p:cNvSpPr/>
            <p:nvPr>
              <p:custDataLst>
                <p:tags r:id="rId44"/>
              </p:custDataLst>
            </p:nvPr>
          </p:nvSpPr>
          <p:spPr>
            <a:xfrm>
              <a:off x="5967482" y="1638351"/>
              <a:ext cx="385807" cy="5114"/>
            </a:xfrm>
            <a:custGeom>
              <a:avLst/>
              <a:gdLst>
                <a:gd name="connsiteX0" fmla="*/ 0 w 385807"/>
                <a:gd name="connsiteY0" fmla="*/ 0 h 5114"/>
                <a:gd name="connsiteX1" fmla="*/ 385807 w 385807"/>
                <a:gd name="connsiteY1" fmla="*/ 0 h 5114"/>
              </a:gdLst>
              <a:ahLst/>
              <a:cxnLst>
                <a:cxn ang="0">
                  <a:pos x="connsiteX0" y="connsiteY0"/>
                </a:cxn>
                <a:cxn ang="0">
                  <a:pos x="connsiteX1" y="connsiteY1"/>
                </a:cxn>
              </a:cxnLst>
              <a:rect l="l" t="t" r="r" b="b"/>
              <a:pathLst>
                <a:path w="385807" h="5114">
                  <a:moveTo>
                    <a:pt x="0" y="0"/>
                  </a:moveTo>
                  <a:lnTo>
                    <a:pt x="385807" y="0"/>
                  </a:lnTo>
                </a:path>
              </a:pathLst>
            </a:custGeom>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17" name="任意多边形: 形状 316"/>
            <p:cNvSpPr/>
            <p:nvPr>
              <p:custDataLst>
                <p:tags r:id="rId45"/>
              </p:custDataLst>
            </p:nvPr>
          </p:nvSpPr>
          <p:spPr>
            <a:xfrm>
              <a:off x="5984154" y="2284465"/>
              <a:ext cx="191522" cy="5114"/>
            </a:xfrm>
            <a:custGeom>
              <a:avLst/>
              <a:gdLst>
                <a:gd name="connsiteX0" fmla="*/ 0 w 191522"/>
                <a:gd name="connsiteY0" fmla="*/ 0 h 5114"/>
                <a:gd name="connsiteX1" fmla="*/ 191523 w 191522"/>
                <a:gd name="connsiteY1" fmla="*/ 0 h 5114"/>
              </a:gdLst>
              <a:ahLst/>
              <a:cxnLst>
                <a:cxn ang="0">
                  <a:pos x="connsiteX0" y="connsiteY0"/>
                </a:cxn>
                <a:cxn ang="0">
                  <a:pos x="connsiteX1" y="connsiteY1"/>
                </a:cxn>
              </a:cxnLst>
              <a:rect l="l" t="t" r="r" b="b"/>
              <a:pathLst>
                <a:path w="191522" h="5114">
                  <a:moveTo>
                    <a:pt x="0" y="0"/>
                  </a:moveTo>
                  <a:lnTo>
                    <a:pt x="191523" y="0"/>
                  </a:lnTo>
                </a:path>
              </a:pathLst>
            </a:custGeom>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318" name="任意多边形: 形状 317"/>
            <p:cNvSpPr/>
            <p:nvPr>
              <p:custDataLst>
                <p:tags r:id="rId46"/>
              </p:custDataLst>
            </p:nvPr>
          </p:nvSpPr>
          <p:spPr>
            <a:xfrm rot="-2866800">
              <a:off x="6238259" y="779183"/>
              <a:ext cx="228088" cy="86325"/>
            </a:xfrm>
            <a:custGeom>
              <a:avLst/>
              <a:gdLst>
                <a:gd name="connsiteX0" fmla="*/ 228089 w 228088"/>
                <a:gd name="connsiteY0" fmla="*/ 43163 h 86325"/>
                <a:gd name="connsiteX1" fmla="*/ 114044 w 228088"/>
                <a:gd name="connsiteY1" fmla="*/ 86326 h 86325"/>
                <a:gd name="connsiteX2" fmla="*/ 0 w 228088"/>
                <a:gd name="connsiteY2" fmla="*/ 43163 h 86325"/>
                <a:gd name="connsiteX3" fmla="*/ 114044 w 228088"/>
                <a:gd name="connsiteY3" fmla="*/ 0 h 86325"/>
                <a:gd name="connsiteX4" fmla="*/ 228089 w 228088"/>
                <a:gd name="connsiteY4" fmla="*/ 43163 h 8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88" h="86325">
                  <a:moveTo>
                    <a:pt x="228089" y="43163"/>
                  </a:moveTo>
                  <a:cubicBezTo>
                    <a:pt x="228089" y="67001"/>
                    <a:pt x="177029" y="86326"/>
                    <a:pt x="114044" y="86326"/>
                  </a:cubicBezTo>
                  <a:cubicBezTo>
                    <a:pt x="51059" y="86326"/>
                    <a:pt x="0" y="67001"/>
                    <a:pt x="0" y="43163"/>
                  </a:cubicBezTo>
                  <a:cubicBezTo>
                    <a:pt x="0" y="19325"/>
                    <a:pt x="51060" y="0"/>
                    <a:pt x="114044" y="0"/>
                  </a:cubicBezTo>
                  <a:cubicBezTo>
                    <a:pt x="177029" y="0"/>
                    <a:pt x="228089" y="19325"/>
                    <a:pt x="228089" y="43163"/>
                  </a:cubicBezTo>
                  <a:close/>
                </a:path>
              </a:pathLst>
            </a:custGeom>
            <a:solidFill>
              <a:srgbClr val="E57B07"/>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nvGrpSpPr>
          <p:cNvPr id="177" name="图形 173"/>
          <p:cNvGrpSpPr/>
          <p:nvPr>
            <p:custDataLst>
              <p:tags r:id="rId47"/>
            </p:custDataLst>
          </p:nvPr>
        </p:nvGrpSpPr>
        <p:grpSpPr>
          <a:xfrm>
            <a:off x="10088880" y="3795395"/>
            <a:ext cx="1497965" cy="2803525"/>
            <a:chOff x="4204500" y="395519"/>
            <a:chExt cx="3072584" cy="6072531"/>
          </a:xfrm>
        </p:grpSpPr>
        <p:grpSp>
          <p:nvGrpSpPr>
            <p:cNvPr id="178" name="图形 173"/>
            <p:cNvGrpSpPr/>
            <p:nvPr>
              <p:custDataLst>
                <p:tags r:id="rId48"/>
              </p:custDataLst>
            </p:nvPr>
          </p:nvGrpSpPr>
          <p:grpSpPr>
            <a:xfrm>
              <a:off x="4204500" y="395519"/>
              <a:ext cx="3072584" cy="6072531"/>
              <a:chOff x="4204500" y="395519"/>
              <a:chExt cx="3072584" cy="6072531"/>
            </a:xfrm>
          </p:grpSpPr>
          <p:grpSp>
            <p:nvGrpSpPr>
              <p:cNvPr id="179" name="图形 173"/>
              <p:cNvGrpSpPr/>
              <p:nvPr>
                <p:custDataLst>
                  <p:tags r:id="rId49"/>
                </p:custDataLst>
              </p:nvPr>
            </p:nvGrpSpPr>
            <p:grpSpPr>
              <a:xfrm>
                <a:off x="5380026" y="2736960"/>
                <a:ext cx="1897058" cy="3731089"/>
                <a:chOff x="5380026" y="2736960"/>
                <a:chExt cx="1897058" cy="3731089"/>
              </a:xfrm>
            </p:grpSpPr>
            <p:grpSp>
              <p:nvGrpSpPr>
                <p:cNvPr id="180" name="图形 173"/>
                <p:cNvGrpSpPr/>
                <p:nvPr>
                  <p:custDataLst>
                    <p:tags r:id="rId50"/>
                  </p:custDataLst>
                </p:nvPr>
              </p:nvGrpSpPr>
              <p:grpSpPr>
                <a:xfrm>
                  <a:off x="5380026" y="6202446"/>
                  <a:ext cx="1843937" cy="265603"/>
                  <a:chOff x="5380026" y="6202446"/>
                  <a:chExt cx="1843937" cy="265603"/>
                </a:xfrm>
              </p:grpSpPr>
              <p:sp>
                <p:nvSpPr>
                  <p:cNvPr id="181" name="任意多边形: 形状 180"/>
                  <p:cNvSpPr/>
                  <p:nvPr>
                    <p:custDataLst>
                      <p:tags r:id="rId51"/>
                    </p:custDataLst>
                  </p:nvPr>
                </p:nvSpPr>
                <p:spPr>
                  <a:xfrm>
                    <a:off x="6606032" y="6202446"/>
                    <a:ext cx="617931" cy="247346"/>
                  </a:xfrm>
                  <a:custGeom>
                    <a:avLst/>
                    <a:gdLst>
                      <a:gd name="connsiteX0" fmla="*/ 560449 w 617931"/>
                      <a:gd name="connsiteY0" fmla="*/ 5296 h 247346"/>
                      <a:gd name="connsiteX1" fmla="*/ 617931 w 617931"/>
                      <a:gd name="connsiteY1" fmla="*/ 247346 h 247346"/>
                      <a:gd name="connsiteX2" fmla="*/ 149 w 617931"/>
                      <a:gd name="connsiteY2" fmla="*/ 247346 h 247346"/>
                      <a:gd name="connsiteX3" fmla="*/ 139047 w 617931"/>
                      <a:gd name="connsiteY3" fmla="*/ 101901 h 247346"/>
                      <a:gd name="connsiteX4" fmla="*/ 354095 w 617931"/>
                      <a:gd name="connsiteY4" fmla="*/ 5296 h 247346"/>
                      <a:gd name="connsiteX5" fmla="*/ 560449 w 617931"/>
                      <a:gd name="connsiteY5" fmla="*/ 5296 h 24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931" h="247346">
                        <a:moveTo>
                          <a:pt x="560449" y="5296"/>
                        </a:moveTo>
                        <a:cubicBezTo>
                          <a:pt x="560449" y="82366"/>
                          <a:pt x="617983" y="110544"/>
                          <a:pt x="617931" y="247346"/>
                        </a:cubicBezTo>
                        <a:lnTo>
                          <a:pt x="149" y="247346"/>
                        </a:lnTo>
                        <a:cubicBezTo>
                          <a:pt x="149" y="247346"/>
                          <a:pt x="-10079" y="106197"/>
                          <a:pt x="139047" y="101901"/>
                        </a:cubicBezTo>
                        <a:cubicBezTo>
                          <a:pt x="267258" y="98168"/>
                          <a:pt x="355476" y="17212"/>
                          <a:pt x="354095" y="5296"/>
                        </a:cubicBezTo>
                        <a:cubicBezTo>
                          <a:pt x="352715" y="-6620"/>
                          <a:pt x="560449" y="5296"/>
                          <a:pt x="560449" y="5296"/>
                        </a:cubicBezTo>
                        <a:close/>
                      </a:path>
                    </a:pathLst>
                  </a:custGeom>
                  <a:solidFill>
                    <a:srgbClr val="1C0E0C"/>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82" name="任意多边形: 形状 181"/>
                  <p:cNvSpPr/>
                  <p:nvPr>
                    <p:custDataLst>
                      <p:tags r:id="rId52"/>
                    </p:custDataLst>
                  </p:nvPr>
                </p:nvSpPr>
                <p:spPr>
                  <a:xfrm rot="10800000">
                    <a:off x="6602448" y="6435780"/>
                    <a:ext cx="621515" cy="32270"/>
                  </a:xfrm>
                  <a:custGeom>
                    <a:avLst/>
                    <a:gdLst>
                      <a:gd name="connsiteX0" fmla="*/ 12274 w 621515"/>
                      <a:gd name="connsiteY0" fmla="*/ 1 h 32270"/>
                      <a:gd name="connsiteX1" fmla="*/ 609242 w 621515"/>
                      <a:gd name="connsiteY1" fmla="*/ 1 h 32270"/>
                      <a:gd name="connsiteX2" fmla="*/ 621516 w 621515"/>
                      <a:gd name="connsiteY2" fmla="*/ 12275 h 32270"/>
                      <a:gd name="connsiteX3" fmla="*/ 621516 w 621515"/>
                      <a:gd name="connsiteY3" fmla="*/ 32270 h 32270"/>
                      <a:gd name="connsiteX4" fmla="*/ 621516 w 621515"/>
                      <a:gd name="connsiteY4" fmla="*/ 32270 h 32270"/>
                      <a:gd name="connsiteX5" fmla="*/ 0 w 621515"/>
                      <a:gd name="connsiteY5" fmla="*/ 32270 h 32270"/>
                      <a:gd name="connsiteX6" fmla="*/ 0 w 621515"/>
                      <a:gd name="connsiteY6" fmla="*/ 32270 h 32270"/>
                      <a:gd name="connsiteX7" fmla="*/ 0 w 621515"/>
                      <a:gd name="connsiteY7" fmla="*/ 12274 h 32270"/>
                      <a:gd name="connsiteX8" fmla="*/ 12274 w 621515"/>
                      <a:gd name="connsiteY8" fmla="*/ 0 h 3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515" h="32270">
                        <a:moveTo>
                          <a:pt x="12274" y="1"/>
                        </a:moveTo>
                        <a:lnTo>
                          <a:pt x="609242" y="1"/>
                        </a:lnTo>
                        <a:cubicBezTo>
                          <a:pt x="616021" y="1"/>
                          <a:pt x="621516" y="5496"/>
                          <a:pt x="621516" y="12275"/>
                        </a:cubicBezTo>
                        <a:lnTo>
                          <a:pt x="621516" y="32270"/>
                        </a:lnTo>
                        <a:lnTo>
                          <a:pt x="621516" y="32270"/>
                        </a:lnTo>
                        <a:lnTo>
                          <a:pt x="0" y="32270"/>
                        </a:lnTo>
                        <a:lnTo>
                          <a:pt x="0" y="32270"/>
                        </a:lnTo>
                        <a:lnTo>
                          <a:pt x="0" y="12274"/>
                        </a:lnTo>
                        <a:cubicBezTo>
                          <a:pt x="0" y="5496"/>
                          <a:pt x="5495" y="0"/>
                          <a:pt x="12274" y="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83" name="任意多边形: 形状 182"/>
                  <p:cNvSpPr/>
                  <p:nvPr>
                    <p:custDataLst>
                      <p:tags r:id="rId53"/>
                    </p:custDataLst>
                  </p:nvPr>
                </p:nvSpPr>
                <p:spPr>
                  <a:xfrm>
                    <a:off x="5383649" y="6202446"/>
                    <a:ext cx="617943" cy="247346"/>
                  </a:xfrm>
                  <a:custGeom>
                    <a:avLst/>
                    <a:gdLst>
                      <a:gd name="connsiteX0" fmla="*/ 560410 w 617943"/>
                      <a:gd name="connsiteY0" fmla="*/ 5296 h 247346"/>
                      <a:gd name="connsiteX1" fmla="*/ 617944 w 617943"/>
                      <a:gd name="connsiteY1" fmla="*/ 247346 h 247346"/>
                      <a:gd name="connsiteX2" fmla="*/ 161 w 617943"/>
                      <a:gd name="connsiteY2" fmla="*/ 247346 h 247346"/>
                      <a:gd name="connsiteX3" fmla="*/ 139009 w 617943"/>
                      <a:gd name="connsiteY3" fmla="*/ 101901 h 247346"/>
                      <a:gd name="connsiteX4" fmla="*/ 354056 w 617943"/>
                      <a:gd name="connsiteY4" fmla="*/ 5296 h 247346"/>
                      <a:gd name="connsiteX5" fmla="*/ 560410 w 617943"/>
                      <a:gd name="connsiteY5" fmla="*/ 5296 h 24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7943" h="247346">
                        <a:moveTo>
                          <a:pt x="560410" y="5296"/>
                        </a:moveTo>
                        <a:cubicBezTo>
                          <a:pt x="560717" y="82366"/>
                          <a:pt x="617995" y="110544"/>
                          <a:pt x="617944" y="247346"/>
                        </a:cubicBezTo>
                        <a:lnTo>
                          <a:pt x="161" y="247346"/>
                        </a:lnTo>
                        <a:cubicBezTo>
                          <a:pt x="161" y="247346"/>
                          <a:pt x="-10374" y="106197"/>
                          <a:pt x="139009" y="101901"/>
                        </a:cubicBezTo>
                        <a:cubicBezTo>
                          <a:pt x="267270" y="98168"/>
                          <a:pt x="355488" y="17212"/>
                          <a:pt x="354056" y="5296"/>
                        </a:cubicBezTo>
                        <a:cubicBezTo>
                          <a:pt x="352624" y="-6620"/>
                          <a:pt x="560410" y="5296"/>
                          <a:pt x="560410" y="5296"/>
                        </a:cubicBezTo>
                        <a:close/>
                      </a:path>
                    </a:pathLst>
                  </a:custGeom>
                  <a:solidFill>
                    <a:srgbClr val="1C0E0C"/>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84" name="任意多边形: 形状 183"/>
                  <p:cNvSpPr/>
                  <p:nvPr>
                    <p:custDataLst>
                      <p:tags r:id="rId54"/>
                    </p:custDataLst>
                  </p:nvPr>
                </p:nvSpPr>
                <p:spPr>
                  <a:xfrm rot="10800000">
                    <a:off x="5380026" y="6435780"/>
                    <a:ext cx="621567" cy="32270"/>
                  </a:xfrm>
                  <a:custGeom>
                    <a:avLst/>
                    <a:gdLst>
                      <a:gd name="connsiteX0" fmla="*/ 12274 w 621567"/>
                      <a:gd name="connsiteY0" fmla="*/ 1 h 32270"/>
                      <a:gd name="connsiteX1" fmla="*/ 609293 w 621567"/>
                      <a:gd name="connsiteY1" fmla="*/ 1 h 32270"/>
                      <a:gd name="connsiteX2" fmla="*/ 621567 w 621567"/>
                      <a:gd name="connsiteY2" fmla="*/ 12275 h 32270"/>
                      <a:gd name="connsiteX3" fmla="*/ 621567 w 621567"/>
                      <a:gd name="connsiteY3" fmla="*/ 32270 h 32270"/>
                      <a:gd name="connsiteX4" fmla="*/ 621567 w 621567"/>
                      <a:gd name="connsiteY4" fmla="*/ 32270 h 32270"/>
                      <a:gd name="connsiteX5" fmla="*/ 0 w 621567"/>
                      <a:gd name="connsiteY5" fmla="*/ 32270 h 32270"/>
                      <a:gd name="connsiteX6" fmla="*/ 0 w 621567"/>
                      <a:gd name="connsiteY6" fmla="*/ 32270 h 32270"/>
                      <a:gd name="connsiteX7" fmla="*/ 0 w 621567"/>
                      <a:gd name="connsiteY7" fmla="*/ 12274 h 32270"/>
                      <a:gd name="connsiteX8" fmla="*/ 12274 w 621567"/>
                      <a:gd name="connsiteY8" fmla="*/ 0 h 3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567" h="32270">
                        <a:moveTo>
                          <a:pt x="12274" y="1"/>
                        </a:moveTo>
                        <a:lnTo>
                          <a:pt x="609293" y="1"/>
                        </a:lnTo>
                        <a:cubicBezTo>
                          <a:pt x="616072" y="1"/>
                          <a:pt x="621567" y="5496"/>
                          <a:pt x="621567" y="12275"/>
                        </a:cubicBezTo>
                        <a:lnTo>
                          <a:pt x="621567" y="32270"/>
                        </a:lnTo>
                        <a:lnTo>
                          <a:pt x="621567" y="32270"/>
                        </a:lnTo>
                        <a:lnTo>
                          <a:pt x="0" y="32270"/>
                        </a:lnTo>
                        <a:lnTo>
                          <a:pt x="0" y="32270"/>
                        </a:lnTo>
                        <a:lnTo>
                          <a:pt x="0" y="12274"/>
                        </a:lnTo>
                        <a:cubicBezTo>
                          <a:pt x="0" y="5496"/>
                          <a:pt x="5495" y="0"/>
                          <a:pt x="12274" y="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185" name="任意多边形: 形状 184"/>
                <p:cNvSpPr/>
                <p:nvPr>
                  <p:custDataLst>
                    <p:tags r:id="rId55"/>
                  </p:custDataLst>
                </p:nvPr>
              </p:nvSpPr>
              <p:spPr>
                <a:xfrm>
                  <a:off x="5591442" y="2736960"/>
                  <a:ext cx="1685642" cy="3513535"/>
                </a:xfrm>
                <a:custGeom>
                  <a:avLst/>
                  <a:gdLst>
                    <a:gd name="connsiteX0" fmla="*/ 323007 w 1685642"/>
                    <a:gd name="connsiteY0" fmla="*/ 1279 h 3513535"/>
                    <a:gd name="connsiteX1" fmla="*/ 1530547 w 1685642"/>
                    <a:gd name="connsiteY1" fmla="*/ 0 h 3513535"/>
                    <a:gd name="connsiteX2" fmla="*/ 1428265 w 1685642"/>
                    <a:gd name="connsiteY2" fmla="*/ 1456494 h 3513535"/>
                    <a:gd name="connsiteX3" fmla="*/ 1611247 w 1685642"/>
                    <a:gd name="connsiteY3" fmla="*/ 2198038 h 3513535"/>
                    <a:gd name="connsiteX4" fmla="*/ 1612576 w 1685642"/>
                    <a:gd name="connsiteY4" fmla="*/ 3511337 h 3513535"/>
                    <a:gd name="connsiteX5" fmla="*/ 1285274 w 1685642"/>
                    <a:gd name="connsiteY5" fmla="*/ 3513536 h 3513535"/>
                    <a:gd name="connsiteX6" fmla="*/ 869243 w 1685642"/>
                    <a:gd name="connsiteY6" fmla="*/ 1642954 h 3513535"/>
                    <a:gd name="connsiteX7" fmla="*/ 755761 w 1685642"/>
                    <a:gd name="connsiteY7" fmla="*/ 1099121 h 3513535"/>
                    <a:gd name="connsiteX8" fmla="*/ 637012 w 1685642"/>
                    <a:gd name="connsiteY8" fmla="*/ 1588847 h 3513535"/>
                    <a:gd name="connsiteX9" fmla="*/ 598196 w 1685642"/>
                    <a:gd name="connsiteY9" fmla="*/ 2170013 h 3513535"/>
                    <a:gd name="connsiteX10" fmla="*/ 393990 w 1685642"/>
                    <a:gd name="connsiteY10" fmla="*/ 3509343 h 3513535"/>
                    <a:gd name="connsiteX11" fmla="*/ 23014 w 1685642"/>
                    <a:gd name="connsiteY11" fmla="*/ 3503666 h 3513535"/>
                    <a:gd name="connsiteX12" fmla="*/ 2251 w 1685642"/>
                    <a:gd name="connsiteY12" fmla="*/ 1624952 h 3513535"/>
                    <a:gd name="connsiteX13" fmla="*/ 323007 w 1685642"/>
                    <a:gd name="connsiteY13" fmla="*/ 1279 h 351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5642" h="3513535">
                      <a:moveTo>
                        <a:pt x="323007" y="1279"/>
                      </a:moveTo>
                      <a:lnTo>
                        <a:pt x="1530547" y="0"/>
                      </a:lnTo>
                      <a:cubicBezTo>
                        <a:pt x="1631090" y="571602"/>
                        <a:pt x="1435578" y="1359684"/>
                        <a:pt x="1428265" y="1456494"/>
                      </a:cubicBezTo>
                      <a:cubicBezTo>
                        <a:pt x="1407808" y="1737769"/>
                        <a:pt x="1542156" y="1913643"/>
                        <a:pt x="1611247" y="2198038"/>
                      </a:cubicBezTo>
                      <a:cubicBezTo>
                        <a:pt x="1723757" y="2662142"/>
                        <a:pt x="1695783" y="3277930"/>
                        <a:pt x="1612576" y="3511337"/>
                      </a:cubicBezTo>
                      <a:lnTo>
                        <a:pt x="1285274" y="3513536"/>
                      </a:lnTo>
                      <a:cubicBezTo>
                        <a:pt x="1275762" y="3433091"/>
                        <a:pt x="888216" y="1836113"/>
                        <a:pt x="869243" y="1642954"/>
                      </a:cubicBezTo>
                      <a:lnTo>
                        <a:pt x="755761" y="1099121"/>
                      </a:lnTo>
                      <a:lnTo>
                        <a:pt x="637012" y="1588847"/>
                      </a:lnTo>
                      <a:cubicBezTo>
                        <a:pt x="543271" y="1878407"/>
                        <a:pt x="584848" y="1877589"/>
                        <a:pt x="598196" y="2170013"/>
                      </a:cubicBezTo>
                      <a:cubicBezTo>
                        <a:pt x="621107" y="2673188"/>
                        <a:pt x="529821" y="3296136"/>
                        <a:pt x="393990" y="3509343"/>
                      </a:cubicBezTo>
                      <a:lnTo>
                        <a:pt x="23014" y="3503666"/>
                      </a:lnTo>
                      <a:cubicBezTo>
                        <a:pt x="23576" y="2631048"/>
                        <a:pt x="-8642" y="1788757"/>
                        <a:pt x="2251" y="1624952"/>
                      </a:cubicBezTo>
                      <a:cubicBezTo>
                        <a:pt x="4808" y="1522568"/>
                        <a:pt x="131177" y="688101"/>
                        <a:pt x="323007" y="1279"/>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86" name="任意多边形: 形状 185"/>
                <p:cNvSpPr/>
                <p:nvPr>
                  <p:custDataLst>
                    <p:tags r:id="rId56"/>
                  </p:custDataLst>
                </p:nvPr>
              </p:nvSpPr>
              <p:spPr>
                <a:xfrm>
                  <a:off x="6259752" y="3434267"/>
                  <a:ext cx="87450" cy="401814"/>
                </a:xfrm>
                <a:custGeom>
                  <a:avLst/>
                  <a:gdLst>
                    <a:gd name="connsiteX0" fmla="*/ 87451 w 87450"/>
                    <a:gd name="connsiteY0" fmla="*/ 401814 h 401814"/>
                    <a:gd name="connsiteX1" fmla="*/ 0 w 87450"/>
                    <a:gd name="connsiteY1" fmla="*/ 0 h 401814"/>
                  </a:gdLst>
                  <a:ahLst/>
                  <a:cxnLst>
                    <a:cxn ang="0">
                      <a:pos x="connsiteX0" y="connsiteY0"/>
                    </a:cxn>
                    <a:cxn ang="0">
                      <a:pos x="connsiteX1" y="connsiteY1"/>
                    </a:cxn>
                  </a:cxnLst>
                  <a:rect l="l" t="t" r="r" b="b"/>
                  <a:pathLst>
                    <a:path w="87450" h="401814">
                      <a:moveTo>
                        <a:pt x="87451" y="401814"/>
                      </a:moveTo>
                      <a:cubicBezTo>
                        <a:pt x="68989" y="324080"/>
                        <a:pt x="27923" y="13143"/>
                        <a:pt x="0" y="0"/>
                      </a:cubicBezTo>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nvGrpSpPr>
              <p:cNvPr id="187" name="图形 173"/>
              <p:cNvGrpSpPr/>
              <p:nvPr>
                <p:custDataLst>
                  <p:tags r:id="rId57"/>
                </p:custDataLst>
              </p:nvPr>
            </p:nvGrpSpPr>
            <p:grpSpPr>
              <a:xfrm>
                <a:off x="5306012" y="1046701"/>
                <a:ext cx="1878777" cy="2154007"/>
                <a:chOff x="5306012" y="1046701"/>
                <a:chExt cx="1878777" cy="2154007"/>
              </a:xfrm>
            </p:grpSpPr>
            <p:sp>
              <p:nvSpPr>
                <p:cNvPr id="188" name="任意多边形: 形状 187"/>
                <p:cNvSpPr/>
                <p:nvPr>
                  <p:custDataLst>
                    <p:tags r:id="rId58"/>
                  </p:custDataLst>
                </p:nvPr>
              </p:nvSpPr>
              <p:spPr>
                <a:xfrm>
                  <a:off x="5306012" y="1057811"/>
                  <a:ext cx="1878777" cy="2142898"/>
                </a:xfrm>
                <a:custGeom>
                  <a:avLst/>
                  <a:gdLst>
                    <a:gd name="connsiteX0" fmla="*/ 1878778 w 1878777"/>
                    <a:gd name="connsiteY0" fmla="*/ 2101881 h 2142898"/>
                    <a:gd name="connsiteX1" fmla="*/ 1603179 w 1878777"/>
                    <a:gd name="connsiteY1" fmla="*/ 402262 h 2142898"/>
                    <a:gd name="connsiteX2" fmla="*/ 810034 w 1878777"/>
                    <a:gd name="connsiteY2" fmla="*/ 1982 h 2142898"/>
                    <a:gd name="connsiteX3" fmla="*/ 241756 w 1878777"/>
                    <a:gd name="connsiteY3" fmla="*/ 95417 h 2142898"/>
                    <a:gd name="connsiteX4" fmla="*/ 60001 w 1878777"/>
                    <a:gd name="connsiteY4" fmla="*/ 690032 h 2142898"/>
                    <a:gd name="connsiteX5" fmla="*/ 573456 w 1878777"/>
                    <a:gd name="connsiteY5" fmla="*/ 1679149 h 2142898"/>
                    <a:gd name="connsiteX6" fmla="*/ 483908 w 1878777"/>
                    <a:gd name="connsiteY6" fmla="*/ 2120803 h 2142898"/>
                    <a:gd name="connsiteX7" fmla="*/ 1878778 w 1878777"/>
                    <a:gd name="connsiteY7" fmla="*/ 2101881 h 214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777" h="2142898">
                      <a:moveTo>
                        <a:pt x="1878778" y="2101881"/>
                      </a:moveTo>
                      <a:cubicBezTo>
                        <a:pt x="1878778" y="2101881"/>
                        <a:pt x="1861338" y="874498"/>
                        <a:pt x="1603179" y="402262"/>
                      </a:cubicBezTo>
                      <a:cubicBezTo>
                        <a:pt x="1452927" y="127226"/>
                        <a:pt x="886490" y="6943"/>
                        <a:pt x="810034" y="1982"/>
                      </a:cubicBezTo>
                      <a:cubicBezTo>
                        <a:pt x="709849" y="-4461"/>
                        <a:pt x="531981" y="-370"/>
                        <a:pt x="241756" y="95417"/>
                      </a:cubicBezTo>
                      <a:cubicBezTo>
                        <a:pt x="-15892" y="180464"/>
                        <a:pt x="-51947" y="413616"/>
                        <a:pt x="60001" y="690032"/>
                      </a:cubicBezTo>
                      <a:cubicBezTo>
                        <a:pt x="171948" y="966449"/>
                        <a:pt x="573456" y="1679149"/>
                        <a:pt x="573456" y="1679149"/>
                      </a:cubicBezTo>
                      <a:cubicBezTo>
                        <a:pt x="557091" y="1803831"/>
                        <a:pt x="483908" y="2120803"/>
                        <a:pt x="483908" y="2120803"/>
                      </a:cubicBezTo>
                      <a:cubicBezTo>
                        <a:pt x="483908" y="2120803"/>
                        <a:pt x="1278025" y="2181405"/>
                        <a:pt x="1878778" y="2101881"/>
                      </a:cubicBezTo>
                      <a:close/>
                    </a:path>
                  </a:pathLst>
                </a:custGeom>
                <a:solidFill>
                  <a:srgbClr val="EFAF00"/>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89" name="任意多边形: 形状 188"/>
                <p:cNvSpPr/>
                <p:nvPr>
                  <p:custDataLst>
                    <p:tags r:id="rId59"/>
                  </p:custDataLst>
                </p:nvPr>
              </p:nvSpPr>
              <p:spPr>
                <a:xfrm>
                  <a:off x="5936951" y="1046701"/>
                  <a:ext cx="283471" cy="386625"/>
                </a:xfrm>
                <a:custGeom>
                  <a:avLst/>
                  <a:gdLst>
                    <a:gd name="connsiteX0" fmla="*/ 283014 w 283471"/>
                    <a:gd name="connsiteY0" fmla="*/ 32372 h 386625"/>
                    <a:gd name="connsiteX1" fmla="*/ 46027 w 283471"/>
                    <a:gd name="connsiteY1" fmla="*/ 386625 h 386625"/>
                    <a:gd name="connsiteX2" fmla="*/ 0 w 283471"/>
                    <a:gd name="connsiteY2" fmla="*/ 275189 h 386625"/>
                    <a:gd name="connsiteX3" fmla="*/ 147951 w 283471"/>
                    <a:gd name="connsiteY3" fmla="*/ 0 h 386625"/>
                  </a:gdLst>
                  <a:ahLst/>
                  <a:cxnLst>
                    <a:cxn ang="0">
                      <a:pos x="connsiteX0" y="connsiteY0"/>
                    </a:cxn>
                    <a:cxn ang="0">
                      <a:pos x="connsiteX1" y="connsiteY1"/>
                    </a:cxn>
                    <a:cxn ang="0">
                      <a:pos x="connsiteX2" y="connsiteY2"/>
                    </a:cxn>
                    <a:cxn ang="0">
                      <a:pos x="connsiteX3" y="connsiteY3"/>
                    </a:cxn>
                  </a:cxnLst>
                  <a:rect l="l" t="t" r="r" b="b"/>
                  <a:pathLst>
                    <a:path w="283471" h="386625">
                      <a:moveTo>
                        <a:pt x="283014" y="32372"/>
                      </a:moveTo>
                      <a:cubicBezTo>
                        <a:pt x="283014" y="32372"/>
                        <a:pt x="304902" y="240669"/>
                        <a:pt x="46027" y="386625"/>
                      </a:cubicBezTo>
                      <a:lnTo>
                        <a:pt x="0" y="275189"/>
                      </a:lnTo>
                      <a:lnTo>
                        <a:pt x="147951" y="0"/>
                      </a:lnTo>
                      <a:close/>
                    </a:path>
                  </a:pathLst>
                </a:custGeom>
                <a:solidFill>
                  <a:srgbClr val="1C0E0C"/>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90" name="任意多边形: 形状 189"/>
                <p:cNvSpPr/>
                <p:nvPr>
                  <p:custDataLst>
                    <p:tags r:id="rId60"/>
                  </p:custDataLst>
                </p:nvPr>
              </p:nvSpPr>
              <p:spPr>
                <a:xfrm>
                  <a:off x="5463692" y="1102291"/>
                  <a:ext cx="326228" cy="397007"/>
                </a:xfrm>
                <a:custGeom>
                  <a:avLst/>
                  <a:gdLst>
                    <a:gd name="connsiteX0" fmla="*/ 0 w 326228"/>
                    <a:gd name="connsiteY0" fmla="*/ 87144 h 397007"/>
                    <a:gd name="connsiteX1" fmla="*/ 326228 w 326228"/>
                    <a:gd name="connsiteY1" fmla="*/ 397007 h 397007"/>
                    <a:gd name="connsiteX2" fmla="*/ 316000 w 326228"/>
                    <a:gd name="connsiteY2" fmla="*/ 300351 h 397007"/>
                    <a:gd name="connsiteX3" fmla="*/ 180630 w 326228"/>
                    <a:gd name="connsiteY3" fmla="*/ 0 h 397007"/>
                  </a:gdLst>
                  <a:ahLst/>
                  <a:cxnLst>
                    <a:cxn ang="0">
                      <a:pos x="connsiteX0" y="connsiteY0"/>
                    </a:cxn>
                    <a:cxn ang="0">
                      <a:pos x="connsiteX1" y="connsiteY1"/>
                    </a:cxn>
                    <a:cxn ang="0">
                      <a:pos x="connsiteX2" y="connsiteY2"/>
                    </a:cxn>
                    <a:cxn ang="0">
                      <a:pos x="connsiteX3" y="connsiteY3"/>
                    </a:cxn>
                  </a:cxnLst>
                  <a:rect l="l" t="t" r="r" b="b"/>
                  <a:pathLst>
                    <a:path w="326228" h="397007">
                      <a:moveTo>
                        <a:pt x="0" y="87144"/>
                      </a:moveTo>
                      <a:cubicBezTo>
                        <a:pt x="0" y="87144"/>
                        <a:pt x="83206" y="377420"/>
                        <a:pt x="326228" y="397007"/>
                      </a:cubicBezTo>
                      <a:lnTo>
                        <a:pt x="316000" y="300351"/>
                      </a:lnTo>
                      <a:lnTo>
                        <a:pt x="180630" y="0"/>
                      </a:lnTo>
                      <a:close/>
                    </a:path>
                  </a:pathLst>
                </a:custGeom>
                <a:solidFill>
                  <a:srgbClr val="1C0E0C"/>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91" name="任意多边形: 形状 190"/>
                <p:cNvSpPr/>
                <p:nvPr>
                  <p:custDataLst>
                    <p:tags r:id="rId61"/>
                  </p:custDataLst>
                </p:nvPr>
              </p:nvSpPr>
              <p:spPr>
                <a:xfrm>
                  <a:off x="5606358" y="1349762"/>
                  <a:ext cx="914162" cy="1844091"/>
                </a:xfrm>
                <a:custGeom>
                  <a:avLst/>
                  <a:gdLst>
                    <a:gd name="connsiteX0" fmla="*/ 335809 w 914162"/>
                    <a:gd name="connsiteY0" fmla="*/ 0 h 1844091"/>
                    <a:gd name="connsiteX1" fmla="*/ 404440 w 914162"/>
                    <a:gd name="connsiteY1" fmla="*/ 164009 h 1844091"/>
                    <a:gd name="connsiteX2" fmla="*/ 349081 w 914162"/>
                    <a:gd name="connsiteY2" fmla="*/ 261406 h 1844091"/>
                    <a:gd name="connsiteX3" fmla="*/ 328087 w 914162"/>
                    <a:gd name="connsiteY3" fmla="*/ 264245 h 1844091"/>
                    <a:gd name="connsiteX4" fmla="*/ 80718 w 914162"/>
                    <a:gd name="connsiteY4" fmla="*/ 264245 h 1844091"/>
                    <a:gd name="connsiteX5" fmla="*/ 0 w 914162"/>
                    <a:gd name="connsiteY5" fmla="*/ 344928 h 1844091"/>
                    <a:gd name="connsiteX6" fmla="*/ 6666 w 914162"/>
                    <a:gd name="connsiteY6" fmla="*/ 377062 h 1844091"/>
                    <a:gd name="connsiteX7" fmla="*/ 526412 w 914162"/>
                    <a:gd name="connsiteY7" fmla="*/ 1527478 h 1844091"/>
                    <a:gd name="connsiteX8" fmla="*/ 503194 w 914162"/>
                    <a:gd name="connsiteY8" fmla="*/ 1844091 h 1844091"/>
                    <a:gd name="connsiteX9" fmla="*/ 914162 w 914162"/>
                    <a:gd name="connsiteY9" fmla="*/ 1844091 h 184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162" h="1844091">
                      <a:moveTo>
                        <a:pt x="335809" y="0"/>
                      </a:moveTo>
                      <a:lnTo>
                        <a:pt x="404440" y="164009"/>
                      </a:lnTo>
                      <a:cubicBezTo>
                        <a:pt x="416049" y="206191"/>
                        <a:pt x="391264" y="249797"/>
                        <a:pt x="349081" y="261406"/>
                      </a:cubicBezTo>
                      <a:cubicBezTo>
                        <a:pt x="342242" y="263288"/>
                        <a:pt x="335181" y="264243"/>
                        <a:pt x="328087" y="264245"/>
                      </a:cubicBezTo>
                      <a:lnTo>
                        <a:pt x="80718" y="264245"/>
                      </a:lnTo>
                      <a:cubicBezTo>
                        <a:pt x="36149" y="264235"/>
                        <a:pt x="10" y="300358"/>
                        <a:pt x="0" y="344928"/>
                      </a:cubicBezTo>
                      <a:cubicBezTo>
                        <a:pt x="-2" y="355983"/>
                        <a:pt x="2266" y="366920"/>
                        <a:pt x="6666" y="377062"/>
                      </a:cubicBezTo>
                      <a:lnTo>
                        <a:pt x="526412" y="1527478"/>
                      </a:lnTo>
                      <a:cubicBezTo>
                        <a:pt x="538583" y="1553918"/>
                        <a:pt x="503194" y="1844091"/>
                        <a:pt x="503194" y="1844091"/>
                      </a:cubicBezTo>
                      <a:lnTo>
                        <a:pt x="914162" y="1844091"/>
                      </a:lnTo>
                    </a:path>
                  </a:pathLst>
                </a:custGeom>
                <a:solidFill>
                  <a:srgbClr val="EFAF00"/>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92" name="任意多边形: 形状 191"/>
                <p:cNvSpPr/>
                <p:nvPr>
                  <p:custDataLst>
                    <p:tags r:id="rId62"/>
                  </p:custDataLst>
                </p:nvPr>
              </p:nvSpPr>
              <p:spPr>
                <a:xfrm>
                  <a:off x="5742308" y="1778119"/>
                  <a:ext cx="78143" cy="78143"/>
                </a:xfrm>
                <a:custGeom>
                  <a:avLst/>
                  <a:gdLst>
                    <a:gd name="connsiteX0" fmla="*/ 78143 w 78143"/>
                    <a:gd name="connsiteY0" fmla="*/ 39072 h 78143"/>
                    <a:gd name="connsiteX1" fmla="*/ 39072 w 78143"/>
                    <a:gd name="connsiteY1" fmla="*/ 78143 h 78143"/>
                    <a:gd name="connsiteX2" fmla="*/ 0 w 78143"/>
                    <a:gd name="connsiteY2" fmla="*/ 39072 h 78143"/>
                    <a:gd name="connsiteX3" fmla="*/ 39072 w 78143"/>
                    <a:gd name="connsiteY3" fmla="*/ 0 h 78143"/>
                    <a:gd name="connsiteX4" fmla="*/ 78143 w 78143"/>
                    <a:gd name="connsiteY4" fmla="*/ 39072 h 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43" h="78143">
                      <a:moveTo>
                        <a:pt x="78143" y="39072"/>
                      </a:moveTo>
                      <a:cubicBezTo>
                        <a:pt x="78143" y="60650"/>
                        <a:pt x="60650" y="78143"/>
                        <a:pt x="39072" y="78143"/>
                      </a:cubicBezTo>
                      <a:cubicBezTo>
                        <a:pt x="17493" y="78143"/>
                        <a:pt x="0" y="60650"/>
                        <a:pt x="0" y="39072"/>
                      </a:cubicBezTo>
                      <a:cubicBezTo>
                        <a:pt x="0" y="17493"/>
                        <a:pt x="17493" y="0"/>
                        <a:pt x="39072" y="0"/>
                      </a:cubicBezTo>
                      <a:cubicBezTo>
                        <a:pt x="60650" y="0"/>
                        <a:pt x="78143" y="17493"/>
                        <a:pt x="78143" y="39072"/>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93" name="任意多边形: 形状 192"/>
                <p:cNvSpPr/>
                <p:nvPr>
                  <p:custDataLst>
                    <p:tags r:id="rId63"/>
                  </p:custDataLst>
                </p:nvPr>
              </p:nvSpPr>
              <p:spPr>
                <a:xfrm>
                  <a:off x="5953213" y="1778119"/>
                  <a:ext cx="78143" cy="78143"/>
                </a:xfrm>
                <a:custGeom>
                  <a:avLst/>
                  <a:gdLst>
                    <a:gd name="connsiteX0" fmla="*/ 78143 w 78143"/>
                    <a:gd name="connsiteY0" fmla="*/ 39072 h 78143"/>
                    <a:gd name="connsiteX1" fmla="*/ 39072 w 78143"/>
                    <a:gd name="connsiteY1" fmla="*/ 78143 h 78143"/>
                    <a:gd name="connsiteX2" fmla="*/ 0 w 78143"/>
                    <a:gd name="connsiteY2" fmla="*/ 39072 h 78143"/>
                    <a:gd name="connsiteX3" fmla="*/ 39072 w 78143"/>
                    <a:gd name="connsiteY3" fmla="*/ 0 h 78143"/>
                    <a:gd name="connsiteX4" fmla="*/ 78143 w 78143"/>
                    <a:gd name="connsiteY4" fmla="*/ 39072 h 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43" h="78143">
                      <a:moveTo>
                        <a:pt x="78143" y="39072"/>
                      </a:moveTo>
                      <a:cubicBezTo>
                        <a:pt x="78143" y="60650"/>
                        <a:pt x="60650" y="78143"/>
                        <a:pt x="39072" y="78143"/>
                      </a:cubicBezTo>
                      <a:cubicBezTo>
                        <a:pt x="17493" y="78143"/>
                        <a:pt x="0" y="60650"/>
                        <a:pt x="0" y="39072"/>
                      </a:cubicBezTo>
                      <a:cubicBezTo>
                        <a:pt x="0" y="17493"/>
                        <a:pt x="17493" y="0"/>
                        <a:pt x="39072" y="0"/>
                      </a:cubicBezTo>
                      <a:cubicBezTo>
                        <a:pt x="60650" y="0"/>
                        <a:pt x="78143" y="17493"/>
                        <a:pt x="78143" y="39072"/>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94" name="任意多边形: 形状 193"/>
                <p:cNvSpPr/>
                <p:nvPr>
                  <p:custDataLst>
                    <p:tags r:id="rId64"/>
                  </p:custDataLst>
                </p:nvPr>
              </p:nvSpPr>
              <p:spPr>
                <a:xfrm>
                  <a:off x="5849039" y="2048859"/>
                  <a:ext cx="78143" cy="78143"/>
                </a:xfrm>
                <a:custGeom>
                  <a:avLst/>
                  <a:gdLst>
                    <a:gd name="connsiteX0" fmla="*/ 78143 w 78143"/>
                    <a:gd name="connsiteY0" fmla="*/ 39072 h 78143"/>
                    <a:gd name="connsiteX1" fmla="*/ 39072 w 78143"/>
                    <a:gd name="connsiteY1" fmla="*/ 78143 h 78143"/>
                    <a:gd name="connsiteX2" fmla="*/ 0 w 78143"/>
                    <a:gd name="connsiteY2" fmla="*/ 39072 h 78143"/>
                    <a:gd name="connsiteX3" fmla="*/ 39072 w 78143"/>
                    <a:gd name="connsiteY3" fmla="*/ 0 h 78143"/>
                    <a:gd name="connsiteX4" fmla="*/ 78143 w 78143"/>
                    <a:gd name="connsiteY4" fmla="*/ 39072 h 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43" h="78143">
                      <a:moveTo>
                        <a:pt x="78143" y="39072"/>
                      </a:moveTo>
                      <a:cubicBezTo>
                        <a:pt x="78143" y="60650"/>
                        <a:pt x="60650" y="78143"/>
                        <a:pt x="39072" y="78143"/>
                      </a:cubicBezTo>
                      <a:cubicBezTo>
                        <a:pt x="17493" y="78143"/>
                        <a:pt x="0" y="60650"/>
                        <a:pt x="0" y="39072"/>
                      </a:cubicBezTo>
                      <a:cubicBezTo>
                        <a:pt x="0" y="17493"/>
                        <a:pt x="17493" y="0"/>
                        <a:pt x="39072" y="0"/>
                      </a:cubicBezTo>
                      <a:cubicBezTo>
                        <a:pt x="60650" y="0"/>
                        <a:pt x="78143" y="17493"/>
                        <a:pt x="78143" y="39072"/>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95" name="任意多边形: 形状 194"/>
                <p:cNvSpPr/>
                <p:nvPr>
                  <p:custDataLst>
                    <p:tags r:id="rId65"/>
                  </p:custDataLst>
                </p:nvPr>
              </p:nvSpPr>
              <p:spPr>
                <a:xfrm>
                  <a:off x="6059945" y="2048859"/>
                  <a:ext cx="78143" cy="78143"/>
                </a:xfrm>
                <a:custGeom>
                  <a:avLst/>
                  <a:gdLst>
                    <a:gd name="connsiteX0" fmla="*/ 78143 w 78143"/>
                    <a:gd name="connsiteY0" fmla="*/ 39072 h 78143"/>
                    <a:gd name="connsiteX1" fmla="*/ 39072 w 78143"/>
                    <a:gd name="connsiteY1" fmla="*/ 78143 h 78143"/>
                    <a:gd name="connsiteX2" fmla="*/ 0 w 78143"/>
                    <a:gd name="connsiteY2" fmla="*/ 39072 h 78143"/>
                    <a:gd name="connsiteX3" fmla="*/ 39072 w 78143"/>
                    <a:gd name="connsiteY3" fmla="*/ 0 h 78143"/>
                    <a:gd name="connsiteX4" fmla="*/ 78143 w 78143"/>
                    <a:gd name="connsiteY4" fmla="*/ 39072 h 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43" h="78143">
                      <a:moveTo>
                        <a:pt x="78143" y="39072"/>
                      </a:moveTo>
                      <a:cubicBezTo>
                        <a:pt x="78143" y="60650"/>
                        <a:pt x="60650" y="78143"/>
                        <a:pt x="39072" y="78143"/>
                      </a:cubicBezTo>
                      <a:cubicBezTo>
                        <a:pt x="17493" y="78143"/>
                        <a:pt x="0" y="60650"/>
                        <a:pt x="0" y="39072"/>
                      </a:cubicBezTo>
                      <a:cubicBezTo>
                        <a:pt x="0" y="17493"/>
                        <a:pt x="17493" y="0"/>
                        <a:pt x="39072" y="0"/>
                      </a:cubicBezTo>
                      <a:cubicBezTo>
                        <a:pt x="60650" y="0"/>
                        <a:pt x="78143" y="17493"/>
                        <a:pt x="78143" y="39072"/>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96" name="任意多边形: 形状 195"/>
                <p:cNvSpPr/>
                <p:nvPr>
                  <p:custDataLst>
                    <p:tags r:id="rId66"/>
                  </p:custDataLst>
                </p:nvPr>
              </p:nvSpPr>
              <p:spPr>
                <a:xfrm>
                  <a:off x="5963237" y="2324304"/>
                  <a:ext cx="76506" cy="76506"/>
                </a:xfrm>
                <a:custGeom>
                  <a:avLst/>
                  <a:gdLst>
                    <a:gd name="connsiteX0" fmla="*/ 76507 w 76506"/>
                    <a:gd name="connsiteY0" fmla="*/ 38253 h 76506"/>
                    <a:gd name="connsiteX1" fmla="*/ 38253 w 76506"/>
                    <a:gd name="connsiteY1" fmla="*/ 76507 h 76506"/>
                    <a:gd name="connsiteX2" fmla="*/ 0 w 76506"/>
                    <a:gd name="connsiteY2" fmla="*/ 38253 h 76506"/>
                    <a:gd name="connsiteX3" fmla="*/ 38253 w 76506"/>
                    <a:gd name="connsiteY3" fmla="*/ 0 h 76506"/>
                    <a:gd name="connsiteX4" fmla="*/ 76507 w 76506"/>
                    <a:gd name="connsiteY4" fmla="*/ 38253 h 7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06" h="76506">
                      <a:moveTo>
                        <a:pt x="76507" y="38253"/>
                      </a:moveTo>
                      <a:cubicBezTo>
                        <a:pt x="76507" y="59380"/>
                        <a:pt x="59380" y="76507"/>
                        <a:pt x="38253" y="76507"/>
                      </a:cubicBezTo>
                      <a:cubicBezTo>
                        <a:pt x="17127" y="76507"/>
                        <a:pt x="0" y="59380"/>
                        <a:pt x="0" y="38253"/>
                      </a:cubicBezTo>
                      <a:cubicBezTo>
                        <a:pt x="0" y="17127"/>
                        <a:pt x="17127" y="0"/>
                        <a:pt x="38253" y="0"/>
                      </a:cubicBezTo>
                      <a:cubicBezTo>
                        <a:pt x="59380" y="0"/>
                        <a:pt x="76507" y="17127"/>
                        <a:pt x="76507" y="38253"/>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197" name="任意多边形: 形状 196"/>
                <p:cNvSpPr/>
                <p:nvPr>
                  <p:custDataLst>
                    <p:tags r:id="rId67"/>
                  </p:custDataLst>
                </p:nvPr>
              </p:nvSpPr>
              <p:spPr>
                <a:xfrm>
                  <a:off x="6154709" y="2321798"/>
                  <a:ext cx="76506" cy="76506"/>
                </a:xfrm>
                <a:custGeom>
                  <a:avLst/>
                  <a:gdLst>
                    <a:gd name="connsiteX0" fmla="*/ 76507 w 76506"/>
                    <a:gd name="connsiteY0" fmla="*/ 38253 h 76506"/>
                    <a:gd name="connsiteX1" fmla="*/ 38254 w 76506"/>
                    <a:gd name="connsiteY1" fmla="*/ 76507 h 76506"/>
                    <a:gd name="connsiteX2" fmla="*/ 0 w 76506"/>
                    <a:gd name="connsiteY2" fmla="*/ 38253 h 76506"/>
                    <a:gd name="connsiteX3" fmla="*/ 38254 w 76506"/>
                    <a:gd name="connsiteY3" fmla="*/ 0 h 76506"/>
                    <a:gd name="connsiteX4" fmla="*/ 76507 w 76506"/>
                    <a:gd name="connsiteY4" fmla="*/ 38253 h 7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06" h="76506">
                      <a:moveTo>
                        <a:pt x="76507" y="38253"/>
                      </a:moveTo>
                      <a:cubicBezTo>
                        <a:pt x="76507" y="59380"/>
                        <a:pt x="59380" y="76507"/>
                        <a:pt x="38254" y="76507"/>
                      </a:cubicBezTo>
                      <a:cubicBezTo>
                        <a:pt x="17127" y="76507"/>
                        <a:pt x="0" y="59380"/>
                        <a:pt x="0" y="38253"/>
                      </a:cubicBezTo>
                      <a:cubicBezTo>
                        <a:pt x="0" y="17127"/>
                        <a:pt x="17127" y="0"/>
                        <a:pt x="38254" y="0"/>
                      </a:cubicBezTo>
                      <a:cubicBezTo>
                        <a:pt x="59380" y="0"/>
                        <a:pt x="76507" y="17127"/>
                        <a:pt x="76507" y="38253"/>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nvGrpSpPr>
              <p:cNvPr id="198" name="图形 173"/>
              <p:cNvGrpSpPr/>
              <p:nvPr>
                <p:custDataLst>
                  <p:tags r:id="rId68"/>
                </p:custDataLst>
              </p:nvPr>
            </p:nvGrpSpPr>
            <p:grpSpPr>
              <a:xfrm>
                <a:off x="4204500" y="1189435"/>
                <a:ext cx="1289160" cy="1502921"/>
                <a:chOff x="4204500" y="1189435"/>
                <a:chExt cx="1289160" cy="1502921"/>
              </a:xfrm>
            </p:grpSpPr>
            <p:sp>
              <p:nvSpPr>
                <p:cNvPr id="199" name="任意多边形: 形状 198"/>
                <p:cNvSpPr/>
                <p:nvPr>
                  <p:custDataLst>
                    <p:tags r:id="rId69"/>
                  </p:custDataLst>
                </p:nvPr>
              </p:nvSpPr>
              <p:spPr>
                <a:xfrm>
                  <a:off x="4545048" y="1189435"/>
                  <a:ext cx="948613" cy="1486449"/>
                </a:xfrm>
                <a:custGeom>
                  <a:avLst/>
                  <a:gdLst>
                    <a:gd name="connsiteX0" fmla="*/ 918645 w 948613"/>
                    <a:gd name="connsiteY0" fmla="*/ 0 h 1486449"/>
                    <a:gd name="connsiteX1" fmla="*/ 600753 w 948613"/>
                    <a:gd name="connsiteY1" fmla="*/ 260256 h 1486449"/>
                    <a:gd name="connsiteX2" fmla="*/ 446409 w 948613"/>
                    <a:gd name="connsiteY2" fmla="*/ 741697 h 1486449"/>
                    <a:gd name="connsiteX3" fmla="*/ 228600 w 948613"/>
                    <a:gd name="connsiteY3" fmla="*/ 518671 h 1486449"/>
                    <a:gd name="connsiteX4" fmla="*/ 0 w 948613"/>
                    <a:gd name="connsiteY4" fmla="*/ 629443 h 1486449"/>
                    <a:gd name="connsiteX5" fmla="*/ 567665 w 948613"/>
                    <a:gd name="connsiteY5" fmla="*/ 1486258 h 1486449"/>
                    <a:gd name="connsiteX6" fmla="*/ 948613 w 948613"/>
                    <a:gd name="connsiteY6" fmla="*/ 829659 h 148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613" h="1486449">
                      <a:moveTo>
                        <a:pt x="918645" y="0"/>
                      </a:moveTo>
                      <a:cubicBezTo>
                        <a:pt x="811811" y="40913"/>
                        <a:pt x="644478" y="131381"/>
                        <a:pt x="600753" y="260256"/>
                      </a:cubicBezTo>
                      <a:cubicBezTo>
                        <a:pt x="557027" y="389131"/>
                        <a:pt x="446409" y="741697"/>
                        <a:pt x="446409" y="741697"/>
                      </a:cubicBezTo>
                      <a:cubicBezTo>
                        <a:pt x="446409" y="741697"/>
                        <a:pt x="263171" y="571244"/>
                        <a:pt x="228600" y="518671"/>
                      </a:cubicBezTo>
                      <a:cubicBezTo>
                        <a:pt x="228600" y="518671"/>
                        <a:pt x="219241" y="624789"/>
                        <a:pt x="0" y="629443"/>
                      </a:cubicBezTo>
                      <a:cubicBezTo>
                        <a:pt x="0" y="629443"/>
                        <a:pt x="120079" y="1466262"/>
                        <a:pt x="567665" y="1486258"/>
                      </a:cubicBezTo>
                      <a:cubicBezTo>
                        <a:pt x="744510" y="1494185"/>
                        <a:pt x="923452" y="1256124"/>
                        <a:pt x="948613" y="829659"/>
                      </a:cubicBezTo>
                      <a:close/>
                    </a:path>
                  </a:pathLst>
                </a:custGeom>
                <a:solidFill>
                  <a:srgbClr val="EFAF00"/>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00" name="任意多边形: 形状 199"/>
                <p:cNvSpPr/>
                <p:nvPr>
                  <p:custDataLst>
                    <p:tags r:id="rId70"/>
                  </p:custDataLst>
                </p:nvPr>
              </p:nvSpPr>
              <p:spPr>
                <a:xfrm>
                  <a:off x="4981024" y="1907557"/>
                  <a:ext cx="202978" cy="330830"/>
                </a:xfrm>
                <a:custGeom>
                  <a:avLst/>
                  <a:gdLst>
                    <a:gd name="connsiteX0" fmla="*/ 0 w 202978"/>
                    <a:gd name="connsiteY0" fmla="*/ 0 h 330830"/>
                    <a:gd name="connsiteX1" fmla="*/ 202978 w 202978"/>
                    <a:gd name="connsiteY1" fmla="*/ 330831 h 330830"/>
                  </a:gdLst>
                  <a:ahLst/>
                  <a:cxnLst>
                    <a:cxn ang="0">
                      <a:pos x="connsiteX0" y="connsiteY0"/>
                    </a:cxn>
                    <a:cxn ang="0">
                      <a:pos x="connsiteX1" y="connsiteY1"/>
                    </a:cxn>
                  </a:cxnLst>
                  <a:rect l="l" t="t" r="r" b="b"/>
                  <a:pathLst>
                    <a:path w="202978" h="330830">
                      <a:moveTo>
                        <a:pt x="0" y="0"/>
                      </a:moveTo>
                      <a:cubicBezTo>
                        <a:pt x="48379" y="58607"/>
                        <a:pt x="153423" y="216787"/>
                        <a:pt x="202978" y="330831"/>
                      </a:cubicBezTo>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nvGrpSpPr>
                <p:cNvPr id="201" name="图形 173"/>
                <p:cNvGrpSpPr/>
                <p:nvPr>
                  <p:custDataLst>
                    <p:tags r:id="rId71"/>
                  </p:custDataLst>
                </p:nvPr>
              </p:nvGrpSpPr>
              <p:grpSpPr>
                <a:xfrm>
                  <a:off x="4230122" y="1459013"/>
                  <a:ext cx="552680" cy="359326"/>
                  <a:chOff x="4230122" y="1459013"/>
                  <a:chExt cx="552680" cy="359326"/>
                </a:xfrm>
              </p:grpSpPr>
              <p:sp>
                <p:nvSpPr>
                  <p:cNvPr id="202" name="任意多边形: 形状 201"/>
                  <p:cNvSpPr/>
                  <p:nvPr>
                    <p:custDataLst>
                      <p:tags r:id="rId72"/>
                    </p:custDataLst>
                  </p:nvPr>
                </p:nvSpPr>
                <p:spPr>
                  <a:xfrm>
                    <a:off x="4309288" y="1459013"/>
                    <a:ext cx="473513" cy="359326"/>
                  </a:xfrm>
                  <a:custGeom>
                    <a:avLst/>
                    <a:gdLst>
                      <a:gd name="connsiteX0" fmla="*/ 473514 w 473513"/>
                      <a:gd name="connsiteY0" fmla="*/ 259935 h 359326"/>
                      <a:gd name="connsiteX1" fmla="*/ 259233 w 473513"/>
                      <a:gd name="connsiteY1" fmla="*/ 1929 h 359326"/>
                      <a:gd name="connsiteX2" fmla="*/ 49556 w 473513"/>
                      <a:gd name="connsiteY2" fmla="*/ 77618 h 359326"/>
                      <a:gd name="connsiteX3" fmla="*/ 0 w 473513"/>
                      <a:gd name="connsiteY3" fmla="*/ 229660 h 359326"/>
                      <a:gd name="connsiteX4" fmla="*/ 76047 w 473513"/>
                      <a:gd name="connsiteY4" fmla="*/ 204447 h 359326"/>
                      <a:gd name="connsiteX5" fmla="*/ 194080 w 473513"/>
                      <a:gd name="connsiteY5" fmla="*/ 125486 h 359326"/>
                      <a:gd name="connsiteX6" fmla="*/ 261842 w 473513"/>
                      <a:gd name="connsiteY6" fmla="*/ 229660 h 359326"/>
                      <a:gd name="connsiteX7" fmla="*/ 150405 w 473513"/>
                      <a:gd name="connsiteY7" fmla="*/ 184400 h 359326"/>
                      <a:gd name="connsiteX8" fmla="*/ 80496 w 473513"/>
                      <a:gd name="connsiteY8" fmla="*/ 204857 h 359326"/>
                      <a:gd name="connsiteX9" fmla="*/ 162986 w 473513"/>
                      <a:gd name="connsiteY9" fmla="*/ 284227 h 359326"/>
                      <a:gd name="connsiteX10" fmla="*/ 299277 w 473513"/>
                      <a:gd name="connsiteY10" fmla="*/ 356694 h 359326"/>
                      <a:gd name="connsiteX11" fmla="*/ 473514 w 473513"/>
                      <a:gd name="connsiteY11" fmla="*/ 259935 h 35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3512" h="359326">
                        <a:moveTo>
                          <a:pt x="473514" y="259935"/>
                        </a:moveTo>
                        <a:cubicBezTo>
                          <a:pt x="473514" y="259935"/>
                          <a:pt x="353486" y="46575"/>
                          <a:pt x="259233" y="1929"/>
                        </a:cubicBezTo>
                        <a:cubicBezTo>
                          <a:pt x="228549" y="-12748"/>
                          <a:pt x="63824" y="60588"/>
                          <a:pt x="49556" y="77618"/>
                        </a:cubicBezTo>
                        <a:cubicBezTo>
                          <a:pt x="35287" y="94648"/>
                          <a:pt x="0" y="229660"/>
                          <a:pt x="0" y="229660"/>
                        </a:cubicBezTo>
                        <a:cubicBezTo>
                          <a:pt x="0" y="229660"/>
                          <a:pt x="55590" y="244491"/>
                          <a:pt x="76047" y="204447"/>
                        </a:cubicBezTo>
                        <a:cubicBezTo>
                          <a:pt x="99674" y="158421"/>
                          <a:pt x="140382" y="110553"/>
                          <a:pt x="194080" y="125486"/>
                        </a:cubicBezTo>
                        <a:cubicBezTo>
                          <a:pt x="224764" y="134078"/>
                          <a:pt x="289969" y="211096"/>
                          <a:pt x="261842" y="229660"/>
                        </a:cubicBezTo>
                        <a:cubicBezTo>
                          <a:pt x="233714" y="248224"/>
                          <a:pt x="190858" y="193861"/>
                          <a:pt x="150405" y="184400"/>
                        </a:cubicBezTo>
                        <a:cubicBezTo>
                          <a:pt x="109953" y="174939"/>
                          <a:pt x="80496" y="204857"/>
                          <a:pt x="80496" y="204857"/>
                        </a:cubicBezTo>
                        <a:cubicBezTo>
                          <a:pt x="80496" y="204857"/>
                          <a:pt x="139154" y="233751"/>
                          <a:pt x="162986" y="284227"/>
                        </a:cubicBezTo>
                        <a:cubicBezTo>
                          <a:pt x="177101" y="313991"/>
                          <a:pt x="210343" y="372394"/>
                          <a:pt x="299277" y="356694"/>
                        </a:cubicBezTo>
                        <a:cubicBezTo>
                          <a:pt x="415111" y="336289"/>
                          <a:pt x="473514" y="259935"/>
                          <a:pt x="473514" y="259935"/>
                        </a:cubicBezTo>
                        <a:close/>
                      </a:path>
                    </a:pathLst>
                  </a:custGeom>
                  <a:solidFill>
                    <a:srgbClr val="C48270"/>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03" name="任意多边形: 形状 202"/>
                  <p:cNvSpPr/>
                  <p:nvPr>
                    <p:custDataLst>
                      <p:tags r:id="rId73"/>
                    </p:custDataLst>
                  </p:nvPr>
                </p:nvSpPr>
                <p:spPr>
                  <a:xfrm>
                    <a:off x="4230122" y="1536631"/>
                    <a:ext cx="128619" cy="112083"/>
                  </a:xfrm>
                  <a:custGeom>
                    <a:avLst/>
                    <a:gdLst>
                      <a:gd name="connsiteX0" fmla="*/ 128620 w 128619"/>
                      <a:gd name="connsiteY0" fmla="*/ 0 h 112083"/>
                      <a:gd name="connsiteX1" fmla="*/ 0 w 128619"/>
                      <a:gd name="connsiteY1" fmla="*/ 82541 h 112083"/>
                      <a:gd name="connsiteX2" fmla="*/ 93639 w 128619"/>
                      <a:gd name="connsiteY2" fmla="*/ 99162 h 112083"/>
                    </a:gdLst>
                    <a:ahLst/>
                    <a:cxnLst>
                      <a:cxn ang="0">
                        <a:pos x="connsiteX0" y="connsiteY0"/>
                      </a:cxn>
                      <a:cxn ang="0">
                        <a:pos x="connsiteX1" y="connsiteY1"/>
                      </a:cxn>
                      <a:cxn ang="0">
                        <a:pos x="connsiteX2" y="connsiteY2"/>
                      </a:cxn>
                    </a:cxnLst>
                    <a:rect l="l" t="t" r="r" b="b"/>
                    <a:pathLst>
                      <a:path w="128619" h="112083">
                        <a:moveTo>
                          <a:pt x="128620" y="0"/>
                        </a:moveTo>
                        <a:cubicBezTo>
                          <a:pt x="128620" y="0"/>
                          <a:pt x="68273" y="53851"/>
                          <a:pt x="0" y="82541"/>
                        </a:cubicBezTo>
                        <a:cubicBezTo>
                          <a:pt x="0" y="82541"/>
                          <a:pt x="18769" y="135933"/>
                          <a:pt x="93639" y="99162"/>
                        </a:cubicBezTo>
                        <a:close/>
                      </a:path>
                    </a:pathLst>
                  </a:custGeom>
                  <a:solidFill>
                    <a:srgbClr val="1C0E0C"/>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204" name="任意多边形: 形状 203"/>
                <p:cNvSpPr/>
                <p:nvPr>
                  <p:custDataLst>
                    <p:tags r:id="rId74"/>
                  </p:custDataLst>
                </p:nvPr>
              </p:nvSpPr>
              <p:spPr>
                <a:xfrm>
                  <a:off x="4542593" y="1719051"/>
                  <a:ext cx="304237" cy="200283"/>
                </a:xfrm>
                <a:custGeom>
                  <a:avLst/>
                  <a:gdLst>
                    <a:gd name="connsiteX0" fmla="*/ 0 w 304237"/>
                    <a:gd name="connsiteY0" fmla="*/ 97168 h 200283"/>
                    <a:gd name="connsiteX1" fmla="*/ 240362 w 304237"/>
                    <a:gd name="connsiteY1" fmla="*/ 0 h 200283"/>
                    <a:gd name="connsiteX2" fmla="*/ 304237 w 304237"/>
                    <a:gd name="connsiteY2" fmla="*/ 74001 h 200283"/>
                    <a:gd name="connsiteX3" fmla="*/ 18257 w 304237"/>
                    <a:gd name="connsiteY3" fmla="*/ 200114 h 200283"/>
                  </a:gdLst>
                  <a:ahLst/>
                  <a:cxnLst>
                    <a:cxn ang="0">
                      <a:pos x="connsiteX0" y="connsiteY0"/>
                    </a:cxn>
                    <a:cxn ang="0">
                      <a:pos x="connsiteX1" y="connsiteY1"/>
                    </a:cxn>
                    <a:cxn ang="0">
                      <a:pos x="connsiteX2" y="connsiteY2"/>
                    </a:cxn>
                    <a:cxn ang="0">
                      <a:pos x="connsiteX3" y="connsiteY3"/>
                    </a:cxn>
                  </a:cxnLst>
                  <a:rect l="l" t="t" r="r" b="b"/>
                  <a:pathLst>
                    <a:path w="304237" h="200283">
                      <a:moveTo>
                        <a:pt x="0" y="97168"/>
                      </a:moveTo>
                      <a:cubicBezTo>
                        <a:pt x="0" y="97168"/>
                        <a:pt x="163651" y="94866"/>
                        <a:pt x="240362" y="0"/>
                      </a:cubicBezTo>
                      <a:lnTo>
                        <a:pt x="304237" y="74001"/>
                      </a:lnTo>
                      <a:cubicBezTo>
                        <a:pt x="304237" y="74001"/>
                        <a:pt x="220622" y="205638"/>
                        <a:pt x="18257" y="200114"/>
                      </a:cubicBezTo>
                      <a:close/>
                    </a:path>
                  </a:pathLst>
                </a:custGeom>
                <a:solidFill>
                  <a:srgbClr val="EFAF00"/>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nvGrpSpPr>
                <p:cNvPr id="205" name="图形 173"/>
                <p:cNvGrpSpPr/>
                <p:nvPr>
                  <p:custDataLst>
                    <p:tags r:id="rId75"/>
                  </p:custDataLst>
                </p:nvPr>
              </p:nvGrpSpPr>
              <p:grpSpPr>
                <a:xfrm>
                  <a:off x="4204500" y="1713207"/>
                  <a:ext cx="364319" cy="979149"/>
                  <a:chOff x="4204500" y="1713207"/>
                  <a:chExt cx="364319" cy="979149"/>
                </a:xfrm>
                <a:solidFill>
                  <a:srgbClr val="F7F3EF"/>
                </a:solidFill>
              </p:grpSpPr>
              <p:sp>
                <p:nvSpPr>
                  <p:cNvPr id="206" name="任意多边形: 形状 205"/>
                  <p:cNvSpPr/>
                  <p:nvPr>
                    <p:custDataLst>
                      <p:tags r:id="rId76"/>
                    </p:custDataLst>
                  </p:nvPr>
                </p:nvSpPr>
                <p:spPr>
                  <a:xfrm>
                    <a:off x="4413193" y="1750034"/>
                    <a:ext cx="26805" cy="26805"/>
                  </a:xfrm>
                  <a:custGeom>
                    <a:avLst/>
                    <a:gdLst>
                      <a:gd name="connsiteX0" fmla="*/ 678 w 26805"/>
                      <a:gd name="connsiteY0" fmla="*/ 17601 h 26805"/>
                      <a:gd name="connsiteX1" fmla="*/ 17601 w 26805"/>
                      <a:gd name="connsiteY1" fmla="*/ 26127 h 26805"/>
                      <a:gd name="connsiteX2" fmla="*/ 26127 w 26805"/>
                      <a:gd name="connsiteY2" fmla="*/ 9204 h 26805"/>
                      <a:gd name="connsiteX3" fmla="*/ 9219 w 26805"/>
                      <a:gd name="connsiteY3" fmla="*/ 673 h 26805"/>
                      <a:gd name="connsiteX4" fmla="*/ 674 w 26805"/>
                      <a:gd name="connsiteY4" fmla="*/ 17586 h 26805"/>
                      <a:gd name="connsiteX5" fmla="*/ 678 w 26805"/>
                      <a:gd name="connsiteY5" fmla="*/ 17601 h 2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05" h="26805">
                        <a:moveTo>
                          <a:pt x="678" y="17601"/>
                        </a:moveTo>
                        <a:cubicBezTo>
                          <a:pt x="2997" y="24628"/>
                          <a:pt x="10574" y="28445"/>
                          <a:pt x="17601" y="26127"/>
                        </a:cubicBezTo>
                        <a:cubicBezTo>
                          <a:pt x="24628" y="23808"/>
                          <a:pt x="28445" y="16231"/>
                          <a:pt x="26127" y="9204"/>
                        </a:cubicBezTo>
                        <a:cubicBezTo>
                          <a:pt x="23810" y="2183"/>
                          <a:pt x="16243" y="-1635"/>
                          <a:pt x="9219" y="673"/>
                        </a:cubicBezTo>
                        <a:cubicBezTo>
                          <a:pt x="2189" y="2984"/>
                          <a:pt x="-1637" y="10556"/>
                          <a:pt x="674" y="17586"/>
                        </a:cubicBezTo>
                        <a:cubicBezTo>
                          <a:pt x="675" y="17591"/>
                          <a:pt x="677" y="17596"/>
                          <a:pt x="678" y="17601"/>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07" name="任意多边形: 形状 206"/>
                  <p:cNvSpPr/>
                  <p:nvPr>
                    <p:custDataLst>
                      <p:tags r:id="rId77"/>
                    </p:custDataLst>
                  </p:nvPr>
                </p:nvSpPr>
                <p:spPr>
                  <a:xfrm>
                    <a:off x="4280300" y="1889328"/>
                    <a:ext cx="21485" cy="21484"/>
                  </a:xfrm>
                  <a:custGeom>
                    <a:avLst/>
                    <a:gdLst>
                      <a:gd name="connsiteX0" fmla="*/ 554 w 21485"/>
                      <a:gd name="connsiteY0" fmla="*/ 14138 h 21484"/>
                      <a:gd name="connsiteX1" fmla="*/ 14138 w 21485"/>
                      <a:gd name="connsiteY1" fmla="*/ 20931 h 21484"/>
                      <a:gd name="connsiteX2" fmla="*/ 20931 w 21485"/>
                      <a:gd name="connsiteY2" fmla="*/ 7347 h 21484"/>
                      <a:gd name="connsiteX3" fmla="*/ 7407 w 21485"/>
                      <a:gd name="connsiteY3" fmla="*/ 534 h 21484"/>
                      <a:gd name="connsiteX4" fmla="*/ 534 w 21485"/>
                      <a:gd name="connsiteY4" fmla="*/ 14078 h 21484"/>
                      <a:gd name="connsiteX5" fmla="*/ 554 w 21485"/>
                      <a:gd name="connsiteY5" fmla="*/ 14138 h 2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85" h="21484">
                        <a:moveTo>
                          <a:pt x="554" y="14138"/>
                        </a:moveTo>
                        <a:cubicBezTo>
                          <a:pt x="2429" y="19765"/>
                          <a:pt x="8511" y="22806"/>
                          <a:pt x="14138" y="20931"/>
                        </a:cubicBezTo>
                        <a:cubicBezTo>
                          <a:pt x="19765" y="19056"/>
                          <a:pt x="22806" y="12975"/>
                          <a:pt x="20931" y="7347"/>
                        </a:cubicBezTo>
                        <a:cubicBezTo>
                          <a:pt x="19064" y="1743"/>
                          <a:pt x="13021" y="-1301"/>
                          <a:pt x="7407" y="534"/>
                        </a:cubicBezTo>
                        <a:cubicBezTo>
                          <a:pt x="1769" y="2376"/>
                          <a:pt x="-1308" y="8440"/>
                          <a:pt x="534" y="14078"/>
                        </a:cubicBezTo>
                        <a:cubicBezTo>
                          <a:pt x="541" y="14098"/>
                          <a:pt x="547" y="14118"/>
                          <a:pt x="554" y="14138"/>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08" name="任意多边形: 形状 207"/>
                  <p:cNvSpPr/>
                  <p:nvPr>
                    <p:custDataLst>
                      <p:tags r:id="rId78"/>
                    </p:custDataLst>
                  </p:nvPr>
                </p:nvSpPr>
                <p:spPr>
                  <a:xfrm>
                    <a:off x="4329589" y="2163699"/>
                    <a:ext cx="26894" cy="26907"/>
                  </a:xfrm>
                  <a:custGeom>
                    <a:avLst/>
                    <a:gdLst>
                      <a:gd name="connsiteX0" fmla="*/ 667 w 26894"/>
                      <a:gd name="connsiteY0" fmla="*/ 17666 h 26907"/>
                      <a:gd name="connsiteX1" fmla="*/ 17653 w 26894"/>
                      <a:gd name="connsiteY1" fmla="*/ 26227 h 26907"/>
                      <a:gd name="connsiteX2" fmla="*/ 26214 w 26894"/>
                      <a:gd name="connsiteY2" fmla="*/ 9242 h 26907"/>
                      <a:gd name="connsiteX3" fmla="*/ 9228 w 26894"/>
                      <a:gd name="connsiteY3" fmla="*/ 680 h 26907"/>
                      <a:gd name="connsiteX4" fmla="*/ 9207 w 26894"/>
                      <a:gd name="connsiteY4" fmla="*/ 687 h 26907"/>
                      <a:gd name="connsiteX5" fmla="*/ 667 w 26894"/>
                      <a:gd name="connsiteY5" fmla="*/ 17666 h 2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94" h="26907">
                        <a:moveTo>
                          <a:pt x="667" y="17666"/>
                        </a:moveTo>
                        <a:cubicBezTo>
                          <a:pt x="2993" y="24721"/>
                          <a:pt x="10598" y="28553"/>
                          <a:pt x="17653" y="26227"/>
                        </a:cubicBezTo>
                        <a:cubicBezTo>
                          <a:pt x="24707" y="23901"/>
                          <a:pt x="28540" y="16296"/>
                          <a:pt x="26214" y="9242"/>
                        </a:cubicBezTo>
                        <a:cubicBezTo>
                          <a:pt x="23887" y="2187"/>
                          <a:pt x="16283" y="-1646"/>
                          <a:pt x="9228" y="680"/>
                        </a:cubicBezTo>
                        <a:cubicBezTo>
                          <a:pt x="9221" y="683"/>
                          <a:pt x="9214" y="685"/>
                          <a:pt x="9207" y="687"/>
                        </a:cubicBezTo>
                        <a:cubicBezTo>
                          <a:pt x="2184" y="3045"/>
                          <a:pt x="-1627" y="10622"/>
                          <a:pt x="667" y="17666"/>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09" name="任意多边形: 形状 208"/>
                  <p:cNvSpPr/>
                  <p:nvPr>
                    <p:custDataLst>
                      <p:tags r:id="rId79"/>
                    </p:custDataLst>
                  </p:nvPr>
                </p:nvSpPr>
                <p:spPr>
                  <a:xfrm>
                    <a:off x="4441404" y="2196523"/>
                    <a:ext cx="29567" cy="29567"/>
                  </a:xfrm>
                  <a:custGeom>
                    <a:avLst/>
                    <a:gdLst>
                      <a:gd name="connsiteX0" fmla="*/ 748 w 29567"/>
                      <a:gd name="connsiteY0" fmla="*/ 19413 h 29567"/>
                      <a:gd name="connsiteX1" fmla="*/ 19413 w 29567"/>
                      <a:gd name="connsiteY1" fmla="*/ 28820 h 29567"/>
                      <a:gd name="connsiteX2" fmla="*/ 28820 w 29567"/>
                      <a:gd name="connsiteY2" fmla="*/ 10154 h 29567"/>
                      <a:gd name="connsiteX3" fmla="*/ 10158 w 29567"/>
                      <a:gd name="connsiteY3" fmla="*/ 747 h 29567"/>
                      <a:gd name="connsiteX4" fmla="*/ 747 w 29567"/>
                      <a:gd name="connsiteY4" fmla="*/ 19410 h 29567"/>
                      <a:gd name="connsiteX5" fmla="*/ 748 w 29567"/>
                      <a:gd name="connsiteY5" fmla="*/ 19413 h 2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67" h="29567">
                        <a:moveTo>
                          <a:pt x="748" y="19413"/>
                        </a:moveTo>
                        <a:cubicBezTo>
                          <a:pt x="3304" y="27165"/>
                          <a:pt x="11661" y="31376"/>
                          <a:pt x="19413" y="28820"/>
                        </a:cubicBezTo>
                        <a:cubicBezTo>
                          <a:pt x="27165" y="26263"/>
                          <a:pt x="31377" y="17906"/>
                          <a:pt x="28820" y="10154"/>
                        </a:cubicBezTo>
                        <a:cubicBezTo>
                          <a:pt x="26264" y="2404"/>
                          <a:pt x="17909" y="-1808"/>
                          <a:pt x="10158" y="747"/>
                        </a:cubicBezTo>
                        <a:cubicBezTo>
                          <a:pt x="2405" y="3302"/>
                          <a:pt x="-1808" y="11657"/>
                          <a:pt x="747" y="19410"/>
                        </a:cubicBezTo>
                        <a:cubicBezTo>
                          <a:pt x="747" y="19411"/>
                          <a:pt x="747" y="19412"/>
                          <a:pt x="748" y="19413"/>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0" name="任意多边形: 形状 209"/>
                  <p:cNvSpPr/>
                  <p:nvPr>
                    <p:custDataLst>
                      <p:tags r:id="rId80"/>
                    </p:custDataLst>
                  </p:nvPr>
                </p:nvSpPr>
                <p:spPr>
                  <a:xfrm>
                    <a:off x="4364932" y="2401979"/>
                    <a:ext cx="29583" cy="29563"/>
                  </a:xfrm>
                  <a:custGeom>
                    <a:avLst/>
                    <a:gdLst>
                      <a:gd name="connsiteX0" fmla="*/ 7310 w 29583"/>
                      <a:gd name="connsiteY0" fmla="*/ 27522 h 29563"/>
                      <a:gd name="connsiteX1" fmla="*/ 27542 w 29583"/>
                      <a:gd name="connsiteY1" fmla="*/ 22273 h 29563"/>
                      <a:gd name="connsiteX2" fmla="*/ 22293 w 29583"/>
                      <a:gd name="connsiteY2" fmla="*/ 2041 h 29563"/>
                      <a:gd name="connsiteX3" fmla="*/ 2196 w 29583"/>
                      <a:gd name="connsiteY3" fmla="*/ 7066 h 29563"/>
                      <a:gd name="connsiteX4" fmla="*/ 6997 w 29583"/>
                      <a:gd name="connsiteY4" fmla="*/ 27334 h 29563"/>
                      <a:gd name="connsiteX5" fmla="*/ 7310 w 29583"/>
                      <a:gd name="connsiteY5" fmla="*/ 27522 h 2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83" h="29563">
                        <a:moveTo>
                          <a:pt x="7310" y="27522"/>
                        </a:moveTo>
                        <a:cubicBezTo>
                          <a:pt x="14346" y="31660"/>
                          <a:pt x="23404" y="29310"/>
                          <a:pt x="27542" y="22273"/>
                        </a:cubicBezTo>
                        <a:cubicBezTo>
                          <a:pt x="31679" y="15237"/>
                          <a:pt x="29329" y="6179"/>
                          <a:pt x="22293" y="2041"/>
                        </a:cubicBezTo>
                        <a:cubicBezTo>
                          <a:pt x="15345" y="-2044"/>
                          <a:pt x="6404" y="191"/>
                          <a:pt x="2196" y="7066"/>
                        </a:cubicBezTo>
                        <a:cubicBezTo>
                          <a:pt x="-2075" y="13989"/>
                          <a:pt x="74" y="23063"/>
                          <a:pt x="6997" y="27334"/>
                        </a:cubicBezTo>
                        <a:cubicBezTo>
                          <a:pt x="7100" y="27398"/>
                          <a:pt x="7205" y="27461"/>
                          <a:pt x="7310" y="27522"/>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1" name="任意多边形: 形状 210"/>
                  <p:cNvSpPr/>
                  <p:nvPr>
                    <p:custDataLst>
                      <p:tags r:id="rId81"/>
                    </p:custDataLst>
                  </p:nvPr>
                </p:nvSpPr>
                <p:spPr>
                  <a:xfrm>
                    <a:off x="4303670" y="2324021"/>
                    <a:ext cx="32227" cy="32213"/>
                  </a:xfrm>
                  <a:custGeom>
                    <a:avLst/>
                    <a:gdLst>
                      <a:gd name="connsiteX0" fmla="*/ 21268 w 32227"/>
                      <a:gd name="connsiteY0" fmla="*/ 31376 h 32213"/>
                      <a:gd name="connsiteX1" fmla="*/ 31376 w 32227"/>
                      <a:gd name="connsiteY1" fmla="*/ 10960 h 32213"/>
                      <a:gd name="connsiteX2" fmla="*/ 10960 w 32227"/>
                      <a:gd name="connsiteY2" fmla="*/ 851 h 32213"/>
                      <a:gd name="connsiteX3" fmla="*/ 811 w 32227"/>
                      <a:gd name="connsiteY3" fmla="*/ 21148 h 32213"/>
                      <a:gd name="connsiteX4" fmla="*/ 21245 w 32227"/>
                      <a:gd name="connsiteY4" fmla="*/ 31384 h 32213"/>
                      <a:gd name="connsiteX5" fmla="*/ 21268 w 32227"/>
                      <a:gd name="connsiteY5" fmla="*/ 31376 h 3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7" h="32213">
                        <a:moveTo>
                          <a:pt x="21268" y="31376"/>
                        </a:moveTo>
                        <a:cubicBezTo>
                          <a:pt x="29697" y="28530"/>
                          <a:pt x="34223" y="19389"/>
                          <a:pt x="31376" y="10960"/>
                        </a:cubicBezTo>
                        <a:cubicBezTo>
                          <a:pt x="28530" y="2531"/>
                          <a:pt x="19389" y="-1995"/>
                          <a:pt x="10960" y="851"/>
                        </a:cubicBezTo>
                        <a:cubicBezTo>
                          <a:pt x="2577" y="3682"/>
                          <a:pt x="-1954" y="12744"/>
                          <a:pt x="811" y="21148"/>
                        </a:cubicBezTo>
                        <a:cubicBezTo>
                          <a:pt x="3627" y="29618"/>
                          <a:pt x="12776" y="34200"/>
                          <a:pt x="21245" y="31384"/>
                        </a:cubicBezTo>
                        <a:cubicBezTo>
                          <a:pt x="21253" y="31381"/>
                          <a:pt x="21260" y="31379"/>
                          <a:pt x="21268" y="31376"/>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2" name="任意多边形: 形状 211"/>
                  <p:cNvSpPr/>
                  <p:nvPr>
                    <p:custDataLst>
                      <p:tags r:id="rId82"/>
                    </p:custDataLst>
                  </p:nvPr>
                </p:nvSpPr>
                <p:spPr>
                  <a:xfrm>
                    <a:off x="4433984" y="2050603"/>
                    <a:ext cx="29567" cy="29567"/>
                  </a:xfrm>
                  <a:custGeom>
                    <a:avLst/>
                    <a:gdLst>
                      <a:gd name="connsiteX0" fmla="*/ 753 w 29567"/>
                      <a:gd name="connsiteY0" fmla="*/ 19428 h 29567"/>
                      <a:gd name="connsiteX1" fmla="*/ 19428 w 29567"/>
                      <a:gd name="connsiteY1" fmla="*/ 28815 h 29567"/>
                      <a:gd name="connsiteX2" fmla="*/ 28815 w 29567"/>
                      <a:gd name="connsiteY2" fmla="*/ 10139 h 29567"/>
                      <a:gd name="connsiteX3" fmla="*/ 10139 w 29567"/>
                      <a:gd name="connsiteY3" fmla="*/ 753 h 29567"/>
                      <a:gd name="connsiteX4" fmla="*/ 10112 w 29567"/>
                      <a:gd name="connsiteY4" fmla="*/ 762 h 29567"/>
                      <a:gd name="connsiteX5" fmla="*/ 753 w 29567"/>
                      <a:gd name="connsiteY5" fmla="*/ 19428 h 2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67" h="29567">
                        <a:moveTo>
                          <a:pt x="753" y="19428"/>
                        </a:moveTo>
                        <a:cubicBezTo>
                          <a:pt x="3318" y="27177"/>
                          <a:pt x="11679" y="31380"/>
                          <a:pt x="19428" y="28815"/>
                        </a:cubicBezTo>
                        <a:cubicBezTo>
                          <a:pt x="27177" y="26250"/>
                          <a:pt x="31380" y="17888"/>
                          <a:pt x="28815" y="10139"/>
                        </a:cubicBezTo>
                        <a:cubicBezTo>
                          <a:pt x="26250" y="2390"/>
                          <a:pt x="17888" y="-1812"/>
                          <a:pt x="10139" y="753"/>
                        </a:cubicBezTo>
                        <a:cubicBezTo>
                          <a:pt x="10130" y="756"/>
                          <a:pt x="10121" y="759"/>
                          <a:pt x="10112" y="762"/>
                        </a:cubicBezTo>
                        <a:cubicBezTo>
                          <a:pt x="2378" y="3339"/>
                          <a:pt x="-1809" y="11690"/>
                          <a:pt x="753" y="19428"/>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3" name="任意多边形: 形状 212"/>
                  <p:cNvSpPr/>
                  <p:nvPr>
                    <p:custDataLst>
                      <p:tags r:id="rId83"/>
                    </p:custDataLst>
                  </p:nvPr>
                </p:nvSpPr>
                <p:spPr>
                  <a:xfrm>
                    <a:off x="4406851" y="1904205"/>
                    <a:ext cx="26920" cy="26907"/>
                  </a:xfrm>
                  <a:custGeom>
                    <a:avLst/>
                    <a:gdLst>
                      <a:gd name="connsiteX0" fmla="*/ 678 w 26920"/>
                      <a:gd name="connsiteY0" fmla="*/ 17620 h 26907"/>
                      <a:gd name="connsiteX1" fmla="*/ 17633 w 26920"/>
                      <a:gd name="connsiteY1" fmla="*/ 26242 h 26907"/>
                      <a:gd name="connsiteX2" fmla="*/ 26256 w 26920"/>
                      <a:gd name="connsiteY2" fmla="*/ 9288 h 26907"/>
                      <a:gd name="connsiteX3" fmla="*/ 9301 w 26920"/>
                      <a:gd name="connsiteY3" fmla="*/ 665 h 26907"/>
                      <a:gd name="connsiteX4" fmla="*/ 9219 w 26920"/>
                      <a:gd name="connsiteY4" fmla="*/ 692 h 26907"/>
                      <a:gd name="connsiteX5" fmla="*/ 674 w 26920"/>
                      <a:gd name="connsiteY5" fmla="*/ 17605 h 26907"/>
                      <a:gd name="connsiteX6" fmla="*/ 678 w 26920"/>
                      <a:gd name="connsiteY6" fmla="*/ 17620 h 2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0" h="26907">
                        <a:moveTo>
                          <a:pt x="678" y="17620"/>
                        </a:moveTo>
                        <a:cubicBezTo>
                          <a:pt x="2979" y="24683"/>
                          <a:pt x="10570" y="28543"/>
                          <a:pt x="17633" y="26242"/>
                        </a:cubicBezTo>
                        <a:cubicBezTo>
                          <a:pt x="24696" y="23941"/>
                          <a:pt x="28556" y="16351"/>
                          <a:pt x="26256" y="9288"/>
                        </a:cubicBezTo>
                        <a:cubicBezTo>
                          <a:pt x="23955" y="2225"/>
                          <a:pt x="16364" y="-1636"/>
                          <a:pt x="9301" y="665"/>
                        </a:cubicBezTo>
                        <a:cubicBezTo>
                          <a:pt x="9274" y="674"/>
                          <a:pt x="9246" y="683"/>
                          <a:pt x="9219" y="692"/>
                        </a:cubicBezTo>
                        <a:cubicBezTo>
                          <a:pt x="2189" y="3003"/>
                          <a:pt x="-1637" y="10575"/>
                          <a:pt x="674" y="17605"/>
                        </a:cubicBezTo>
                        <a:cubicBezTo>
                          <a:pt x="675" y="17610"/>
                          <a:pt x="677" y="17615"/>
                          <a:pt x="678" y="1762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4" name="任意多边形: 形状 213"/>
                  <p:cNvSpPr/>
                  <p:nvPr>
                    <p:custDataLst>
                      <p:tags r:id="rId84"/>
                    </p:custDataLst>
                  </p:nvPr>
                </p:nvSpPr>
                <p:spPr>
                  <a:xfrm>
                    <a:off x="4349143" y="1947504"/>
                    <a:ext cx="27725" cy="27725"/>
                  </a:xfrm>
                  <a:custGeom>
                    <a:avLst/>
                    <a:gdLst>
                      <a:gd name="connsiteX0" fmla="*/ 700 w 27725"/>
                      <a:gd name="connsiteY0" fmla="*/ 18200 h 27725"/>
                      <a:gd name="connsiteX1" fmla="*/ 18200 w 27725"/>
                      <a:gd name="connsiteY1" fmla="*/ 27026 h 27725"/>
                      <a:gd name="connsiteX2" fmla="*/ 27026 w 27725"/>
                      <a:gd name="connsiteY2" fmla="*/ 9526 h 27725"/>
                      <a:gd name="connsiteX3" fmla="*/ 9526 w 27725"/>
                      <a:gd name="connsiteY3" fmla="*/ 700 h 27725"/>
                      <a:gd name="connsiteX4" fmla="*/ 9496 w 27725"/>
                      <a:gd name="connsiteY4" fmla="*/ 710 h 27725"/>
                      <a:gd name="connsiteX5" fmla="*/ 700 w 27725"/>
                      <a:gd name="connsiteY5" fmla="*/ 18200 h 2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5" h="27725">
                        <a:moveTo>
                          <a:pt x="700" y="18200"/>
                        </a:moveTo>
                        <a:cubicBezTo>
                          <a:pt x="3095" y="25470"/>
                          <a:pt x="10930" y="29421"/>
                          <a:pt x="18200" y="27026"/>
                        </a:cubicBezTo>
                        <a:cubicBezTo>
                          <a:pt x="25470" y="24631"/>
                          <a:pt x="29421" y="16796"/>
                          <a:pt x="27026" y="9526"/>
                        </a:cubicBezTo>
                        <a:cubicBezTo>
                          <a:pt x="24631" y="2256"/>
                          <a:pt x="16796" y="-1695"/>
                          <a:pt x="9526" y="700"/>
                        </a:cubicBezTo>
                        <a:cubicBezTo>
                          <a:pt x="9516" y="703"/>
                          <a:pt x="9506" y="706"/>
                          <a:pt x="9496" y="710"/>
                        </a:cubicBezTo>
                        <a:cubicBezTo>
                          <a:pt x="2243" y="3117"/>
                          <a:pt x="-1692" y="10942"/>
                          <a:pt x="700" y="1820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5" name="任意多边形: 形状 214"/>
                  <p:cNvSpPr/>
                  <p:nvPr>
                    <p:custDataLst>
                      <p:tags r:id="rId85"/>
                    </p:custDataLst>
                  </p:nvPr>
                </p:nvSpPr>
                <p:spPr>
                  <a:xfrm>
                    <a:off x="4361008" y="1857547"/>
                    <a:ext cx="27725" cy="27725"/>
                  </a:xfrm>
                  <a:custGeom>
                    <a:avLst/>
                    <a:gdLst>
                      <a:gd name="connsiteX0" fmla="*/ 700 w 27725"/>
                      <a:gd name="connsiteY0" fmla="*/ 18200 h 27725"/>
                      <a:gd name="connsiteX1" fmla="*/ 18200 w 27725"/>
                      <a:gd name="connsiteY1" fmla="*/ 27026 h 27725"/>
                      <a:gd name="connsiteX2" fmla="*/ 27026 w 27725"/>
                      <a:gd name="connsiteY2" fmla="*/ 9526 h 27725"/>
                      <a:gd name="connsiteX3" fmla="*/ 9526 w 27725"/>
                      <a:gd name="connsiteY3" fmla="*/ 700 h 27725"/>
                      <a:gd name="connsiteX4" fmla="*/ 9496 w 27725"/>
                      <a:gd name="connsiteY4" fmla="*/ 710 h 27725"/>
                      <a:gd name="connsiteX5" fmla="*/ 700 w 27725"/>
                      <a:gd name="connsiteY5" fmla="*/ 18200 h 2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5" h="27725">
                        <a:moveTo>
                          <a:pt x="700" y="18200"/>
                        </a:moveTo>
                        <a:cubicBezTo>
                          <a:pt x="3095" y="25470"/>
                          <a:pt x="10930" y="29421"/>
                          <a:pt x="18200" y="27026"/>
                        </a:cubicBezTo>
                        <a:cubicBezTo>
                          <a:pt x="25470" y="24631"/>
                          <a:pt x="29421" y="16796"/>
                          <a:pt x="27026" y="9526"/>
                        </a:cubicBezTo>
                        <a:cubicBezTo>
                          <a:pt x="24631" y="2256"/>
                          <a:pt x="16796" y="-1695"/>
                          <a:pt x="9526" y="700"/>
                        </a:cubicBezTo>
                        <a:cubicBezTo>
                          <a:pt x="9516" y="703"/>
                          <a:pt x="9506" y="706"/>
                          <a:pt x="9496" y="710"/>
                        </a:cubicBezTo>
                        <a:cubicBezTo>
                          <a:pt x="2243" y="3117"/>
                          <a:pt x="-1692" y="10942"/>
                          <a:pt x="700" y="1820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6" name="任意多边形: 形状 215"/>
                  <p:cNvSpPr/>
                  <p:nvPr>
                    <p:custDataLst>
                      <p:tags r:id="rId86"/>
                    </p:custDataLst>
                  </p:nvPr>
                </p:nvSpPr>
                <p:spPr>
                  <a:xfrm>
                    <a:off x="4327664" y="2033472"/>
                    <a:ext cx="27725" cy="27725"/>
                  </a:xfrm>
                  <a:custGeom>
                    <a:avLst/>
                    <a:gdLst>
                      <a:gd name="connsiteX0" fmla="*/ 700 w 27725"/>
                      <a:gd name="connsiteY0" fmla="*/ 18200 h 27725"/>
                      <a:gd name="connsiteX1" fmla="*/ 18200 w 27725"/>
                      <a:gd name="connsiteY1" fmla="*/ 27026 h 27725"/>
                      <a:gd name="connsiteX2" fmla="*/ 27026 w 27725"/>
                      <a:gd name="connsiteY2" fmla="*/ 9526 h 27725"/>
                      <a:gd name="connsiteX3" fmla="*/ 9526 w 27725"/>
                      <a:gd name="connsiteY3" fmla="*/ 700 h 27725"/>
                      <a:gd name="connsiteX4" fmla="*/ 9496 w 27725"/>
                      <a:gd name="connsiteY4" fmla="*/ 710 h 27725"/>
                      <a:gd name="connsiteX5" fmla="*/ 700 w 27725"/>
                      <a:gd name="connsiteY5" fmla="*/ 18200 h 2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5" h="27725">
                        <a:moveTo>
                          <a:pt x="700" y="18200"/>
                        </a:moveTo>
                        <a:cubicBezTo>
                          <a:pt x="3095" y="25470"/>
                          <a:pt x="10930" y="29421"/>
                          <a:pt x="18200" y="27026"/>
                        </a:cubicBezTo>
                        <a:cubicBezTo>
                          <a:pt x="25470" y="24631"/>
                          <a:pt x="29421" y="16796"/>
                          <a:pt x="27026" y="9526"/>
                        </a:cubicBezTo>
                        <a:cubicBezTo>
                          <a:pt x="24631" y="2256"/>
                          <a:pt x="16796" y="-1695"/>
                          <a:pt x="9526" y="700"/>
                        </a:cubicBezTo>
                        <a:cubicBezTo>
                          <a:pt x="9516" y="703"/>
                          <a:pt x="9506" y="706"/>
                          <a:pt x="9496" y="710"/>
                        </a:cubicBezTo>
                        <a:cubicBezTo>
                          <a:pt x="2243" y="3117"/>
                          <a:pt x="-1692" y="10942"/>
                          <a:pt x="700" y="1820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7" name="任意多边形: 形状 216"/>
                  <p:cNvSpPr/>
                  <p:nvPr>
                    <p:custDataLst>
                      <p:tags r:id="rId87"/>
                    </p:custDataLst>
                  </p:nvPr>
                </p:nvSpPr>
                <p:spPr>
                  <a:xfrm>
                    <a:off x="4384635" y="2280636"/>
                    <a:ext cx="27725" cy="27725"/>
                  </a:xfrm>
                  <a:custGeom>
                    <a:avLst/>
                    <a:gdLst>
                      <a:gd name="connsiteX0" fmla="*/ 700 w 27725"/>
                      <a:gd name="connsiteY0" fmla="*/ 18200 h 27725"/>
                      <a:gd name="connsiteX1" fmla="*/ 18200 w 27725"/>
                      <a:gd name="connsiteY1" fmla="*/ 27026 h 27725"/>
                      <a:gd name="connsiteX2" fmla="*/ 27026 w 27725"/>
                      <a:gd name="connsiteY2" fmla="*/ 9526 h 27725"/>
                      <a:gd name="connsiteX3" fmla="*/ 9526 w 27725"/>
                      <a:gd name="connsiteY3" fmla="*/ 700 h 27725"/>
                      <a:gd name="connsiteX4" fmla="*/ 9496 w 27725"/>
                      <a:gd name="connsiteY4" fmla="*/ 710 h 27725"/>
                      <a:gd name="connsiteX5" fmla="*/ 700 w 27725"/>
                      <a:gd name="connsiteY5" fmla="*/ 18200 h 2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5" h="27725">
                        <a:moveTo>
                          <a:pt x="700" y="18200"/>
                        </a:moveTo>
                        <a:cubicBezTo>
                          <a:pt x="3095" y="25470"/>
                          <a:pt x="10930" y="29421"/>
                          <a:pt x="18200" y="27026"/>
                        </a:cubicBezTo>
                        <a:cubicBezTo>
                          <a:pt x="25470" y="24631"/>
                          <a:pt x="29421" y="16796"/>
                          <a:pt x="27026" y="9526"/>
                        </a:cubicBezTo>
                        <a:cubicBezTo>
                          <a:pt x="24631" y="2256"/>
                          <a:pt x="16796" y="-1695"/>
                          <a:pt x="9526" y="700"/>
                        </a:cubicBezTo>
                        <a:cubicBezTo>
                          <a:pt x="9516" y="703"/>
                          <a:pt x="9506" y="706"/>
                          <a:pt x="9496" y="710"/>
                        </a:cubicBezTo>
                        <a:cubicBezTo>
                          <a:pt x="2243" y="3117"/>
                          <a:pt x="-1692" y="10942"/>
                          <a:pt x="700" y="1820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8" name="任意多边形: 形状 217"/>
                  <p:cNvSpPr/>
                  <p:nvPr>
                    <p:custDataLst>
                      <p:tags r:id="rId88"/>
                    </p:custDataLst>
                  </p:nvPr>
                </p:nvSpPr>
                <p:spPr>
                  <a:xfrm>
                    <a:off x="4320146" y="2554598"/>
                    <a:ext cx="27725" cy="27725"/>
                  </a:xfrm>
                  <a:custGeom>
                    <a:avLst/>
                    <a:gdLst>
                      <a:gd name="connsiteX0" fmla="*/ 700 w 27725"/>
                      <a:gd name="connsiteY0" fmla="*/ 18200 h 27725"/>
                      <a:gd name="connsiteX1" fmla="*/ 18200 w 27725"/>
                      <a:gd name="connsiteY1" fmla="*/ 27026 h 27725"/>
                      <a:gd name="connsiteX2" fmla="*/ 27026 w 27725"/>
                      <a:gd name="connsiteY2" fmla="*/ 9526 h 27725"/>
                      <a:gd name="connsiteX3" fmla="*/ 9526 w 27725"/>
                      <a:gd name="connsiteY3" fmla="*/ 700 h 27725"/>
                      <a:gd name="connsiteX4" fmla="*/ 9496 w 27725"/>
                      <a:gd name="connsiteY4" fmla="*/ 710 h 27725"/>
                      <a:gd name="connsiteX5" fmla="*/ 700 w 27725"/>
                      <a:gd name="connsiteY5" fmla="*/ 18200 h 2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5" h="27725">
                        <a:moveTo>
                          <a:pt x="700" y="18200"/>
                        </a:moveTo>
                        <a:cubicBezTo>
                          <a:pt x="3095" y="25470"/>
                          <a:pt x="10930" y="29421"/>
                          <a:pt x="18200" y="27026"/>
                        </a:cubicBezTo>
                        <a:cubicBezTo>
                          <a:pt x="25470" y="24631"/>
                          <a:pt x="29421" y="16796"/>
                          <a:pt x="27026" y="9526"/>
                        </a:cubicBezTo>
                        <a:cubicBezTo>
                          <a:pt x="24631" y="2256"/>
                          <a:pt x="16796" y="-1695"/>
                          <a:pt x="9526" y="700"/>
                        </a:cubicBezTo>
                        <a:cubicBezTo>
                          <a:pt x="9516" y="703"/>
                          <a:pt x="9506" y="706"/>
                          <a:pt x="9496" y="710"/>
                        </a:cubicBezTo>
                        <a:cubicBezTo>
                          <a:pt x="2243" y="3117"/>
                          <a:pt x="-1692" y="10942"/>
                          <a:pt x="700" y="1820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19" name="任意多边形: 形状 218"/>
                  <p:cNvSpPr/>
                  <p:nvPr>
                    <p:custDataLst>
                      <p:tags r:id="rId89"/>
                    </p:custDataLst>
                  </p:nvPr>
                </p:nvSpPr>
                <p:spPr>
                  <a:xfrm>
                    <a:off x="4420791" y="2440093"/>
                    <a:ext cx="27725" cy="27725"/>
                  </a:xfrm>
                  <a:custGeom>
                    <a:avLst/>
                    <a:gdLst>
                      <a:gd name="connsiteX0" fmla="*/ 700 w 27725"/>
                      <a:gd name="connsiteY0" fmla="*/ 18200 h 27725"/>
                      <a:gd name="connsiteX1" fmla="*/ 18200 w 27725"/>
                      <a:gd name="connsiteY1" fmla="*/ 27026 h 27725"/>
                      <a:gd name="connsiteX2" fmla="*/ 27026 w 27725"/>
                      <a:gd name="connsiteY2" fmla="*/ 9526 h 27725"/>
                      <a:gd name="connsiteX3" fmla="*/ 9526 w 27725"/>
                      <a:gd name="connsiteY3" fmla="*/ 700 h 27725"/>
                      <a:gd name="connsiteX4" fmla="*/ 9496 w 27725"/>
                      <a:gd name="connsiteY4" fmla="*/ 710 h 27725"/>
                      <a:gd name="connsiteX5" fmla="*/ 700 w 27725"/>
                      <a:gd name="connsiteY5" fmla="*/ 18200 h 2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5" h="27725">
                        <a:moveTo>
                          <a:pt x="700" y="18200"/>
                        </a:moveTo>
                        <a:cubicBezTo>
                          <a:pt x="3095" y="25470"/>
                          <a:pt x="10930" y="29421"/>
                          <a:pt x="18200" y="27026"/>
                        </a:cubicBezTo>
                        <a:cubicBezTo>
                          <a:pt x="25470" y="24631"/>
                          <a:pt x="29421" y="16796"/>
                          <a:pt x="27026" y="9526"/>
                        </a:cubicBezTo>
                        <a:cubicBezTo>
                          <a:pt x="24631" y="2256"/>
                          <a:pt x="16796" y="-1695"/>
                          <a:pt x="9526" y="700"/>
                        </a:cubicBezTo>
                        <a:cubicBezTo>
                          <a:pt x="9516" y="703"/>
                          <a:pt x="9506" y="706"/>
                          <a:pt x="9496" y="710"/>
                        </a:cubicBezTo>
                        <a:cubicBezTo>
                          <a:pt x="2243" y="3117"/>
                          <a:pt x="-1692" y="10942"/>
                          <a:pt x="700" y="1820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20" name="任意多边形: 形状 219"/>
                  <p:cNvSpPr/>
                  <p:nvPr>
                    <p:custDataLst>
                      <p:tags r:id="rId90"/>
                    </p:custDataLst>
                  </p:nvPr>
                </p:nvSpPr>
                <p:spPr>
                  <a:xfrm>
                    <a:off x="4238918" y="2440547"/>
                    <a:ext cx="27718" cy="27718"/>
                  </a:xfrm>
                  <a:custGeom>
                    <a:avLst/>
                    <a:gdLst>
                      <a:gd name="connsiteX0" fmla="*/ 27718 w 27718"/>
                      <a:gd name="connsiteY0" fmla="*/ 13859 h 27718"/>
                      <a:gd name="connsiteX1" fmla="*/ 13859 w 27718"/>
                      <a:gd name="connsiteY1" fmla="*/ 27718 h 27718"/>
                      <a:gd name="connsiteX2" fmla="*/ 0 w 27718"/>
                      <a:gd name="connsiteY2" fmla="*/ 13859 h 27718"/>
                      <a:gd name="connsiteX3" fmla="*/ 13859 w 27718"/>
                      <a:gd name="connsiteY3" fmla="*/ 0 h 27718"/>
                      <a:gd name="connsiteX4" fmla="*/ 27718 w 27718"/>
                      <a:gd name="connsiteY4" fmla="*/ 13859 h 27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8" h="27718">
                        <a:moveTo>
                          <a:pt x="27718" y="13859"/>
                        </a:moveTo>
                        <a:cubicBezTo>
                          <a:pt x="27718" y="21513"/>
                          <a:pt x="21513" y="27718"/>
                          <a:pt x="13859" y="27718"/>
                        </a:cubicBezTo>
                        <a:cubicBezTo>
                          <a:pt x="6205" y="27718"/>
                          <a:pt x="0" y="21513"/>
                          <a:pt x="0" y="13859"/>
                        </a:cubicBezTo>
                        <a:cubicBezTo>
                          <a:pt x="0" y="6205"/>
                          <a:pt x="6205" y="0"/>
                          <a:pt x="13859" y="0"/>
                        </a:cubicBezTo>
                        <a:cubicBezTo>
                          <a:pt x="21513" y="0"/>
                          <a:pt x="27718" y="6205"/>
                          <a:pt x="27718" y="13859"/>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21" name="任意多边形: 形状 220"/>
                  <p:cNvSpPr/>
                  <p:nvPr>
                    <p:custDataLst>
                      <p:tags r:id="rId91"/>
                    </p:custDataLst>
                  </p:nvPr>
                </p:nvSpPr>
                <p:spPr>
                  <a:xfrm>
                    <a:off x="4517908" y="2437792"/>
                    <a:ext cx="27725" cy="27725"/>
                  </a:xfrm>
                  <a:custGeom>
                    <a:avLst/>
                    <a:gdLst>
                      <a:gd name="connsiteX0" fmla="*/ 700 w 27725"/>
                      <a:gd name="connsiteY0" fmla="*/ 18200 h 27725"/>
                      <a:gd name="connsiteX1" fmla="*/ 18200 w 27725"/>
                      <a:gd name="connsiteY1" fmla="*/ 27026 h 27725"/>
                      <a:gd name="connsiteX2" fmla="*/ 27026 w 27725"/>
                      <a:gd name="connsiteY2" fmla="*/ 9526 h 27725"/>
                      <a:gd name="connsiteX3" fmla="*/ 9526 w 27725"/>
                      <a:gd name="connsiteY3" fmla="*/ 700 h 27725"/>
                      <a:gd name="connsiteX4" fmla="*/ 9496 w 27725"/>
                      <a:gd name="connsiteY4" fmla="*/ 710 h 27725"/>
                      <a:gd name="connsiteX5" fmla="*/ 700 w 27725"/>
                      <a:gd name="connsiteY5" fmla="*/ 18200 h 2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5" h="27725">
                        <a:moveTo>
                          <a:pt x="700" y="18200"/>
                        </a:moveTo>
                        <a:cubicBezTo>
                          <a:pt x="3095" y="25470"/>
                          <a:pt x="10930" y="29421"/>
                          <a:pt x="18200" y="27026"/>
                        </a:cubicBezTo>
                        <a:cubicBezTo>
                          <a:pt x="25470" y="24631"/>
                          <a:pt x="29421" y="16796"/>
                          <a:pt x="27026" y="9526"/>
                        </a:cubicBezTo>
                        <a:cubicBezTo>
                          <a:pt x="24631" y="2256"/>
                          <a:pt x="16796" y="-1695"/>
                          <a:pt x="9526" y="700"/>
                        </a:cubicBezTo>
                        <a:cubicBezTo>
                          <a:pt x="9516" y="703"/>
                          <a:pt x="9506" y="706"/>
                          <a:pt x="9496" y="710"/>
                        </a:cubicBezTo>
                        <a:cubicBezTo>
                          <a:pt x="2243" y="3117"/>
                          <a:pt x="-1692" y="10942"/>
                          <a:pt x="700" y="1820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22" name="任意多边形: 形状 221"/>
                  <p:cNvSpPr/>
                  <p:nvPr>
                    <p:custDataLst>
                      <p:tags r:id="rId92"/>
                    </p:custDataLst>
                  </p:nvPr>
                </p:nvSpPr>
                <p:spPr>
                  <a:xfrm>
                    <a:off x="4385555" y="2101643"/>
                    <a:ext cx="27725" cy="27725"/>
                  </a:xfrm>
                  <a:custGeom>
                    <a:avLst/>
                    <a:gdLst>
                      <a:gd name="connsiteX0" fmla="*/ 700 w 27725"/>
                      <a:gd name="connsiteY0" fmla="*/ 18200 h 27725"/>
                      <a:gd name="connsiteX1" fmla="*/ 18200 w 27725"/>
                      <a:gd name="connsiteY1" fmla="*/ 27026 h 27725"/>
                      <a:gd name="connsiteX2" fmla="*/ 27026 w 27725"/>
                      <a:gd name="connsiteY2" fmla="*/ 9526 h 27725"/>
                      <a:gd name="connsiteX3" fmla="*/ 9526 w 27725"/>
                      <a:gd name="connsiteY3" fmla="*/ 700 h 27725"/>
                      <a:gd name="connsiteX4" fmla="*/ 9496 w 27725"/>
                      <a:gd name="connsiteY4" fmla="*/ 710 h 27725"/>
                      <a:gd name="connsiteX5" fmla="*/ 700 w 27725"/>
                      <a:gd name="connsiteY5" fmla="*/ 18200 h 2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5" h="27725">
                        <a:moveTo>
                          <a:pt x="700" y="18200"/>
                        </a:moveTo>
                        <a:cubicBezTo>
                          <a:pt x="3095" y="25470"/>
                          <a:pt x="10930" y="29421"/>
                          <a:pt x="18200" y="27026"/>
                        </a:cubicBezTo>
                        <a:cubicBezTo>
                          <a:pt x="25470" y="24631"/>
                          <a:pt x="29421" y="16796"/>
                          <a:pt x="27026" y="9526"/>
                        </a:cubicBezTo>
                        <a:cubicBezTo>
                          <a:pt x="24631" y="2256"/>
                          <a:pt x="16796" y="-1695"/>
                          <a:pt x="9526" y="700"/>
                        </a:cubicBezTo>
                        <a:cubicBezTo>
                          <a:pt x="9516" y="703"/>
                          <a:pt x="9506" y="706"/>
                          <a:pt x="9496" y="710"/>
                        </a:cubicBezTo>
                        <a:cubicBezTo>
                          <a:pt x="2243" y="3117"/>
                          <a:pt x="-1692" y="10942"/>
                          <a:pt x="700" y="1820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23" name="任意多边形: 形状 222"/>
                  <p:cNvSpPr/>
                  <p:nvPr>
                    <p:custDataLst>
                      <p:tags r:id="rId93"/>
                    </p:custDataLst>
                  </p:nvPr>
                </p:nvSpPr>
                <p:spPr>
                  <a:xfrm>
                    <a:off x="4259033" y="2213283"/>
                    <a:ext cx="27725" cy="27725"/>
                  </a:xfrm>
                  <a:custGeom>
                    <a:avLst/>
                    <a:gdLst>
                      <a:gd name="connsiteX0" fmla="*/ 700 w 27725"/>
                      <a:gd name="connsiteY0" fmla="*/ 18200 h 27725"/>
                      <a:gd name="connsiteX1" fmla="*/ 18200 w 27725"/>
                      <a:gd name="connsiteY1" fmla="*/ 27026 h 27725"/>
                      <a:gd name="connsiteX2" fmla="*/ 27026 w 27725"/>
                      <a:gd name="connsiteY2" fmla="*/ 9526 h 27725"/>
                      <a:gd name="connsiteX3" fmla="*/ 9526 w 27725"/>
                      <a:gd name="connsiteY3" fmla="*/ 700 h 27725"/>
                      <a:gd name="connsiteX4" fmla="*/ 9496 w 27725"/>
                      <a:gd name="connsiteY4" fmla="*/ 710 h 27725"/>
                      <a:gd name="connsiteX5" fmla="*/ 700 w 27725"/>
                      <a:gd name="connsiteY5" fmla="*/ 18200 h 2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5" h="27725">
                        <a:moveTo>
                          <a:pt x="700" y="18200"/>
                        </a:moveTo>
                        <a:cubicBezTo>
                          <a:pt x="3095" y="25470"/>
                          <a:pt x="10930" y="29421"/>
                          <a:pt x="18200" y="27026"/>
                        </a:cubicBezTo>
                        <a:cubicBezTo>
                          <a:pt x="25470" y="24631"/>
                          <a:pt x="29421" y="16796"/>
                          <a:pt x="27026" y="9526"/>
                        </a:cubicBezTo>
                        <a:cubicBezTo>
                          <a:pt x="24631" y="2256"/>
                          <a:pt x="16796" y="-1695"/>
                          <a:pt x="9526" y="700"/>
                        </a:cubicBezTo>
                        <a:cubicBezTo>
                          <a:pt x="9516" y="703"/>
                          <a:pt x="9506" y="706"/>
                          <a:pt x="9496" y="710"/>
                        </a:cubicBezTo>
                        <a:cubicBezTo>
                          <a:pt x="2243" y="3117"/>
                          <a:pt x="-1692" y="10942"/>
                          <a:pt x="700" y="1820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24" name="任意多边形: 形状 223"/>
                  <p:cNvSpPr/>
                  <p:nvPr>
                    <p:custDataLst>
                      <p:tags r:id="rId94"/>
                    </p:custDataLst>
                  </p:nvPr>
                </p:nvSpPr>
                <p:spPr>
                  <a:xfrm>
                    <a:off x="4487377" y="2239467"/>
                    <a:ext cx="27725" cy="27725"/>
                  </a:xfrm>
                  <a:custGeom>
                    <a:avLst/>
                    <a:gdLst>
                      <a:gd name="connsiteX0" fmla="*/ 700 w 27725"/>
                      <a:gd name="connsiteY0" fmla="*/ 18200 h 27725"/>
                      <a:gd name="connsiteX1" fmla="*/ 18200 w 27725"/>
                      <a:gd name="connsiteY1" fmla="*/ 27026 h 27725"/>
                      <a:gd name="connsiteX2" fmla="*/ 27026 w 27725"/>
                      <a:gd name="connsiteY2" fmla="*/ 9526 h 27725"/>
                      <a:gd name="connsiteX3" fmla="*/ 9526 w 27725"/>
                      <a:gd name="connsiteY3" fmla="*/ 700 h 27725"/>
                      <a:gd name="connsiteX4" fmla="*/ 9496 w 27725"/>
                      <a:gd name="connsiteY4" fmla="*/ 710 h 27725"/>
                      <a:gd name="connsiteX5" fmla="*/ 700 w 27725"/>
                      <a:gd name="connsiteY5" fmla="*/ 18200 h 2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25" h="27725">
                        <a:moveTo>
                          <a:pt x="700" y="18200"/>
                        </a:moveTo>
                        <a:cubicBezTo>
                          <a:pt x="3095" y="25470"/>
                          <a:pt x="10930" y="29421"/>
                          <a:pt x="18200" y="27026"/>
                        </a:cubicBezTo>
                        <a:cubicBezTo>
                          <a:pt x="25470" y="24631"/>
                          <a:pt x="29421" y="16796"/>
                          <a:pt x="27026" y="9526"/>
                        </a:cubicBezTo>
                        <a:cubicBezTo>
                          <a:pt x="24631" y="2256"/>
                          <a:pt x="16796" y="-1695"/>
                          <a:pt x="9526" y="700"/>
                        </a:cubicBezTo>
                        <a:cubicBezTo>
                          <a:pt x="9516" y="703"/>
                          <a:pt x="9506" y="706"/>
                          <a:pt x="9496" y="710"/>
                        </a:cubicBezTo>
                        <a:cubicBezTo>
                          <a:pt x="2243" y="3117"/>
                          <a:pt x="-1692" y="10942"/>
                          <a:pt x="700" y="18200"/>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25" name="任意多边形: 形状 224"/>
                  <p:cNvSpPr/>
                  <p:nvPr>
                    <p:custDataLst>
                      <p:tags r:id="rId95"/>
                    </p:custDataLst>
                  </p:nvPr>
                </p:nvSpPr>
                <p:spPr>
                  <a:xfrm>
                    <a:off x="4383391" y="1713207"/>
                    <a:ext cx="18517" cy="18518"/>
                  </a:xfrm>
                  <a:custGeom>
                    <a:avLst/>
                    <a:gdLst>
                      <a:gd name="connsiteX0" fmla="*/ 460 w 18517"/>
                      <a:gd name="connsiteY0" fmla="*/ 12134 h 18518"/>
                      <a:gd name="connsiteX1" fmla="*/ 12134 w 18517"/>
                      <a:gd name="connsiteY1" fmla="*/ 18058 h 18518"/>
                      <a:gd name="connsiteX2" fmla="*/ 18057 w 18517"/>
                      <a:gd name="connsiteY2" fmla="*/ 6384 h 18518"/>
                      <a:gd name="connsiteX3" fmla="*/ 6384 w 18517"/>
                      <a:gd name="connsiteY3" fmla="*/ 460 h 18518"/>
                      <a:gd name="connsiteX4" fmla="*/ 6342 w 18517"/>
                      <a:gd name="connsiteY4" fmla="*/ 474 h 18518"/>
                      <a:gd name="connsiteX5" fmla="*/ 460 w 18517"/>
                      <a:gd name="connsiteY5" fmla="*/ 12134 h 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 h="18518">
                        <a:moveTo>
                          <a:pt x="460" y="12134"/>
                        </a:moveTo>
                        <a:cubicBezTo>
                          <a:pt x="2048" y="16994"/>
                          <a:pt x="7275" y="19646"/>
                          <a:pt x="12134" y="18058"/>
                        </a:cubicBezTo>
                        <a:cubicBezTo>
                          <a:pt x="16994" y="16470"/>
                          <a:pt x="19646" y="11243"/>
                          <a:pt x="18057" y="6384"/>
                        </a:cubicBezTo>
                        <a:cubicBezTo>
                          <a:pt x="16469" y="1524"/>
                          <a:pt x="11243" y="-1128"/>
                          <a:pt x="6384" y="460"/>
                        </a:cubicBezTo>
                        <a:cubicBezTo>
                          <a:pt x="6370" y="465"/>
                          <a:pt x="6356" y="470"/>
                          <a:pt x="6342" y="474"/>
                        </a:cubicBezTo>
                        <a:cubicBezTo>
                          <a:pt x="1506" y="2080"/>
                          <a:pt x="-1122" y="7292"/>
                          <a:pt x="460" y="12134"/>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26" name="任意多边形: 形状 225"/>
                  <p:cNvSpPr/>
                  <p:nvPr>
                    <p:custDataLst>
                      <p:tags r:id="rId96"/>
                    </p:custDataLst>
                  </p:nvPr>
                </p:nvSpPr>
                <p:spPr>
                  <a:xfrm>
                    <a:off x="4419222" y="1994741"/>
                    <a:ext cx="18415" cy="18415"/>
                  </a:xfrm>
                  <a:custGeom>
                    <a:avLst/>
                    <a:gdLst>
                      <a:gd name="connsiteX0" fmla="*/ 479 w 18415"/>
                      <a:gd name="connsiteY0" fmla="*/ 12131 h 18415"/>
                      <a:gd name="connsiteX1" fmla="*/ 12131 w 18415"/>
                      <a:gd name="connsiteY1" fmla="*/ 17937 h 18415"/>
                      <a:gd name="connsiteX2" fmla="*/ 17937 w 18415"/>
                      <a:gd name="connsiteY2" fmla="*/ 6285 h 18415"/>
                      <a:gd name="connsiteX3" fmla="*/ 6309 w 18415"/>
                      <a:gd name="connsiteY3" fmla="*/ 471 h 18415"/>
                      <a:gd name="connsiteX4" fmla="*/ 471 w 18415"/>
                      <a:gd name="connsiteY4" fmla="*/ 12107 h 18415"/>
                      <a:gd name="connsiteX5" fmla="*/ 479 w 18415"/>
                      <a:gd name="connsiteY5" fmla="*/ 12131 h 1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 h="18415">
                        <a:moveTo>
                          <a:pt x="479" y="12131"/>
                        </a:moveTo>
                        <a:cubicBezTo>
                          <a:pt x="2093" y="16952"/>
                          <a:pt x="7310" y="19551"/>
                          <a:pt x="12131" y="17937"/>
                        </a:cubicBezTo>
                        <a:cubicBezTo>
                          <a:pt x="16952" y="16322"/>
                          <a:pt x="19551" y="11106"/>
                          <a:pt x="17937" y="6285"/>
                        </a:cubicBezTo>
                        <a:cubicBezTo>
                          <a:pt x="16326" y="1473"/>
                          <a:pt x="11125" y="-1127"/>
                          <a:pt x="6309" y="471"/>
                        </a:cubicBezTo>
                        <a:cubicBezTo>
                          <a:pt x="1484" y="2072"/>
                          <a:pt x="-1130" y="7281"/>
                          <a:pt x="471" y="12107"/>
                        </a:cubicBezTo>
                        <a:cubicBezTo>
                          <a:pt x="473" y="12115"/>
                          <a:pt x="476" y="12123"/>
                          <a:pt x="479" y="12131"/>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27" name="任意多边形: 形状 226"/>
                  <p:cNvSpPr/>
                  <p:nvPr>
                    <p:custDataLst>
                      <p:tags r:id="rId97"/>
                    </p:custDataLst>
                  </p:nvPr>
                </p:nvSpPr>
                <p:spPr>
                  <a:xfrm>
                    <a:off x="4419222" y="1994741"/>
                    <a:ext cx="18415" cy="18415"/>
                  </a:xfrm>
                  <a:custGeom>
                    <a:avLst/>
                    <a:gdLst>
                      <a:gd name="connsiteX0" fmla="*/ 479 w 18415"/>
                      <a:gd name="connsiteY0" fmla="*/ 12131 h 18415"/>
                      <a:gd name="connsiteX1" fmla="*/ 12131 w 18415"/>
                      <a:gd name="connsiteY1" fmla="*/ 17937 h 18415"/>
                      <a:gd name="connsiteX2" fmla="*/ 17937 w 18415"/>
                      <a:gd name="connsiteY2" fmla="*/ 6285 h 18415"/>
                      <a:gd name="connsiteX3" fmla="*/ 6309 w 18415"/>
                      <a:gd name="connsiteY3" fmla="*/ 471 h 18415"/>
                      <a:gd name="connsiteX4" fmla="*/ 471 w 18415"/>
                      <a:gd name="connsiteY4" fmla="*/ 12107 h 18415"/>
                      <a:gd name="connsiteX5" fmla="*/ 479 w 18415"/>
                      <a:gd name="connsiteY5" fmla="*/ 12131 h 1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 h="18415">
                        <a:moveTo>
                          <a:pt x="479" y="12131"/>
                        </a:moveTo>
                        <a:cubicBezTo>
                          <a:pt x="2093" y="16952"/>
                          <a:pt x="7310" y="19551"/>
                          <a:pt x="12131" y="17937"/>
                        </a:cubicBezTo>
                        <a:cubicBezTo>
                          <a:pt x="16952" y="16322"/>
                          <a:pt x="19551" y="11106"/>
                          <a:pt x="17937" y="6285"/>
                        </a:cubicBezTo>
                        <a:cubicBezTo>
                          <a:pt x="16326" y="1473"/>
                          <a:pt x="11125" y="-1127"/>
                          <a:pt x="6309" y="471"/>
                        </a:cubicBezTo>
                        <a:cubicBezTo>
                          <a:pt x="1484" y="2072"/>
                          <a:pt x="-1130" y="7281"/>
                          <a:pt x="471" y="12107"/>
                        </a:cubicBezTo>
                        <a:cubicBezTo>
                          <a:pt x="473" y="12115"/>
                          <a:pt x="476" y="12123"/>
                          <a:pt x="479" y="12131"/>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28" name="任意多边形: 形状 227"/>
                  <p:cNvSpPr/>
                  <p:nvPr>
                    <p:custDataLst>
                      <p:tags r:id="rId98"/>
                    </p:custDataLst>
                  </p:nvPr>
                </p:nvSpPr>
                <p:spPr>
                  <a:xfrm>
                    <a:off x="4429264" y="2136347"/>
                    <a:ext cx="18517" cy="18518"/>
                  </a:xfrm>
                  <a:custGeom>
                    <a:avLst/>
                    <a:gdLst>
                      <a:gd name="connsiteX0" fmla="*/ 460 w 18517"/>
                      <a:gd name="connsiteY0" fmla="*/ 12134 h 18518"/>
                      <a:gd name="connsiteX1" fmla="*/ 12134 w 18517"/>
                      <a:gd name="connsiteY1" fmla="*/ 18058 h 18518"/>
                      <a:gd name="connsiteX2" fmla="*/ 18057 w 18517"/>
                      <a:gd name="connsiteY2" fmla="*/ 6384 h 18518"/>
                      <a:gd name="connsiteX3" fmla="*/ 6384 w 18517"/>
                      <a:gd name="connsiteY3" fmla="*/ 460 h 18518"/>
                      <a:gd name="connsiteX4" fmla="*/ 6342 w 18517"/>
                      <a:gd name="connsiteY4" fmla="*/ 474 h 18518"/>
                      <a:gd name="connsiteX5" fmla="*/ 460 w 18517"/>
                      <a:gd name="connsiteY5" fmla="*/ 12134 h 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 h="18518">
                        <a:moveTo>
                          <a:pt x="460" y="12134"/>
                        </a:moveTo>
                        <a:cubicBezTo>
                          <a:pt x="2048" y="16994"/>
                          <a:pt x="7275" y="19646"/>
                          <a:pt x="12134" y="18058"/>
                        </a:cubicBezTo>
                        <a:cubicBezTo>
                          <a:pt x="16994" y="16470"/>
                          <a:pt x="19646" y="11243"/>
                          <a:pt x="18057" y="6384"/>
                        </a:cubicBezTo>
                        <a:cubicBezTo>
                          <a:pt x="16469" y="1524"/>
                          <a:pt x="11243" y="-1128"/>
                          <a:pt x="6384" y="460"/>
                        </a:cubicBezTo>
                        <a:cubicBezTo>
                          <a:pt x="6370" y="465"/>
                          <a:pt x="6356" y="470"/>
                          <a:pt x="6342" y="474"/>
                        </a:cubicBezTo>
                        <a:cubicBezTo>
                          <a:pt x="1506" y="2080"/>
                          <a:pt x="-1122" y="7292"/>
                          <a:pt x="460" y="12134"/>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29" name="任意多边形: 形状 228"/>
                  <p:cNvSpPr/>
                  <p:nvPr>
                    <p:custDataLst>
                      <p:tags r:id="rId99"/>
                    </p:custDataLst>
                  </p:nvPr>
                </p:nvSpPr>
                <p:spPr>
                  <a:xfrm>
                    <a:off x="4291542" y="2078623"/>
                    <a:ext cx="18410" cy="18410"/>
                  </a:xfrm>
                  <a:custGeom>
                    <a:avLst/>
                    <a:gdLst>
                      <a:gd name="connsiteX0" fmla="*/ 18411 w 18410"/>
                      <a:gd name="connsiteY0" fmla="*/ 9205 h 18410"/>
                      <a:gd name="connsiteX1" fmla="*/ 9205 w 18410"/>
                      <a:gd name="connsiteY1" fmla="*/ 18411 h 18410"/>
                      <a:gd name="connsiteX2" fmla="*/ 0 w 18410"/>
                      <a:gd name="connsiteY2" fmla="*/ 9205 h 18410"/>
                      <a:gd name="connsiteX3" fmla="*/ 9205 w 18410"/>
                      <a:gd name="connsiteY3" fmla="*/ 0 h 18410"/>
                      <a:gd name="connsiteX4" fmla="*/ 18411 w 18410"/>
                      <a:gd name="connsiteY4" fmla="*/ 9205 h 1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0" h="18410">
                        <a:moveTo>
                          <a:pt x="18411" y="9205"/>
                        </a:moveTo>
                        <a:cubicBezTo>
                          <a:pt x="18411" y="14289"/>
                          <a:pt x="14289" y="18411"/>
                          <a:pt x="9205" y="18411"/>
                        </a:cubicBezTo>
                        <a:cubicBezTo>
                          <a:pt x="4121" y="18411"/>
                          <a:pt x="0" y="14289"/>
                          <a:pt x="0" y="9205"/>
                        </a:cubicBezTo>
                        <a:cubicBezTo>
                          <a:pt x="0" y="4121"/>
                          <a:pt x="4121" y="0"/>
                          <a:pt x="9205" y="0"/>
                        </a:cubicBezTo>
                        <a:cubicBezTo>
                          <a:pt x="14289" y="0"/>
                          <a:pt x="18411" y="4121"/>
                          <a:pt x="18411" y="9205"/>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0" name="任意多边形: 形状 229"/>
                  <p:cNvSpPr/>
                  <p:nvPr>
                    <p:custDataLst>
                      <p:tags r:id="rId100"/>
                    </p:custDataLst>
                  </p:nvPr>
                </p:nvSpPr>
                <p:spPr>
                  <a:xfrm>
                    <a:off x="4276605" y="2143913"/>
                    <a:ext cx="18415" cy="18415"/>
                  </a:xfrm>
                  <a:custGeom>
                    <a:avLst/>
                    <a:gdLst>
                      <a:gd name="connsiteX0" fmla="*/ 464 w 18415"/>
                      <a:gd name="connsiteY0" fmla="*/ 12086 h 18415"/>
                      <a:gd name="connsiteX1" fmla="*/ 12086 w 18415"/>
                      <a:gd name="connsiteY1" fmla="*/ 17951 h 18415"/>
                      <a:gd name="connsiteX2" fmla="*/ 17952 w 18415"/>
                      <a:gd name="connsiteY2" fmla="*/ 6329 h 18415"/>
                      <a:gd name="connsiteX3" fmla="*/ 6448 w 18415"/>
                      <a:gd name="connsiteY3" fmla="*/ 426 h 18415"/>
                      <a:gd name="connsiteX4" fmla="*/ 426 w 18415"/>
                      <a:gd name="connsiteY4" fmla="*/ 11968 h 18415"/>
                      <a:gd name="connsiteX5" fmla="*/ 464 w 18415"/>
                      <a:gd name="connsiteY5" fmla="*/ 12086 h 1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 h="18415">
                        <a:moveTo>
                          <a:pt x="464" y="12086"/>
                        </a:moveTo>
                        <a:cubicBezTo>
                          <a:pt x="2054" y="16915"/>
                          <a:pt x="7257" y="19541"/>
                          <a:pt x="12086" y="17951"/>
                        </a:cubicBezTo>
                        <a:cubicBezTo>
                          <a:pt x="16915" y="16362"/>
                          <a:pt x="19541" y="11158"/>
                          <a:pt x="17952" y="6329"/>
                        </a:cubicBezTo>
                        <a:cubicBezTo>
                          <a:pt x="16377" y="1546"/>
                          <a:pt x="11251" y="-1084"/>
                          <a:pt x="6448" y="426"/>
                        </a:cubicBezTo>
                        <a:cubicBezTo>
                          <a:pt x="1598" y="1950"/>
                          <a:pt x="-1098" y="7118"/>
                          <a:pt x="426" y="11968"/>
                        </a:cubicBezTo>
                        <a:cubicBezTo>
                          <a:pt x="438" y="12008"/>
                          <a:pt x="451" y="12047"/>
                          <a:pt x="464" y="12086"/>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1" name="任意多边形: 形状 230"/>
                  <p:cNvSpPr/>
                  <p:nvPr>
                    <p:custDataLst>
                      <p:tags r:id="rId101"/>
                    </p:custDataLst>
                  </p:nvPr>
                </p:nvSpPr>
                <p:spPr>
                  <a:xfrm>
                    <a:off x="4427763" y="2370730"/>
                    <a:ext cx="18415" cy="18415"/>
                  </a:xfrm>
                  <a:custGeom>
                    <a:avLst/>
                    <a:gdLst>
                      <a:gd name="connsiteX0" fmla="*/ 479 w 18415"/>
                      <a:gd name="connsiteY0" fmla="*/ 12131 h 18415"/>
                      <a:gd name="connsiteX1" fmla="*/ 12131 w 18415"/>
                      <a:gd name="connsiteY1" fmla="*/ 17937 h 18415"/>
                      <a:gd name="connsiteX2" fmla="*/ 17937 w 18415"/>
                      <a:gd name="connsiteY2" fmla="*/ 6285 h 18415"/>
                      <a:gd name="connsiteX3" fmla="*/ 6309 w 18415"/>
                      <a:gd name="connsiteY3" fmla="*/ 471 h 18415"/>
                      <a:gd name="connsiteX4" fmla="*/ 471 w 18415"/>
                      <a:gd name="connsiteY4" fmla="*/ 12107 h 18415"/>
                      <a:gd name="connsiteX5" fmla="*/ 479 w 18415"/>
                      <a:gd name="connsiteY5" fmla="*/ 12131 h 1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 h="18415">
                        <a:moveTo>
                          <a:pt x="479" y="12131"/>
                        </a:moveTo>
                        <a:cubicBezTo>
                          <a:pt x="2093" y="16952"/>
                          <a:pt x="7310" y="19551"/>
                          <a:pt x="12131" y="17937"/>
                        </a:cubicBezTo>
                        <a:cubicBezTo>
                          <a:pt x="16952" y="16322"/>
                          <a:pt x="19551" y="11106"/>
                          <a:pt x="17937" y="6285"/>
                        </a:cubicBezTo>
                        <a:cubicBezTo>
                          <a:pt x="16326" y="1473"/>
                          <a:pt x="11125" y="-1127"/>
                          <a:pt x="6309" y="471"/>
                        </a:cubicBezTo>
                        <a:cubicBezTo>
                          <a:pt x="1484" y="2072"/>
                          <a:pt x="-1130" y="7281"/>
                          <a:pt x="471" y="12107"/>
                        </a:cubicBezTo>
                        <a:cubicBezTo>
                          <a:pt x="473" y="12115"/>
                          <a:pt x="476" y="12123"/>
                          <a:pt x="479" y="12131"/>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2" name="任意多边形: 形状 231"/>
                  <p:cNvSpPr/>
                  <p:nvPr>
                    <p:custDataLst>
                      <p:tags r:id="rId102"/>
                    </p:custDataLst>
                  </p:nvPr>
                </p:nvSpPr>
                <p:spPr>
                  <a:xfrm>
                    <a:off x="4513340" y="2338865"/>
                    <a:ext cx="18517" cy="18518"/>
                  </a:xfrm>
                  <a:custGeom>
                    <a:avLst/>
                    <a:gdLst>
                      <a:gd name="connsiteX0" fmla="*/ 460 w 18517"/>
                      <a:gd name="connsiteY0" fmla="*/ 12134 h 18518"/>
                      <a:gd name="connsiteX1" fmla="*/ 12134 w 18517"/>
                      <a:gd name="connsiteY1" fmla="*/ 18058 h 18518"/>
                      <a:gd name="connsiteX2" fmla="*/ 18057 w 18517"/>
                      <a:gd name="connsiteY2" fmla="*/ 6384 h 18518"/>
                      <a:gd name="connsiteX3" fmla="*/ 6384 w 18517"/>
                      <a:gd name="connsiteY3" fmla="*/ 460 h 18518"/>
                      <a:gd name="connsiteX4" fmla="*/ 6342 w 18517"/>
                      <a:gd name="connsiteY4" fmla="*/ 474 h 18518"/>
                      <a:gd name="connsiteX5" fmla="*/ 460 w 18517"/>
                      <a:gd name="connsiteY5" fmla="*/ 12134 h 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 h="18518">
                        <a:moveTo>
                          <a:pt x="460" y="12134"/>
                        </a:moveTo>
                        <a:cubicBezTo>
                          <a:pt x="2048" y="16994"/>
                          <a:pt x="7275" y="19646"/>
                          <a:pt x="12134" y="18058"/>
                        </a:cubicBezTo>
                        <a:cubicBezTo>
                          <a:pt x="16994" y="16470"/>
                          <a:pt x="19646" y="11243"/>
                          <a:pt x="18057" y="6384"/>
                        </a:cubicBezTo>
                        <a:cubicBezTo>
                          <a:pt x="16469" y="1524"/>
                          <a:pt x="11243" y="-1128"/>
                          <a:pt x="6384" y="460"/>
                        </a:cubicBezTo>
                        <a:cubicBezTo>
                          <a:pt x="6370" y="465"/>
                          <a:pt x="6356" y="470"/>
                          <a:pt x="6342" y="474"/>
                        </a:cubicBezTo>
                        <a:cubicBezTo>
                          <a:pt x="1506" y="2080"/>
                          <a:pt x="-1122" y="7292"/>
                          <a:pt x="460" y="12134"/>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3" name="任意多边形: 形状 232"/>
                  <p:cNvSpPr/>
                  <p:nvPr>
                    <p:custDataLst>
                      <p:tags r:id="rId103"/>
                    </p:custDataLst>
                  </p:nvPr>
                </p:nvSpPr>
                <p:spPr>
                  <a:xfrm>
                    <a:off x="4308572" y="2464058"/>
                    <a:ext cx="18517" cy="18518"/>
                  </a:xfrm>
                  <a:custGeom>
                    <a:avLst/>
                    <a:gdLst>
                      <a:gd name="connsiteX0" fmla="*/ 460 w 18517"/>
                      <a:gd name="connsiteY0" fmla="*/ 12134 h 18518"/>
                      <a:gd name="connsiteX1" fmla="*/ 12134 w 18517"/>
                      <a:gd name="connsiteY1" fmla="*/ 18058 h 18518"/>
                      <a:gd name="connsiteX2" fmla="*/ 18057 w 18517"/>
                      <a:gd name="connsiteY2" fmla="*/ 6384 h 18518"/>
                      <a:gd name="connsiteX3" fmla="*/ 6384 w 18517"/>
                      <a:gd name="connsiteY3" fmla="*/ 460 h 18518"/>
                      <a:gd name="connsiteX4" fmla="*/ 6342 w 18517"/>
                      <a:gd name="connsiteY4" fmla="*/ 474 h 18518"/>
                      <a:gd name="connsiteX5" fmla="*/ 460 w 18517"/>
                      <a:gd name="connsiteY5" fmla="*/ 12134 h 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 h="18518">
                        <a:moveTo>
                          <a:pt x="460" y="12134"/>
                        </a:moveTo>
                        <a:cubicBezTo>
                          <a:pt x="2048" y="16994"/>
                          <a:pt x="7275" y="19646"/>
                          <a:pt x="12134" y="18058"/>
                        </a:cubicBezTo>
                        <a:cubicBezTo>
                          <a:pt x="16994" y="16470"/>
                          <a:pt x="19646" y="11243"/>
                          <a:pt x="18057" y="6384"/>
                        </a:cubicBezTo>
                        <a:cubicBezTo>
                          <a:pt x="16469" y="1524"/>
                          <a:pt x="11243" y="-1128"/>
                          <a:pt x="6384" y="460"/>
                        </a:cubicBezTo>
                        <a:cubicBezTo>
                          <a:pt x="6370" y="465"/>
                          <a:pt x="6356" y="470"/>
                          <a:pt x="6342" y="474"/>
                        </a:cubicBezTo>
                        <a:cubicBezTo>
                          <a:pt x="1506" y="2080"/>
                          <a:pt x="-1122" y="7292"/>
                          <a:pt x="460" y="12134"/>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4" name="任意多边形: 形状 233"/>
                  <p:cNvSpPr/>
                  <p:nvPr>
                    <p:custDataLst>
                      <p:tags r:id="rId104"/>
                    </p:custDataLst>
                  </p:nvPr>
                </p:nvSpPr>
                <p:spPr>
                  <a:xfrm rot="-4876200">
                    <a:off x="4392888" y="2502580"/>
                    <a:ext cx="18410" cy="18410"/>
                  </a:xfrm>
                  <a:custGeom>
                    <a:avLst/>
                    <a:gdLst>
                      <a:gd name="connsiteX0" fmla="*/ 18411 w 18410"/>
                      <a:gd name="connsiteY0" fmla="*/ 9205 h 18410"/>
                      <a:gd name="connsiteX1" fmla="*/ 9205 w 18410"/>
                      <a:gd name="connsiteY1" fmla="*/ 18411 h 18410"/>
                      <a:gd name="connsiteX2" fmla="*/ 0 w 18410"/>
                      <a:gd name="connsiteY2" fmla="*/ 9205 h 18410"/>
                      <a:gd name="connsiteX3" fmla="*/ 9205 w 18410"/>
                      <a:gd name="connsiteY3" fmla="*/ 0 h 18410"/>
                      <a:gd name="connsiteX4" fmla="*/ 18411 w 18410"/>
                      <a:gd name="connsiteY4" fmla="*/ 9205 h 1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0" h="18410">
                        <a:moveTo>
                          <a:pt x="18411" y="9205"/>
                        </a:moveTo>
                        <a:cubicBezTo>
                          <a:pt x="18411" y="14289"/>
                          <a:pt x="14289" y="18411"/>
                          <a:pt x="9205" y="18411"/>
                        </a:cubicBezTo>
                        <a:cubicBezTo>
                          <a:pt x="4121" y="18411"/>
                          <a:pt x="0" y="14289"/>
                          <a:pt x="0" y="9205"/>
                        </a:cubicBezTo>
                        <a:cubicBezTo>
                          <a:pt x="0" y="4121"/>
                          <a:pt x="4121" y="0"/>
                          <a:pt x="9205" y="0"/>
                        </a:cubicBezTo>
                        <a:cubicBezTo>
                          <a:pt x="14289" y="0"/>
                          <a:pt x="18411" y="4121"/>
                          <a:pt x="18411" y="9205"/>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5" name="任意多边形: 形状 234"/>
                  <p:cNvSpPr/>
                  <p:nvPr>
                    <p:custDataLst>
                      <p:tags r:id="rId105"/>
                    </p:custDataLst>
                  </p:nvPr>
                </p:nvSpPr>
                <p:spPr>
                  <a:xfrm>
                    <a:off x="4239717" y="2371036"/>
                    <a:ext cx="18415" cy="18415"/>
                  </a:xfrm>
                  <a:custGeom>
                    <a:avLst/>
                    <a:gdLst>
                      <a:gd name="connsiteX0" fmla="*/ 479 w 18415"/>
                      <a:gd name="connsiteY0" fmla="*/ 12131 h 18415"/>
                      <a:gd name="connsiteX1" fmla="*/ 12131 w 18415"/>
                      <a:gd name="connsiteY1" fmla="*/ 17937 h 18415"/>
                      <a:gd name="connsiteX2" fmla="*/ 17937 w 18415"/>
                      <a:gd name="connsiteY2" fmla="*/ 6285 h 18415"/>
                      <a:gd name="connsiteX3" fmla="*/ 6309 w 18415"/>
                      <a:gd name="connsiteY3" fmla="*/ 471 h 18415"/>
                      <a:gd name="connsiteX4" fmla="*/ 471 w 18415"/>
                      <a:gd name="connsiteY4" fmla="*/ 12107 h 18415"/>
                      <a:gd name="connsiteX5" fmla="*/ 479 w 18415"/>
                      <a:gd name="connsiteY5" fmla="*/ 12131 h 1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 h="18415">
                        <a:moveTo>
                          <a:pt x="479" y="12131"/>
                        </a:moveTo>
                        <a:cubicBezTo>
                          <a:pt x="2093" y="16952"/>
                          <a:pt x="7310" y="19551"/>
                          <a:pt x="12131" y="17937"/>
                        </a:cubicBezTo>
                        <a:cubicBezTo>
                          <a:pt x="16952" y="16322"/>
                          <a:pt x="19551" y="11106"/>
                          <a:pt x="17937" y="6285"/>
                        </a:cubicBezTo>
                        <a:cubicBezTo>
                          <a:pt x="16326" y="1473"/>
                          <a:pt x="11125" y="-1127"/>
                          <a:pt x="6309" y="471"/>
                        </a:cubicBezTo>
                        <a:cubicBezTo>
                          <a:pt x="1484" y="2072"/>
                          <a:pt x="-1130" y="7281"/>
                          <a:pt x="471" y="12107"/>
                        </a:cubicBezTo>
                        <a:cubicBezTo>
                          <a:pt x="473" y="12115"/>
                          <a:pt x="476" y="12123"/>
                          <a:pt x="479" y="12131"/>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6" name="任意多边形: 形状 235"/>
                  <p:cNvSpPr/>
                  <p:nvPr>
                    <p:custDataLst>
                      <p:tags r:id="rId106"/>
                    </p:custDataLst>
                  </p:nvPr>
                </p:nvSpPr>
                <p:spPr>
                  <a:xfrm>
                    <a:off x="4550404" y="2389155"/>
                    <a:ext cx="18415" cy="18415"/>
                  </a:xfrm>
                  <a:custGeom>
                    <a:avLst/>
                    <a:gdLst>
                      <a:gd name="connsiteX0" fmla="*/ 474 w 18415"/>
                      <a:gd name="connsiteY0" fmla="*/ 12116 h 18415"/>
                      <a:gd name="connsiteX1" fmla="*/ 12116 w 18415"/>
                      <a:gd name="connsiteY1" fmla="*/ 17942 h 18415"/>
                      <a:gd name="connsiteX2" fmla="*/ 17942 w 18415"/>
                      <a:gd name="connsiteY2" fmla="*/ 6300 h 18415"/>
                      <a:gd name="connsiteX3" fmla="*/ 6355 w 18415"/>
                      <a:gd name="connsiteY3" fmla="*/ 456 h 18415"/>
                      <a:gd name="connsiteX4" fmla="*/ 456 w 18415"/>
                      <a:gd name="connsiteY4" fmla="*/ 12061 h 18415"/>
                      <a:gd name="connsiteX5" fmla="*/ 474 w 18415"/>
                      <a:gd name="connsiteY5" fmla="*/ 12116 h 1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 h="18415">
                        <a:moveTo>
                          <a:pt x="474" y="12116"/>
                        </a:moveTo>
                        <a:cubicBezTo>
                          <a:pt x="2080" y="16939"/>
                          <a:pt x="7292" y="19548"/>
                          <a:pt x="12116" y="17942"/>
                        </a:cubicBezTo>
                        <a:cubicBezTo>
                          <a:pt x="16939" y="16336"/>
                          <a:pt x="19548" y="11123"/>
                          <a:pt x="17942" y="6300"/>
                        </a:cubicBezTo>
                        <a:cubicBezTo>
                          <a:pt x="16343" y="1498"/>
                          <a:pt x="11167" y="-1113"/>
                          <a:pt x="6355" y="456"/>
                        </a:cubicBezTo>
                        <a:cubicBezTo>
                          <a:pt x="1521" y="2031"/>
                          <a:pt x="-1120" y="7227"/>
                          <a:pt x="456" y="12061"/>
                        </a:cubicBezTo>
                        <a:cubicBezTo>
                          <a:pt x="462" y="12079"/>
                          <a:pt x="468" y="12097"/>
                          <a:pt x="474" y="12116"/>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7" name="任意多边形: 形状 236"/>
                  <p:cNvSpPr/>
                  <p:nvPr>
                    <p:custDataLst>
                      <p:tags r:id="rId107"/>
                    </p:custDataLst>
                  </p:nvPr>
                </p:nvSpPr>
                <p:spPr>
                  <a:xfrm>
                    <a:off x="4466700" y="2487992"/>
                    <a:ext cx="18517" cy="18518"/>
                  </a:xfrm>
                  <a:custGeom>
                    <a:avLst/>
                    <a:gdLst>
                      <a:gd name="connsiteX0" fmla="*/ 460 w 18517"/>
                      <a:gd name="connsiteY0" fmla="*/ 12134 h 18518"/>
                      <a:gd name="connsiteX1" fmla="*/ 12134 w 18517"/>
                      <a:gd name="connsiteY1" fmla="*/ 18058 h 18518"/>
                      <a:gd name="connsiteX2" fmla="*/ 18057 w 18517"/>
                      <a:gd name="connsiteY2" fmla="*/ 6384 h 18518"/>
                      <a:gd name="connsiteX3" fmla="*/ 6384 w 18517"/>
                      <a:gd name="connsiteY3" fmla="*/ 460 h 18518"/>
                      <a:gd name="connsiteX4" fmla="*/ 6342 w 18517"/>
                      <a:gd name="connsiteY4" fmla="*/ 474 h 18518"/>
                      <a:gd name="connsiteX5" fmla="*/ 460 w 18517"/>
                      <a:gd name="connsiteY5" fmla="*/ 12134 h 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 h="18518">
                        <a:moveTo>
                          <a:pt x="460" y="12134"/>
                        </a:moveTo>
                        <a:cubicBezTo>
                          <a:pt x="2048" y="16994"/>
                          <a:pt x="7275" y="19646"/>
                          <a:pt x="12134" y="18058"/>
                        </a:cubicBezTo>
                        <a:cubicBezTo>
                          <a:pt x="16994" y="16470"/>
                          <a:pt x="19646" y="11243"/>
                          <a:pt x="18057" y="6384"/>
                        </a:cubicBezTo>
                        <a:cubicBezTo>
                          <a:pt x="16469" y="1524"/>
                          <a:pt x="11243" y="-1128"/>
                          <a:pt x="6384" y="460"/>
                        </a:cubicBezTo>
                        <a:cubicBezTo>
                          <a:pt x="6370" y="465"/>
                          <a:pt x="6356" y="470"/>
                          <a:pt x="6342" y="474"/>
                        </a:cubicBezTo>
                        <a:cubicBezTo>
                          <a:pt x="1506" y="2080"/>
                          <a:pt x="-1122" y="7292"/>
                          <a:pt x="460" y="12134"/>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8" name="任意多边形: 形状 237"/>
                  <p:cNvSpPr/>
                  <p:nvPr>
                    <p:custDataLst>
                      <p:tags r:id="rId108"/>
                    </p:custDataLst>
                  </p:nvPr>
                </p:nvSpPr>
                <p:spPr>
                  <a:xfrm rot="-4876200">
                    <a:off x="4437914" y="2592178"/>
                    <a:ext cx="18410" cy="18410"/>
                  </a:xfrm>
                  <a:custGeom>
                    <a:avLst/>
                    <a:gdLst>
                      <a:gd name="connsiteX0" fmla="*/ 18411 w 18410"/>
                      <a:gd name="connsiteY0" fmla="*/ 9205 h 18410"/>
                      <a:gd name="connsiteX1" fmla="*/ 9205 w 18410"/>
                      <a:gd name="connsiteY1" fmla="*/ 18411 h 18410"/>
                      <a:gd name="connsiteX2" fmla="*/ 0 w 18410"/>
                      <a:gd name="connsiteY2" fmla="*/ 9205 h 18410"/>
                      <a:gd name="connsiteX3" fmla="*/ 9205 w 18410"/>
                      <a:gd name="connsiteY3" fmla="*/ 0 h 18410"/>
                      <a:gd name="connsiteX4" fmla="*/ 18411 w 18410"/>
                      <a:gd name="connsiteY4" fmla="*/ 9205 h 1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0" h="18410">
                        <a:moveTo>
                          <a:pt x="18411" y="9205"/>
                        </a:moveTo>
                        <a:cubicBezTo>
                          <a:pt x="18411" y="14289"/>
                          <a:pt x="14289" y="18411"/>
                          <a:pt x="9205" y="18411"/>
                        </a:cubicBezTo>
                        <a:cubicBezTo>
                          <a:pt x="4121" y="18411"/>
                          <a:pt x="0" y="14289"/>
                          <a:pt x="0" y="9205"/>
                        </a:cubicBezTo>
                        <a:cubicBezTo>
                          <a:pt x="0" y="4121"/>
                          <a:pt x="4121" y="0"/>
                          <a:pt x="9205" y="0"/>
                        </a:cubicBezTo>
                        <a:cubicBezTo>
                          <a:pt x="14289" y="0"/>
                          <a:pt x="18411" y="4121"/>
                          <a:pt x="18411" y="9205"/>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39" name="任意多边形: 形状 238"/>
                  <p:cNvSpPr/>
                  <p:nvPr>
                    <p:custDataLst>
                      <p:tags r:id="rId109"/>
                    </p:custDataLst>
                  </p:nvPr>
                </p:nvSpPr>
                <p:spPr>
                  <a:xfrm>
                    <a:off x="4523466" y="2535093"/>
                    <a:ext cx="18517" cy="18518"/>
                  </a:xfrm>
                  <a:custGeom>
                    <a:avLst/>
                    <a:gdLst>
                      <a:gd name="connsiteX0" fmla="*/ 460 w 18517"/>
                      <a:gd name="connsiteY0" fmla="*/ 12134 h 18518"/>
                      <a:gd name="connsiteX1" fmla="*/ 12134 w 18517"/>
                      <a:gd name="connsiteY1" fmla="*/ 18058 h 18518"/>
                      <a:gd name="connsiteX2" fmla="*/ 18057 w 18517"/>
                      <a:gd name="connsiteY2" fmla="*/ 6384 h 18518"/>
                      <a:gd name="connsiteX3" fmla="*/ 6384 w 18517"/>
                      <a:gd name="connsiteY3" fmla="*/ 460 h 18518"/>
                      <a:gd name="connsiteX4" fmla="*/ 6342 w 18517"/>
                      <a:gd name="connsiteY4" fmla="*/ 474 h 18518"/>
                      <a:gd name="connsiteX5" fmla="*/ 460 w 18517"/>
                      <a:gd name="connsiteY5" fmla="*/ 12134 h 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 h="18518">
                        <a:moveTo>
                          <a:pt x="460" y="12134"/>
                        </a:moveTo>
                        <a:cubicBezTo>
                          <a:pt x="2048" y="16994"/>
                          <a:pt x="7275" y="19646"/>
                          <a:pt x="12134" y="18058"/>
                        </a:cubicBezTo>
                        <a:cubicBezTo>
                          <a:pt x="16994" y="16470"/>
                          <a:pt x="19646" y="11243"/>
                          <a:pt x="18057" y="6384"/>
                        </a:cubicBezTo>
                        <a:cubicBezTo>
                          <a:pt x="16469" y="1524"/>
                          <a:pt x="11243" y="-1128"/>
                          <a:pt x="6384" y="460"/>
                        </a:cubicBezTo>
                        <a:cubicBezTo>
                          <a:pt x="6370" y="465"/>
                          <a:pt x="6356" y="470"/>
                          <a:pt x="6342" y="474"/>
                        </a:cubicBezTo>
                        <a:cubicBezTo>
                          <a:pt x="1506" y="2080"/>
                          <a:pt x="-1122" y="7292"/>
                          <a:pt x="460" y="12134"/>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40" name="任意多边形: 形状 239"/>
                  <p:cNvSpPr/>
                  <p:nvPr>
                    <p:custDataLst>
                      <p:tags r:id="rId110"/>
                    </p:custDataLst>
                  </p:nvPr>
                </p:nvSpPr>
                <p:spPr>
                  <a:xfrm>
                    <a:off x="4279561" y="2527013"/>
                    <a:ext cx="18531" cy="18518"/>
                  </a:xfrm>
                  <a:custGeom>
                    <a:avLst/>
                    <a:gdLst>
                      <a:gd name="connsiteX0" fmla="*/ 474 w 18531"/>
                      <a:gd name="connsiteY0" fmla="*/ 12134 h 18518"/>
                      <a:gd name="connsiteX1" fmla="*/ 12148 w 18531"/>
                      <a:gd name="connsiteY1" fmla="*/ 18058 h 18518"/>
                      <a:gd name="connsiteX2" fmla="*/ 18071 w 18531"/>
                      <a:gd name="connsiteY2" fmla="*/ 6384 h 18518"/>
                      <a:gd name="connsiteX3" fmla="*/ 6397 w 18531"/>
                      <a:gd name="connsiteY3" fmla="*/ 460 h 18518"/>
                      <a:gd name="connsiteX4" fmla="*/ 6355 w 18531"/>
                      <a:gd name="connsiteY4" fmla="*/ 474 h 18518"/>
                      <a:gd name="connsiteX5" fmla="*/ 456 w 18531"/>
                      <a:gd name="connsiteY5" fmla="*/ 12079 h 18518"/>
                      <a:gd name="connsiteX6" fmla="*/ 474 w 18531"/>
                      <a:gd name="connsiteY6" fmla="*/ 12134 h 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31" h="18518">
                        <a:moveTo>
                          <a:pt x="474" y="12134"/>
                        </a:moveTo>
                        <a:cubicBezTo>
                          <a:pt x="2062" y="16994"/>
                          <a:pt x="7288" y="19646"/>
                          <a:pt x="12148" y="18058"/>
                        </a:cubicBezTo>
                        <a:cubicBezTo>
                          <a:pt x="17007" y="16470"/>
                          <a:pt x="19659" y="11243"/>
                          <a:pt x="18071" y="6384"/>
                        </a:cubicBezTo>
                        <a:cubicBezTo>
                          <a:pt x="16483" y="1524"/>
                          <a:pt x="11256" y="-1128"/>
                          <a:pt x="6397" y="460"/>
                        </a:cubicBezTo>
                        <a:cubicBezTo>
                          <a:pt x="6383" y="465"/>
                          <a:pt x="6369" y="470"/>
                          <a:pt x="6355" y="474"/>
                        </a:cubicBezTo>
                        <a:cubicBezTo>
                          <a:pt x="1521" y="2050"/>
                          <a:pt x="-1120" y="7246"/>
                          <a:pt x="456" y="12079"/>
                        </a:cubicBezTo>
                        <a:cubicBezTo>
                          <a:pt x="462" y="12098"/>
                          <a:pt x="468" y="12116"/>
                          <a:pt x="474" y="12134"/>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41" name="任意多边形: 形状 240"/>
                  <p:cNvSpPr/>
                  <p:nvPr>
                    <p:custDataLst>
                      <p:tags r:id="rId111"/>
                    </p:custDataLst>
                  </p:nvPr>
                </p:nvSpPr>
                <p:spPr>
                  <a:xfrm>
                    <a:off x="4204500" y="2579279"/>
                    <a:ext cx="18517" cy="18518"/>
                  </a:xfrm>
                  <a:custGeom>
                    <a:avLst/>
                    <a:gdLst>
                      <a:gd name="connsiteX0" fmla="*/ 460 w 18517"/>
                      <a:gd name="connsiteY0" fmla="*/ 12134 h 18518"/>
                      <a:gd name="connsiteX1" fmla="*/ 12134 w 18517"/>
                      <a:gd name="connsiteY1" fmla="*/ 18058 h 18518"/>
                      <a:gd name="connsiteX2" fmla="*/ 18057 w 18517"/>
                      <a:gd name="connsiteY2" fmla="*/ 6384 h 18518"/>
                      <a:gd name="connsiteX3" fmla="*/ 6384 w 18517"/>
                      <a:gd name="connsiteY3" fmla="*/ 460 h 18518"/>
                      <a:gd name="connsiteX4" fmla="*/ 6342 w 18517"/>
                      <a:gd name="connsiteY4" fmla="*/ 474 h 18518"/>
                      <a:gd name="connsiteX5" fmla="*/ 460 w 18517"/>
                      <a:gd name="connsiteY5" fmla="*/ 12134 h 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 h="18518">
                        <a:moveTo>
                          <a:pt x="460" y="12134"/>
                        </a:moveTo>
                        <a:cubicBezTo>
                          <a:pt x="2048" y="16994"/>
                          <a:pt x="7275" y="19646"/>
                          <a:pt x="12134" y="18058"/>
                        </a:cubicBezTo>
                        <a:cubicBezTo>
                          <a:pt x="16994" y="16470"/>
                          <a:pt x="19646" y="11243"/>
                          <a:pt x="18057" y="6384"/>
                        </a:cubicBezTo>
                        <a:cubicBezTo>
                          <a:pt x="16469" y="1524"/>
                          <a:pt x="11243" y="-1128"/>
                          <a:pt x="6384" y="460"/>
                        </a:cubicBezTo>
                        <a:cubicBezTo>
                          <a:pt x="6370" y="465"/>
                          <a:pt x="6356" y="470"/>
                          <a:pt x="6342" y="474"/>
                        </a:cubicBezTo>
                        <a:cubicBezTo>
                          <a:pt x="1506" y="2080"/>
                          <a:pt x="-1122" y="7292"/>
                          <a:pt x="460" y="12134"/>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42" name="任意多边形: 形状 241"/>
                  <p:cNvSpPr/>
                  <p:nvPr>
                    <p:custDataLst>
                      <p:tags r:id="rId112"/>
                    </p:custDataLst>
                  </p:nvPr>
                </p:nvSpPr>
                <p:spPr>
                  <a:xfrm>
                    <a:off x="4300990" y="2673838"/>
                    <a:ext cx="18531" cy="18518"/>
                  </a:xfrm>
                  <a:custGeom>
                    <a:avLst/>
                    <a:gdLst>
                      <a:gd name="connsiteX0" fmla="*/ 474 w 18531"/>
                      <a:gd name="connsiteY0" fmla="*/ 12135 h 18518"/>
                      <a:gd name="connsiteX1" fmla="*/ 12148 w 18531"/>
                      <a:gd name="connsiteY1" fmla="*/ 18058 h 18518"/>
                      <a:gd name="connsiteX2" fmla="*/ 18071 w 18531"/>
                      <a:gd name="connsiteY2" fmla="*/ 6384 h 18518"/>
                      <a:gd name="connsiteX3" fmla="*/ 6397 w 18531"/>
                      <a:gd name="connsiteY3" fmla="*/ 460 h 18518"/>
                      <a:gd name="connsiteX4" fmla="*/ 6355 w 18531"/>
                      <a:gd name="connsiteY4" fmla="*/ 474 h 18518"/>
                      <a:gd name="connsiteX5" fmla="*/ 456 w 18531"/>
                      <a:gd name="connsiteY5" fmla="*/ 12079 h 18518"/>
                      <a:gd name="connsiteX6" fmla="*/ 474 w 18531"/>
                      <a:gd name="connsiteY6" fmla="*/ 12135 h 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31" h="18518">
                        <a:moveTo>
                          <a:pt x="474" y="12135"/>
                        </a:moveTo>
                        <a:cubicBezTo>
                          <a:pt x="2062" y="16994"/>
                          <a:pt x="7288" y="19646"/>
                          <a:pt x="12148" y="18058"/>
                        </a:cubicBezTo>
                        <a:cubicBezTo>
                          <a:pt x="17007" y="16469"/>
                          <a:pt x="19659" y="11243"/>
                          <a:pt x="18071" y="6384"/>
                        </a:cubicBezTo>
                        <a:cubicBezTo>
                          <a:pt x="16483" y="1524"/>
                          <a:pt x="11256" y="-1128"/>
                          <a:pt x="6397" y="460"/>
                        </a:cubicBezTo>
                        <a:cubicBezTo>
                          <a:pt x="6383" y="465"/>
                          <a:pt x="6369" y="470"/>
                          <a:pt x="6355" y="474"/>
                        </a:cubicBezTo>
                        <a:cubicBezTo>
                          <a:pt x="1521" y="2050"/>
                          <a:pt x="-1120" y="7245"/>
                          <a:pt x="456" y="12079"/>
                        </a:cubicBezTo>
                        <a:cubicBezTo>
                          <a:pt x="462" y="12098"/>
                          <a:pt x="468" y="12116"/>
                          <a:pt x="474" y="12135"/>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43" name="任意多边形: 形状 242"/>
                  <p:cNvSpPr/>
                  <p:nvPr>
                    <p:custDataLst>
                      <p:tags r:id="rId113"/>
                    </p:custDataLst>
                  </p:nvPr>
                </p:nvSpPr>
                <p:spPr>
                  <a:xfrm>
                    <a:off x="4314690" y="2229683"/>
                    <a:ext cx="18415" cy="18415"/>
                  </a:xfrm>
                  <a:custGeom>
                    <a:avLst/>
                    <a:gdLst>
                      <a:gd name="connsiteX0" fmla="*/ 479 w 18415"/>
                      <a:gd name="connsiteY0" fmla="*/ 12131 h 18415"/>
                      <a:gd name="connsiteX1" fmla="*/ 12131 w 18415"/>
                      <a:gd name="connsiteY1" fmla="*/ 17937 h 18415"/>
                      <a:gd name="connsiteX2" fmla="*/ 17937 w 18415"/>
                      <a:gd name="connsiteY2" fmla="*/ 6285 h 18415"/>
                      <a:gd name="connsiteX3" fmla="*/ 6309 w 18415"/>
                      <a:gd name="connsiteY3" fmla="*/ 471 h 18415"/>
                      <a:gd name="connsiteX4" fmla="*/ 471 w 18415"/>
                      <a:gd name="connsiteY4" fmla="*/ 12107 h 18415"/>
                      <a:gd name="connsiteX5" fmla="*/ 479 w 18415"/>
                      <a:gd name="connsiteY5" fmla="*/ 12131 h 1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 h="18415">
                        <a:moveTo>
                          <a:pt x="479" y="12131"/>
                        </a:moveTo>
                        <a:cubicBezTo>
                          <a:pt x="2093" y="16952"/>
                          <a:pt x="7310" y="19551"/>
                          <a:pt x="12131" y="17937"/>
                        </a:cubicBezTo>
                        <a:cubicBezTo>
                          <a:pt x="16952" y="16322"/>
                          <a:pt x="19551" y="11106"/>
                          <a:pt x="17937" y="6285"/>
                        </a:cubicBezTo>
                        <a:cubicBezTo>
                          <a:pt x="16326" y="1473"/>
                          <a:pt x="11125" y="-1127"/>
                          <a:pt x="6309" y="471"/>
                        </a:cubicBezTo>
                        <a:cubicBezTo>
                          <a:pt x="1484" y="2072"/>
                          <a:pt x="-1130" y="7281"/>
                          <a:pt x="471" y="12107"/>
                        </a:cubicBezTo>
                        <a:cubicBezTo>
                          <a:pt x="473" y="12115"/>
                          <a:pt x="476" y="12123"/>
                          <a:pt x="479" y="12131"/>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44" name="任意多边形: 形状 243"/>
                  <p:cNvSpPr/>
                  <p:nvPr>
                    <p:custDataLst>
                      <p:tags r:id="rId114"/>
                    </p:custDataLst>
                  </p:nvPr>
                </p:nvSpPr>
                <p:spPr>
                  <a:xfrm>
                    <a:off x="4439748" y="2333458"/>
                    <a:ext cx="18410" cy="18410"/>
                  </a:xfrm>
                  <a:custGeom>
                    <a:avLst/>
                    <a:gdLst>
                      <a:gd name="connsiteX0" fmla="*/ 18411 w 18410"/>
                      <a:gd name="connsiteY0" fmla="*/ 9205 h 18410"/>
                      <a:gd name="connsiteX1" fmla="*/ 9205 w 18410"/>
                      <a:gd name="connsiteY1" fmla="*/ 18411 h 18410"/>
                      <a:gd name="connsiteX2" fmla="*/ 0 w 18410"/>
                      <a:gd name="connsiteY2" fmla="*/ 9205 h 18410"/>
                      <a:gd name="connsiteX3" fmla="*/ 9205 w 18410"/>
                      <a:gd name="connsiteY3" fmla="*/ 0 h 18410"/>
                      <a:gd name="connsiteX4" fmla="*/ 18411 w 18410"/>
                      <a:gd name="connsiteY4" fmla="*/ 9205 h 18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0" h="18410">
                        <a:moveTo>
                          <a:pt x="18411" y="9205"/>
                        </a:moveTo>
                        <a:cubicBezTo>
                          <a:pt x="18411" y="14289"/>
                          <a:pt x="14289" y="18411"/>
                          <a:pt x="9205" y="18411"/>
                        </a:cubicBezTo>
                        <a:cubicBezTo>
                          <a:pt x="4121" y="18411"/>
                          <a:pt x="0" y="14289"/>
                          <a:pt x="0" y="9205"/>
                        </a:cubicBezTo>
                        <a:cubicBezTo>
                          <a:pt x="0" y="4121"/>
                          <a:pt x="4121" y="0"/>
                          <a:pt x="9205" y="0"/>
                        </a:cubicBezTo>
                        <a:cubicBezTo>
                          <a:pt x="14289" y="0"/>
                          <a:pt x="18411" y="4121"/>
                          <a:pt x="18411" y="9205"/>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45" name="任意多边形: 形状 244"/>
                  <p:cNvSpPr/>
                  <p:nvPr>
                    <p:custDataLst>
                      <p:tags r:id="rId115"/>
                    </p:custDataLst>
                  </p:nvPr>
                </p:nvSpPr>
                <p:spPr>
                  <a:xfrm>
                    <a:off x="4407325" y="2235612"/>
                    <a:ext cx="18517" cy="18518"/>
                  </a:xfrm>
                  <a:custGeom>
                    <a:avLst/>
                    <a:gdLst>
                      <a:gd name="connsiteX0" fmla="*/ 460 w 18517"/>
                      <a:gd name="connsiteY0" fmla="*/ 12134 h 18518"/>
                      <a:gd name="connsiteX1" fmla="*/ 12134 w 18517"/>
                      <a:gd name="connsiteY1" fmla="*/ 18058 h 18518"/>
                      <a:gd name="connsiteX2" fmla="*/ 18057 w 18517"/>
                      <a:gd name="connsiteY2" fmla="*/ 6384 h 18518"/>
                      <a:gd name="connsiteX3" fmla="*/ 6384 w 18517"/>
                      <a:gd name="connsiteY3" fmla="*/ 460 h 18518"/>
                      <a:gd name="connsiteX4" fmla="*/ 6342 w 18517"/>
                      <a:gd name="connsiteY4" fmla="*/ 474 h 18518"/>
                      <a:gd name="connsiteX5" fmla="*/ 460 w 18517"/>
                      <a:gd name="connsiteY5" fmla="*/ 12134 h 1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 h="18518">
                        <a:moveTo>
                          <a:pt x="460" y="12134"/>
                        </a:moveTo>
                        <a:cubicBezTo>
                          <a:pt x="2048" y="16994"/>
                          <a:pt x="7275" y="19646"/>
                          <a:pt x="12134" y="18058"/>
                        </a:cubicBezTo>
                        <a:cubicBezTo>
                          <a:pt x="16994" y="16470"/>
                          <a:pt x="19646" y="11243"/>
                          <a:pt x="18057" y="6384"/>
                        </a:cubicBezTo>
                        <a:cubicBezTo>
                          <a:pt x="16469" y="1524"/>
                          <a:pt x="11243" y="-1128"/>
                          <a:pt x="6384" y="460"/>
                        </a:cubicBezTo>
                        <a:cubicBezTo>
                          <a:pt x="6370" y="465"/>
                          <a:pt x="6356" y="470"/>
                          <a:pt x="6342" y="474"/>
                        </a:cubicBezTo>
                        <a:cubicBezTo>
                          <a:pt x="1506" y="2080"/>
                          <a:pt x="-1122" y="7292"/>
                          <a:pt x="460" y="12134"/>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grpSp>
            <p:nvGrpSpPr>
              <p:cNvPr id="246" name="图形 173"/>
              <p:cNvGrpSpPr/>
              <p:nvPr>
                <p:custDataLst>
                  <p:tags r:id="rId116"/>
                </p:custDataLst>
              </p:nvPr>
            </p:nvGrpSpPr>
            <p:grpSpPr>
              <a:xfrm>
                <a:off x="5327638" y="395519"/>
                <a:ext cx="995661" cy="1097259"/>
                <a:chOff x="5327638" y="395519"/>
                <a:chExt cx="995661" cy="1097259"/>
              </a:xfrm>
            </p:grpSpPr>
            <p:sp>
              <p:nvSpPr>
                <p:cNvPr id="247" name="任意多边形: 形状 246"/>
                <p:cNvSpPr/>
                <p:nvPr>
                  <p:custDataLst>
                    <p:tags r:id="rId117"/>
                  </p:custDataLst>
                </p:nvPr>
              </p:nvSpPr>
              <p:spPr>
                <a:xfrm>
                  <a:off x="5504655" y="953976"/>
                  <a:ext cx="592336" cy="538802"/>
                </a:xfrm>
                <a:custGeom>
                  <a:avLst/>
                  <a:gdLst>
                    <a:gd name="connsiteX0" fmla="*/ 3990 w 592336"/>
                    <a:gd name="connsiteY0" fmla="*/ 26344 h 538802"/>
                    <a:gd name="connsiteX1" fmla="*/ 20816 w 592336"/>
                    <a:gd name="connsiteY1" fmla="*/ 286243 h 538802"/>
                    <a:gd name="connsiteX2" fmla="*/ 239801 w 592336"/>
                    <a:gd name="connsiteY2" fmla="*/ 538214 h 538802"/>
                    <a:gd name="connsiteX3" fmla="*/ 520360 w 592336"/>
                    <a:gd name="connsiteY3" fmla="*/ 319791 h 538802"/>
                    <a:gd name="connsiteX4" fmla="*/ 519645 w 592336"/>
                    <a:gd name="connsiteY4" fmla="*/ 221294 h 538802"/>
                    <a:gd name="connsiteX5" fmla="*/ 577638 w 592336"/>
                    <a:gd name="connsiteY5" fmla="*/ 92725 h 538802"/>
                    <a:gd name="connsiteX6" fmla="*/ 3990 w 592336"/>
                    <a:gd name="connsiteY6" fmla="*/ 26344 h 53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36" h="538802">
                      <a:moveTo>
                        <a:pt x="3990" y="26344"/>
                      </a:moveTo>
                      <a:cubicBezTo>
                        <a:pt x="-2402" y="19082"/>
                        <a:pt x="-3834" y="174295"/>
                        <a:pt x="20816" y="286243"/>
                      </a:cubicBezTo>
                      <a:cubicBezTo>
                        <a:pt x="66075" y="491676"/>
                        <a:pt x="211674" y="536117"/>
                        <a:pt x="239801" y="538214"/>
                      </a:cubicBezTo>
                      <a:cubicBezTo>
                        <a:pt x="402941" y="550181"/>
                        <a:pt x="519798" y="376353"/>
                        <a:pt x="520360" y="319791"/>
                      </a:cubicBezTo>
                      <a:cubicBezTo>
                        <a:pt x="520923" y="263229"/>
                        <a:pt x="519645" y="221294"/>
                        <a:pt x="519645" y="221294"/>
                      </a:cubicBezTo>
                      <a:cubicBezTo>
                        <a:pt x="519645" y="221294"/>
                        <a:pt x="631592" y="156907"/>
                        <a:pt x="577638" y="92725"/>
                      </a:cubicBezTo>
                      <a:cubicBezTo>
                        <a:pt x="543271" y="51915"/>
                        <a:pt x="306642" y="-47043"/>
                        <a:pt x="3990" y="26344"/>
                      </a:cubicBezTo>
                      <a:close/>
                    </a:path>
                  </a:pathLst>
                </a:custGeom>
                <a:solidFill>
                  <a:srgbClr val="C48270"/>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nvGrpSpPr>
                <p:cNvPr id="248" name="图形 173"/>
                <p:cNvGrpSpPr/>
                <p:nvPr>
                  <p:custDataLst>
                    <p:tags r:id="rId118"/>
                  </p:custDataLst>
                </p:nvPr>
              </p:nvGrpSpPr>
              <p:grpSpPr>
                <a:xfrm>
                  <a:off x="5327638" y="395519"/>
                  <a:ext cx="995661" cy="685366"/>
                  <a:chOff x="5327638" y="395519"/>
                  <a:chExt cx="995661" cy="685366"/>
                </a:xfrm>
              </p:grpSpPr>
              <p:sp>
                <p:nvSpPr>
                  <p:cNvPr id="249" name="任意多边形: 形状 248"/>
                  <p:cNvSpPr/>
                  <p:nvPr>
                    <p:custDataLst>
                      <p:tags r:id="rId119"/>
                    </p:custDataLst>
                  </p:nvPr>
                </p:nvSpPr>
                <p:spPr>
                  <a:xfrm>
                    <a:off x="5473716" y="790833"/>
                    <a:ext cx="631181" cy="255868"/>
                  </a:xfrm>
                  <a:custGeom>
                    <a:avLst/>
                    <a:gdLst>
                      <a:gd name="connsiteX0" fmla="*/ 34929 w 631181"/>
                      <a:gd name="connsiteY0" fmla="*/ 189487 h 255868"/>
                      <a:gd name="connsiteX1" fmla="*/ 0 w 631181"/>
                      <a:gd name="connsiteY1" fmla="*/ 38315 h 255868"/>
                      <a:gd name="connsiteX2" fmla="*/ 631181 w 631181"/>
                      <a:gd name="connsiteY2" fmla="*/ 111037 h 255868"/>
                      <a:gd name="connsiteX3" fmla="*/ 608577 w 631181"/>
                      <a:gd name="connsiteY3" fmla="*/ 255868 h 255868"/>
                      <a:gd name="connsiteX4" fmla="*/ 34929 w 631181"/>
                      <a:gd name="connsiteY4" fmla="*/ 189487 h 255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81" h="255868">
                        <a:moveTo>
                          <a:pt x="34929" y="189487"/>
                        </a:moveTo>
                        <a:lnTo>
                          <a:pt x="0" y="38315"/>
                        </a:lnTo>
                        <a:cubicBezTo>
                          <a:pt x="0" y="38315"/>
                          <a:pt x="261995" y="-85088"/>
                          <a:pt x="631181" y="111037"/>
                        </a:cubicBezTo>
                        <a:lnTo>
                          <a:pt x="608577" y="255868"/>
                        </a:lnTo>
                        <a:cubicBezTo>
                          <a:pt x="608577" y="255868"/>
                          <a:pt x="372153" y="116305"/>
                          <a:pt x="34929" y="189487"/>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50" name="任意多边形: 形状 249"/>
                  <p:cNvSpPr/>
                  <p:nvPr>
                    <p:custDataLst>
                      <p:tags r:id="rId120"/>
                    </p:custDataLst>
                  </p:nvPr>
                </p:nvSpPr>
                <p:spPr>
                  <a:xfrm>
                    <a:off x="5327638" y="395519"/>
                    <a:ext cx="995661" cy="685366"/>
                  </a:xfrm>
                  <a:custGeom>
                    <a:avLst/>
                    <a:gdLst>
                      <a:gd name="connsiteX0" fmla="*/ 34489 w 995661"/>
                      <a:gd name="connsiteY0" fmla="*/ 337279 h 685366"/>
                      <a:gd name="connsiteX1" fmla="*/ 146232 w 995661"/>
                      <a:gd name="connsiteY1" fmla="*/ 433629 h 685366"/>
                      <a:gd name="connsiteX2" fmla="*/ 418199 w 995661"/>
                      <a:gd name="connsiteY2" fmla="*/ 397421 h 685366"/>
                      <a:gd name="connsiteX3" fmla="*/ 993893 w 995661"/>
                      <a:gd name="connsiteY3" fmla="*/ 498015 h 685366"/>
                      <a:gd name="connsiteX4" fmla="*/ 74123 w 995661"/>
                      <a:gd name="connsiteY4" fmla="*/ 53089 h 685366"/>
                      <a:gd name="connsiteX5" fmla="*/ 34489 w 995661"/>
                      <a:gd name="connsiteY5" fmla="*/ 337279 h 68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661" h="685366">
                        <a:moveTo>
                          <a:pt x="34489" y="337279"/>
                        </a:moveTo>
                        <a:cubicBezTo>
                          <a:pt x="68549" y="402893"/>
                          <a:pt x="128844" y="441505"/>
                          <a:pt x="146232" y="433629"/>
                        </a:cubicBezTo>
                        <a:cubicBezTo>
                          <a:pt x="239973" y="391233"/>
                          <a:pt x="373195" y="394762"/>
                          <a:pt x="418199" y="397421"/>
                        </a:cubicBezTo>
                        <a:cubicBezTo>
                          <a:pt x="592488" y="590069"/>
                          <a:pt x="1026777" y="880345"/>
                          <a:pt x="993893" y="498015"/>
                        </a:cubicBezTo>
                        <a:cubicBezTo>
                          <a:pt x="961060" y="113691"/>
                          <a:pt x="276334" y="-107954"/>
                          <a:pt x="74123" y="53089"/>
                        </a:cubicBezTo>
                        <a:cubicBezTo>
                          <a:pt x="36637" y="82956"/>
                          <a:pt x="-47030" y="180686"/>
                          <a:pt x="34489" y="337279"/>
                        </a:cubicBezTo>
                        <a:close/>
                      </a:path>
                    </a:pathLst>
                  </a:custGeom>
                  <a:solidFill>
                    <a:srgbClr val="F7F3EF"/>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51" name="任意多边形: 形状 250"/>
                  <p:cNvSpPr/>
                  <p:nvPr>
                    <p:custDataLst>
                      <p:tags r:id="rId121"/>
                    </p:custDataLst>
                  </p:nvPr>
                </p:nvSpPr>
                <p:spPr>
                  <a:xfrm>
                    <a:off x="5332925" y="562352"/>
                    <a:ext cx="928719" cy="517714"/>
                  </a:xfrm>
                  <a:custGeom>
                    <a:avLst/>
                    <a:gdLst>
                      <a:gd name="connsiteX0" fmla="*/ 928720 w 928719"/>
                      <a:gd name="connsiteY0" fmla="*/ 517232 h 517714"/>
                      <a:gd name="connsiteX1" fmla="*/ 422424 w 928719"/>
                      <a:gd name="connsiteY1" fmla="*/ 237798 h 517714"/>
                      <a:gd name="connsiteX2" fmla="*/ 422168 w 928719"/>
                      <a:gd name="connsiteY2" fmla="*/ 237542 h 517714"/>
                      <a:gd name="connsiteX3" fmla="*/ 419356 w 928719"/>
                      <a:gd name="connsiteY3" fmla="*/ 234934 h 517714"/>
                      <a:gd name="connsiteX4" fmla="*/ 0 w 928719"/>
                      <a:gd name="connsiteY4" fmla="*/ 18455 h 517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19" h="517714">
                        <a:moveTo>
                          <a:pt x="928720" y="517232"/>
                        </a:moveTo>
                        <a:cubicBezTo>
                          <a:pt x="758778" y="527716"/>
                          <a:pt x="545623" y="365139"/>
                          <a:pt x="422424" y="237798"/>
                        </a:cubicBezTo>
                        <a:cubicBezTo>
                          <a:pt x="422424" y="237798"/>
                          <a:pt x="422424" y="237798"/>
                          <a:pt x="422168" y="237542"/>
                        </a:cubicBezTo>
                        <a:lnTo>
                          <a:pt x="419356" y="234934"/>
                        </a:lnTo>
                        <a:cubicBezTo>
                          <a:pt x="328478" y="149427"/>
                          <a:pt x="217553" y="-63575"/>
                          <a:pt x="0" y="18455"/>
                        </a:cubicBezTo>
                      </a:path>
                    </a:pathLst>
                  </a:custGeom>
                  <a:no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nvGrpSpPr>
                <p:cNvPr id="252" name="图形 173"/>
                <p:cNvGrpSpPr/>
                <p:nvPr>
                  <p:custDataLst>
                    <p:tags r:id="rId122"/>
                  </p:custDataLst>
                </p:nvPr>
              </p:nvGrpSpPr>
              <p:grpSpPr>
                <a:xfrm>
                  <a:off x="5423726" y="929471"/>
                  <a:ext cx="614944" cy="174101"/>
                  <a:chOff x="5423726" y="929471"/>
                  <a:chExt cx="614944" cy="174101"/>
                </a:xfrm>
                <a:solidFill>
                  <a:srgbClr val="1C0E0C"/>
                </a:solidFill>
              </p:grpSpPr>
              <p:sp>
                <p:nvSpPr>
                  <p:cNvPr id="253" name="任意多边形: 形状 252"/>
                  <p:cNvSpPr/>
                  <p:nvPr>
                    <p:custDataLst>
                      <p:tags r:id="rId123"/>
                    </p:custDataLst>
                  </p:nvPr>
                </p:nvSpPr>
                <p:spPr>
                  <a:xfrm>
                    <a:off x="5423726" y="929471"/>
                    <a:ext cx="343897" cy="134110"/>
                  </a:xfrm>
                  <a:custGeom>
                    <a:avLst/>
                    <a:gdLst>
                      <a:gd name="connsiteX0" fmla="*/ 343898 w 343897"/>
                      <a:gd name="connsiteY0" fmla="*/ 31978 h 134110"/>
                      <a:gd name="connsiteX1" fmla="*/ 64003 w 343897"/>
                      <a:gd name="connsiteY1" fmla="*/ 121884 h 134110"/>
                      <a:gd name="connsiteX2" fmla="*/ 75970 w 343897"/>
                      <a:gd name="connsiteY2" fmla="*/ 12340 h 134110"/>
                      <a:gd name="connsiteX3" fmla="*/ 343898 w 343897"/>
                      <a:gd name="connsiteY3" fmla="*/ 31978 h 134110"/>
                    </a:gdLst>
                    <a:ahLst/>
                    <a:cxnLst>
                      <a:cxn ang="0">
                        <a:pos x="connsiteX0" y="connsiteY0"/>
                      </a:cxn>
                      <a:cxn ang="0">
                        <a:pos x="connsiteX1" y="connsiteY1"/>
                      </a:cxn>
                      <a:cxn ang="0">
                        <a:pos x="connsiteX2" y="connsiteY2"/>
                      </a:cxn>
                      <a:cxn ang="0">
                        <a:pos x="connsiteX3" y="connsiteY3"/>
                      </a:cxn>
                    </a:cxnLst>
                    <a:rect l="l" t="t" r="r" b="b"/>
                    <a:pathLst>
                      <a:path w="343897" h="134110">
                        <a:moveTo>
                          <a:pt x="343898" y="31978"/>
                        </a:moveTo>
                        <a:cubicBezTo>
                          <a:pt x="343898" y="31978"/>
                          <a:pt x="184798" y="176195"/>
                          <a:pt x="64003" y="121884"/>
                        </a:cubicBezTo>
                        <a:cubicBezTo>
                          <a:pt x="-70651" y="61384"/>
                          <a:pt x="44007" y="-34147"/>
                          <a:pt x="75970" y="12340"/>
                        </a:cubicBezTo>
                        <a:cubicBezTo>
                          <a:pt x="118571" y="74118"/>
                          <a:pt x="199220" y="10959"/>
                          <a:pt x="343898" y="31978"/>
                        </a:cubicBezTo>
                        <a:close/>
                      </a:path>
                    </a:pathLst>
                  </a:custGeom>
                  <a:solidFill>
                    <a:srgbClr val="1C0E0C"/>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54" name="任意多边形: 形状 253"/>
                  <p:cNvSpPr/>
                  <p:nvPr>
                    <p:custDataLst>
                      <p:tags r:id="rId124"/>
                    </p:custDataLst>
                  </p:nvPr>
                </p:nvSpPr>
                <p:spPr>
                  <a:xfrm>
                    <a:off x="5876809" y="975871"/>
                    <a:ext cx="161861" cy="127701"/>
                  </a:xfrm>
                  <a:custGeom>
                    <a:avLst/>
                    <a:gdLst>
                      <a:gd name="connsiteX0" fmla="*/ 0 w 161861"/>
                      <a:gd name="connsiteY0" fmla="*/ 0 h 127701"/>
                      <a:gd name="connsiteX1" fmla="*/ 80240 w 161861"/>
                      <a:gd name="connsiteY1" fmla="*/ 81826 h 127701"/>
                      <a:gd name="connsiteX2" fmla="*/ 139103 w 161861"/>
                      <a:gd name="connsiteY2" fmla="*/ 117062 h 127701"/>
                      <a:gd name="connsiteX3" fmla="*/ 161861 w 161861"/>
                      <a:gd name="connsiteY3" fmla="*/ 49760 h 127701"/>
                      <a:gd name="connsiteX4" fmla="*/ 0 w 161861"/>
                      <a:gd name="connsiteY4" fmla="*/ 0 h 1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61" h="127701">
                        <a:moveTo>
                          <a:pt x="0" y="0"/>
                        </a:moveTo>
                        <a:cubicBezTo>
                          <a:pt x="0" y="0"/>
                          <a:pt x="61369" y="6546"/>
                          <a:pt x="80240" y="81826"/>
                        </a:cubicBezTo>
                        <a:cubicBezTo>
                          <a:pt x="99111" y="157105"/>
                          <a:pt x="139103" y="117062"/>
                          <a:pt x="139103" y="117062"/>
                        </a:cubicBezTo>
                        <a:cubicBezTo>
                          <a:pt x="139103" y="117062"/>
                          <a:pt x="142428" y="40964"/>
                          <a:pt x="161861" y="49760"/>
                        </a:cubicBezTo>
                        <a:cubicBezTo>
                          <a:pt x="111002" y="24406"/>
                          <a:pt x="56318" y="7595"/>
                          <a:pt x="0" y="0"/>
                        </a:cubicBezTo>
                        <a:close/>
                      </a:path>
                    </a:pathLst>
                  </a:custGeom>
                  <a:solidFill>
                    <a:srgbClr val="1C0E0C"/>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grpSp>
        </p:grpSp>
        <p:grpSp>
          <p:nvGrpSpPr>
            <p:cNvPr id="255" name="图形 173"/>
            <p:cNvGrpSpPr/>
            <p:nvPr>
              <p:custDataLst>
                <p:tags r:id="rId125"/>
              </p:custDataLst>
            </p:nvPr>
          </p:nvGrpSpPr>
          <p:grpSpPr>
            <a:xfrm>
              <a:off x="5139254" y="1429397"/>
              <a:ext cx="1865470" cy="1652057"/>
              <a:chOff x="5139254" y="1429397"/>
              <a:chExt cx="1865470" cy="1652057"/>
            </a:xfrm>
          </p:grpSpPr>
          <p:sp>
            <p:nvSpPr>
              <p:cNvPr id="256" name="任意多边形: 形状 255"/>
              <p:cNvSpPr/>
              <p:nvPr>
                <p:custDataLst>
                  <p:tags r:id="rId126"/>
                </p:custDataLst>
              </p:nvPr>
            </p:nvSpPr>
            <p:spPr>
              <a:xfrm>
                <a:off x="5506293" y="1429397"/>
                <a:ext cx="1454037" cy="1508496"/>
              </a:xfrm>
              <a:custGeom>
                <a:avLst/>
                <a:gdLst>
                  <a:gd name="connsiteX0" fmla="*/ 1453988 w 1454037"/>
                  <a:gd name="connsiteY0" fmla="*/ 239843 h 1508496"/>
                  <a:gd name="connsiteX1" fmla="*/ 1243952 w 1454037"/>
                  <a:gd name="connsiteY1" fmla="*/ 1280919 h 1508496"/>
                  <a:gd name="connsiteX2" fmla="*/ 128722 w 1454037"/>
                  <a:gd name="connsiteY2" fmla="*/ 1508496 h 1508496"/>
                  <a:gd name="connsiteX3" fmla="*/ 0 w 1454037"/>
                  <a:gd name="connsiteY3" fmla="*/ 1307564 h 1508496"/>
                  <a:gd name="connsiteX4" fmla="*/ 760210 w 1454037"/>
                  <a:gd name="connsiteY4" fmla="*/ 1012225 h 1508496"/>
                  <a:gd name="connsiteX5" fmla="*/ 976996 w 1454037"/>
                  <a:gd name="connsiteY5" fmla="*/ 187526 h 1508496"/>
                  <a:gd name="connsiteX6" fmla="*/ 1453988 w 1454037"/>
                  <a:gd name="connsiteY6" fmla="*/ 239843 h 150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4037" h="1508496">
                    <a:moveTo>
                      <a:pt x="1453988" y="239843"/>
                    </a:moveTo>
                    <a:cubicBezTo>
                      <a:pt x="1456443" y="359922"/>
                      <a:pt x="1368020" y="1170608"/>
                      <a:pt x="1243952" y="1280919"/>
                    </a:cubicBezTo>
                    <a:cubicBezTo>
                      <a:pt x="1117072" y="1393429"/>
                      <a:pt x="566693" y="1469885"/>
                      <a:pt x="128722" y="1508496"/>
                    </a:cubicBezTo>
                    <a:cubicBezTo>
                      <a:pt x="128722" y="1508496"/>
                      <a:pt x="165850" y="1336101"/>
                      <a:pt x="0" y="1307564"/>
                    </a:cubicBezTo>
                    <a:cubicBezTo>
                      <a:pt x="0" y="1307564"/>
                      <a:pt x="601264" y="1027107"/>
                      <a:pt x="760210" y="1012225"/>
                    </a:cubicBezTo>
                    <a:cubicBezTo>
                      <a:pt x="760210" y="1012225"/>
                      <a:pt x="892307" y="339261"/>
                      <a:pt x="976996" y="187526"/>
                    </a:cubicBezTo>
                    <a:cubicBezTo>
                      <a:pt x="1108276" y="-47825"/>
                      <a:pt x="1447084" y="-94618"/>
                      <a:pt x="1453988" y="239843"/>
                    </a:cubicBezTo>
                    <a:close/>
                  </a:path>
                </a:pathLst>
              </a:custGeom>
              <a:solidFill>
                <a:srgbClr val="EFAF00"/>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nvGrpSpPr>
              <p:cNvPr id="257" name="图形 173"/>
              <p:cNvGrpSpPr/>
              <p:nvPr>
                <p:custDataLst>
                  <p:tags r:id="rId127"/>
                </p:custDataLst>
              </p:nvPr>
            </p:nvGrpSpPr>
            <p:grpSpPr>
              <a:xfrm>
                <a:off x="5771101" y="1663665"/>
                <a:ext cx="1233623" cy="1264562"/>
                <a:chOff x="5771101" y="1663665"/>
                <a:chExt cx="1233623" cy="1264562"/>
              </a:xfrm>
              <a:noFill/>
            </p:grpSpPr>
            <p:sp>
              <p:nvSpPr>
                <p:cNvPr id="258" name="任意多边形: 形状 257"/>
                <p:cNvSpPr/>
                <p:nvPr>
                  <p:custDataLst>
                    <p:tags r:id="rId128"/>
                  </p:custDataLst>
                </p:nvPr>
              </p:nvSpPr>
              <p:spPr>
                <a:xfrm>
                  <a:off x="5772277" y="1705038"/>
                  <a:ext cx="674600" cy="903149"/>
                </a:xfrm>
                <a:custGeom>
                  <a:avLst/>
                  <a:gdLst>
                    <a:gd name="connsiteX0" fmla="*/ 0 w 674600"/>
                    <a:gd name="connsiteY0" fmla="*/ 903149 h 903149"/>
                    <a:gd name="connsiteX1" fmla="*/ 522865 w 674600"/>
                    <a:gd name="connsiteY1" fmla="*/ 736430 h 903149"/>
                    <a:gd name="connsiteX2" fmla="*/ 674600 w 674600"/>
                    <a:gd name="connsiteY2" fmla="*/ 0 h 903149"/>
                  </a:gdLst>
                  <a:ahLst/>
                  <a:cxnLst>
                    <a:cxn ang="0">
                      <a:pos x="connsiteX0" y="connsiteY0"/>
                    </a:cxn>
                    <a:cxn ang="0">
                      <a:pos x="connsiteX1" y="connsiteY1"/>
                    </a:cxn>
                    <a:cxn ang="0">
                      <a:pos x="connsiteX2" y="connsiteY2"/>
                    </a:cxn>
                  </a:cxnLst>
                  <a:rect l="l" t="t" r="r" b="b"/>
                  <a:pathLst>
                    <a:path w="674600" h="903149">
                      <a:moveTo>
                        <a:pt x="0" y="903149"/>
                      </a:moveTo>
                      <a:cubicBezTo>
                        <a:pt x="181653" y="832779"/>
                        <a:pt x="435158" y="744612"/>
                        <a:pt x="522865" y="736430"/>
                      </a:cubicBezTo>
                      <a:cubicBezTo>
                        <a:pt x="522865" y="736430"/>
                        <a:pt x="589911" y="151684"/>
                        <a:pt x="674600" y="0"/>
                      </a:cubicBezTo>
                    </a:path>
                  </a:pathLst>
                </a:custGeom>
                <a:no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59" name="任意多边形: 形状 258"/>
                <p:cNvSpPr/>
                <p:nvPr>
                  <p:custDataLst>
                    <p:tags r:id="rId129"/>
                  </p:custDataLst>
                </p:nvPr>
              </p:nvSpPr>
              <p:spPr>
                <a:xfrm>
                  <a:off x="5771101" y="1663665"/>
                  <a:ext cx="1233623" cy="1264562"/>
                </a:xfrm>
                <a:custGeom>
                  <a:avLst/>
                  <a:gdLst>
                    <a:gd name="connsiteX0" fmla="*/ 1232957 w 1233623"/>
                    <a:gd name="connsiteY0" fmla="*/ 0 h 1264562"/>
                    <a:gd name="connsiteX1" fmla="*/ 931225 w 1233623"/>
                    <a:gd name="connsiteY1" fmla="*/ 1094877 h 1264562"/>
                    <a:gd name="connsiteX2" fmla="*/ 0 w 1233623"/>
                    <a:gd name="connsiteY2" fmla="*/ 1264562 h 1264562"/>
                  </a:gdLst>
                  <a:ahLst/>
                  <a:cxnLst>
                    <a:cxn ang="0">
                      <a:pos x="connsiteX0" y="connsiteY0"/>
                    </a:cxn>
                    <a:cxn ang="0">
                      <a:pos x="connsiteX1" y="connsiteY1"/>
                    </a:cxn>
                    <a:cxn ang="0">
                      <a:pos x="connsiteX2" y="connsiteY2"/>
                    </a:cxn>
                  </a:cxnLst>
                  <a:rect l="l" t="t" r="r" b="b"/>
                  <a:pathLst>
                    <a:path w="1233623" h="1264562">
                      <a:moveTo>
                        <a:pt x="1232957" y="0"/>
                      </a:moveTo>
                      <a:cubicBezTo>
                        <a:pt x="1244771" y="378903"/>
                        <a:pt x="1097894" y="972854"/>
                        <a:pt x="931225" y="1094877"/>
                      </a:cubicBezTo>
                      <a:cubicBezTo>
                        <a:pt x="880084" y="1132465"/>
                        <a:pt x="55028" y="1260675"/>
                        <a:pt x="0" y="1264562"/>
                      </a:cubicBezTo>
                    </a:path>
                  </a:pathLst>
                </a:custGeom>
                <a:no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260" name="任意多边形: 形状 259"/>
              <p:cNvSpPr/>
              <p:nvPr>
                <p:custDataLst>
                  <p:tags r:id="rId130"/>
                </p:custDataLst>
              </p:nvPr>
            </p:nvSpPr>
            <p:spPr>
              <a:xfrm>
                <a:off x="5139254" y="2738218"/>
                <a:ext cx="518003" cy="343235"/>
              </a:xfrm>
              <a:custGeom>
                <a:avLst/>
                <a:gdLst>
                  <a:gd name="connsiteX0" fmla="*/ 495095 w 518003"/>
                  <a:gd name="connsiteY0" fmla="*/ 196095 h 343235"/>
                  <a:gd name="connsiteX1" fmla="*/ 229163 w 518003"/>
                  <a:gd name="connsiteY1" fmla="*/ 341591 h 343235"/>
                  <a:gd name="connsiteX2" fmla="*/ 75740 w 518003"/>
                  <a:gd name="connsiteY2" fmla="*/ 311469 h 343235"/>
                  <a:gd name="connsiteX3" fmla="*/ 0 w 518003"/>
                  <a:gd name="connsiteY3" fmla="*/ 219006 h 343235"/>
                  <a:gd name="connsiteX4" fmla="*/ 78552 w 518003"/>
                  <a:gd name="connsiteY4" fmla="*/ 216960 h 343235"/>
                  <a:gd name="connsiteX5" fmla="*/ 215866 w 518003"/>
                  <a:gd name="connsiteY5" fmla="*/ 211386 h 343235"/>
                  <a:gd name="connsiteX6" fmla="*/ 227270 w 518003"/>
                  <a:gd name="connsiteY6" fmla="*/ 152114 h 343235"/>
                  <a:gd name="connsiteX7" fmla="*/ 137927 w 518003"/>
                  <a:gd name="connsiteY7" fmla="*/ 180293 h 343235"/>
                  <a:gd name="connsiteX8" fmla="*/ 83973 w 518003"/>
                  <a:gd name="connsiteY8" fmla="*/ 163416 h 343235"/>
                  <a:gd name="connsiteX9" fmla="*/ 184926 w 518003"/>
                  <a:gd name="connsiteY9" fmla="*/ 69317 h 343235"/>
                  <a:gd name="connsiteX10" fmla="*/ 389489 w 518003"/>
                  <a:gd name="connsiteY10" fmla="*/ 21 h 343235"/>
                  <a:gd name="connsiteX11" fmla="*/ 495095 w 518003"/>
                  <a:gd name="connsiteY11" fmla="*/ 196095 h 34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003" h="343235">
                    <a:moveTo>
                      <a:pt x="495095" y="196095"/>
                    </a:moveTo>
                    <a:cubicBezTo>
                      <a:pt x="465076" y="223507"/>
                      <a:pt x="309147" y="326914"/>
                      <a:pt x="229163" y="341591"/>
                    </a:cubicBezTo>
                    <a:cubicBezTo>
                      <a:pt x="178942" y="350848"/>
                      <a:pt x="86888" y="318322"/>
                      <a:pt x="75740" y="311469"/>
                    </a:cubicBezTo>
                    <a:cubicBezTo>
                      <a:pt x="64591" y="304616"/>
                      <a:pt x="0" y="219006"/>
                      <a:pt x="0" y="219006"/>
                    </a:cubicBezTo>
                    <a:cubicBezTo>
                      <a:pt x="0" y="219006"/>
                      <a:pt x="37282" y="182083"/>
                      <a:pt x="78552" y="216960"/>
                    </a:cubicBezTo>
                    <a:cubicBezTo>
                      <a:pt x="131586" y="261862"/>
                      <a:pt x="182675" y="239258"/>
                      <a:pt x="215866" y="211386"/>
                    </a:cubicBezTo>
                    <a:cubicBezTo>
                      <a:pt x="229674" y="199777"/>
                      <a:pt x="246141" y="168223"/>
                      <a:pt x="227270" y="152114"/>
                    </a:cubicBezTo>
                    <a:cubicBezTo>
                      <a:pt x="208399" y="136005"/>
                      <a:pt x="158486" y="178707"/>
                      <a:pt x="137927" y="180293"/>
                    </a:cubicBezTo>
                    <a:cubicBezTo>
                      <a:pt x="96145" y="183514"/>
                      <a:pt x="83973" y="163416"/>
                      <a:pt x="83973" y="163416"/>
                    </a:cubicBezTo>
                    <a:cubicBezTo>
                      <a:pt x="83973" y="163416"/>
                      <a:pt x="168151" y="81591"/>
                      <a:pt x="184926" y="69317"/>
                    </a:cubicBezTo>
                    <a:cubicBezTo>
                      <a:pt x="201700" y="57043"/>
                      <a:pt x="300862" y="-1258"/>
                      <a:pt x="389489" y="21"/>
                    </a:cubicBezTo>
                    <a:cubicBezTo>
                      <a:pt x="460217" y="1044"/>
                      <a:pt x="564647" y="132476"/>
                      <a:pt x="495095" y="196095"/>
                    </a:cubicBezTo>
                    <a:close/>
                  </a:path>
                </a:pathLst>
              </a:custGeom>
              <a:solidFill>
                <a:srgbClr val="C48270"/>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61" name="任意多边形: 形状 260"/>
              <p:cNvSpPr/>
              <p:nvPr>
                <p:custDataLst>
                  <p:tags r:id="rId131"/>
                </p:custDataLst>
              </p:nvPr>
            </p:nvSpPr>
            <p:spPr>
              <a:xfrm>
                <a:off x="5506293" y="2686229"/>
                <a:ext cx="264961" cy="251664"/>
              </a:xfrm>
              <a:custGeom>
                <a:avLst/>
                <a:gdLst>
                  <a:gd name="connsiteX0" fmla="*/ 0 w 264961"/>
                  <a:gd name="connsiteY0" fmla="*/ 50732 h 251664"/>
                  <a:gd name="connsiteX1" fmla="*/ 111538 w 264961"/>
                  <a:gd name="connsiteY1" fmla="*/ 0 h 251664"/>
                  <a:gd name="connsiteX2" fmla="*/ 264961 w 264961"/>
                  <a:gd name="connsiteY2" fmla="*/ 249568 h 251664"/>
                  <a:gd name="connsiteX3" fmla="*/ 128773 w 264961"/>
                  <a:gd name="connsiteY3" fmla="*/ 251664 h 251664"/>
                  <a:gd name="connsiteX4" fmla="*/ 0 w 264961"/>
                  <a:gd name="connsiteY4" fmla="*/ 50732 h 251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61" h="251664">
                    <a:moveTo>
                      <a:pt x="0" y="50732"/>
                    </a:moveTo>
                    <a:lnTo>
                      <a:pt x="111538" y="0"/>
                    </a:lnTo>
                    <a:cubicBezTo>
                      <a:pt x="111538" y="0"/>
                      <a:pt x="255296" y="52164"/>
                      <a:pt x="264961" y="249568"/>
                    </a:cubicBezTo>
                    <a:lnTo>
                      <a:pt x="128773" y="251664"/>
                    </a:lnTo>
                    <a:cubicBezTo>
                      <a:pt x="128773" y="251664"/>
                      <a:pt x="107294" y="98191"/>
                      <a:pt x="0" y="50732"/>
                    </a:cubicBezTo>
                    <a:close/>
                  </a:path>
                </a:pathLst>
              </a:custGeom>
              <a:solidFill>
                <a:srgbClr val="EFAF00"/>
              </a:solid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
          <p:nvSpPr>
            <p:cNvPr id="262" name="任意多边形: 形状 261"/>
            <p:cNvSpPr/>
            <p:nvPr>
              <p:custDataLst>
                <p:tags r:id="rId132"/>
              </p:custDataLst>
            </p:nvPr>
          </p:nvSpPr>
          <p:spPr>
            <a:xfrm>
              <a:off x="5964413" y="1030899"/>
              <a:ext cx="132557" cy="132557"/>
            </a:xfrm>
            <a:custGeom>
              <a:avLst/>
              <a:gdLst>
                <a:gd name="connsiteX0" fmla="*/ 132557 w 132557"/>
                <a:gd name="connsiteY0" fmla="*/ 66279 h 132557"/>
                <a:gd name="connsiteX1" fmla="*/ 66279 w 132557"/>
                <a:gd name="connsiteY1" fmla="*/ 132557 h 132557"/>
                <a:gd name="connsiteX2" fmla="*/ 0 w 132557"/>
                <a:gd name="connsiteY2" fmla="*/ 66279 h 132557"/>
                <a:gd name="connsiteX3" fmla="*/ 66279 w 132557"/>
                <a:gd name="connsiteY3" fmla="*/ 0 h 132557"/>
                <a:gd name="connsiteX4" fmla="*/ 132557 w 132557"/>
                <a:gd name="connsiteY4" fmla="*/ 66279 h 13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57" h="132557">
                  <a:moveTo>
                    <a:pt x="132557" y="66279"/>
                  </a:moveTo>
                  <a:cubicBezTo>
                    <a:pt x="132557" y="102883"/>
                    <a:pt x="102883" y="132557"/>
                    <a:pt x="66279" y="132557"/>
                  </a:cubicBezTo>
                  <a:cubicBezTo>
                    <a:pt x="29674" y="132557"/>
                    <a:pt x="0" y="102883"/>
                    <a:pt x="0" y="66279"/>
                  </a:cubicBezTo>
                  <a:cubicBezTo>
                    <a:pt x="0" y="29674"/>
                    <a:pt x="29674" y="0"/>
                    <a:pt x="66279" y="0"/>
                  </a:cubicBezTo>
                  <a:cubicBezTo>
                    <a:pt x="102883" y="0"/>
                    <a:pt x="132557" y="29674"/>
                    <a:pt x="132557" y="66279"/>
                  </a:cubicBezTo>
                  <a:close/>
                </a:path>
              </a:pathLst>
            </a:custGeom>
            <a:solidFill>
              <a:srgbClr val="C48270"/>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63" name="任意多边形: 形状 262"/>
            <p:cNvSpPr/>
            <p:nvPr>
              <p:custDataLst>
                <p:tags r:id="rId133"/>
              </p:custDataLst>
            </p:nvPr>
          </p:nvSpPr>
          <p:spPr>
            <a:xfrm>
              <a:off x="5987785" y="1063311"/>
              <a:ext cx="60806" cy="55294"/>
            </a:xfrm>
            <a:custGeom>
              <a:avLst/>
              <a:gdLst>
                <a:gd name="connsiteX0" fmla="*/ 0 w 60806"/>
                <a:gd name="connsiteY0" fmla="*/ 55294 h 55294"/>
                <a:gd name="connsiteX1" fmla="*/ 60807 w 60806"/>
                <a:gd name="connsiteY1" fmla="*/ 113 h 55294"/>
              </a:gdLst>
              <a:ahLst/>
              <a:cxnLst>
                <a:cxn ang="0">
                  <a:pos x="connsiteX0" y="connsiteY0"/>
                </a:cxn>
                <a:cxn ang="0">
                  <a:pos x="connsiteX1" y="connsiteY1"/>
                </a:cxn>
              </a:cxnLst>
              <a:rect l="l" t="t" r="r" b="b"/>
              <a:pathLst>
                <a:path w="60806" h="55294">
                  <a:moveTo>
                    <a:pt x="0" y="55294"/>
                  </a:moveTo>
                  <a:cubicBezTo>
                    <a:pt x="0" y="55294"/>
                    <a:pt x="19894" y="-2904"/>
                    <a:pt x="60807" y="113"/>
                  </a:cubicBezTo>
                </a:path>
              </a:pathLst>
            </a:custGeom>
            <a:no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64" name="任意多边形: 形状 263"/>
            <p:cNvSpPr/>
            <p:nvPr>
              <p:custDataLst>
                <p:tags r:id="rId134"/>
              </p:custDataLst>
            </p:nvPr>
          </p:nvSpPr>
          <p:spPr>
            <a:xfrm>
              <a:off x="6015912" y="1092728"/>
              <a:ext cx="22757" cy="16416"/>
            </a:xfrm>
            <a:custGeom>
              <a:avLst/>
              <a:gdLst>
                <a:gd name="connsiteX0" fmla="*/ 0 w 22757"/>
                <a:gd name="connsiteY0" fmla="*/ 0 h 16416"/>
                <a:gd name="connsiteX1" fmla="*/ 22758 w 22757"/>
                <a:gd name="connsiteY1" fmla="*/ 16416 h 16416"/>
              </a:gdLst>
              <a:ahLst/>
              <a:cxnLst>
                <a:cxn ang="0">
                  <a:pos x="connsiteX0" y="connsiteY0"/>
                </a:cxn>
                <a:cxn ang="0">
                  <a:pos x="connsiteX1" y="connsiteY1"/>
                </a:cxn>
              </a:cxnLst>
              <a:rect l="l" t="t" r="r" b="b"/>
              <a:pathLst>
                <a:path w="22757" h="16416">
                  <a:moveTo>
                    <a:pt x="0" y="0"/>
                  </a:moveTo>
                  <a:lnTo>
                    <a:pt x="22758" y="16416"/>
                  </a:lnTo>
                </a:path>
              </a:pathLst>
            </a:custGeom>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65" name="任意多边形: 形状 264"/>
            <p:cNvSpPr/>
            <p:nvPr>
              <p:custDataLst>
                <p:tags r:id="rId135"/>
              </p:custDataLst>
            </p:nvPr>
          </p:nvSpPr>
          <p:spPr>
            <a:xfrm>
              <a:off x="5637981" y="1125407"/>
              <a:ext cx="69295" cy="152195"/>
            </a:xfrm>
            <a:custGeom>
              <a:avLst/>
              <a:gdLst>
                <a:gd name="connsiteX0" fmla="*/ 32832 w 69295"/>
                <a:gd name="connsiteY0" fmla="*/ 0 h 152195"/>
                <a:gd name="connsiteX1" fmla="*/ 0 w 69295"/>
                <a:gd name="connsiteY1" fmla="*/ 115988 h 152195"/>
                <a:gd name="connsiteX2" fmla="*/ 69296 w 69295"/>
                <a:gd name="connsiteY2" fmla="*/ 152195 h 152195"/>
              </a:gdLst>
              <a:ahLst/>
              <a:cxnLst>
                <a:cxn ang="0">
                  <a:pos x="connsiteX0" y="connsiteY0"/>
                </a:cxn>
                <a:cxn ang="0">
                  <a:pos x="connsiteX1" y="connsiteY1"/>
                </a:cxn>
                <a:cxn ang="0">
                  <a:pos x="connsiteX2" y="connsiteY2"/>
                </a:cxn>
              </a:cxnLst>
              <a:rect l="l" t="t" r="r" b="b"/>
              <a:pathLst>
                <a:path w="69295" h="152195">
                  <a:moveTo>
                    <a:pt x="32832" y="0"/>
                  </a:moveTo>
                  <a:lnTo>
                    <a:pt x="0" y="115988"/>
                  </a:lnTo>
                  <a:lnTo>
                    <a:pt x="69296" y="152195"/>
                  </a:lnTo>
                </a:path>
              </a:pathLst>
            </a:custGeom>
            <a:no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66" name="任意多边形: 形状 265"/>
            <p:cNvSpPr/>
            <p:nvPr>
              <p:custDataLst>
                <p:tags r:id="rId136"/>
              </p:custDataLst>
            </p:nvPr>
          </p:nvSpPr>
          <p:spPr>
            <a:xfrm>
              <a:off x="5754684" y="1094416"/>
              <a:ext cx="38867" cy="48379"/>
            </a:xfrm>
            <a:custGeom>
              <a:avLst/>
              <a:gdLst>
                <a:gd name="connsiteX0" fmla="*/ 38867 w 38867"/>
                <a:gd name="connsiteY0" fmla="*/ 24190 h 48379"/>
                <a:gd name="connsiteX1" fmla="*/ 19434 w 38867"/>
                <a:gd name="connsiteY1" fmla="*/ 48379 h 48379"/>
                <a:gd name="connsiteX2" fmla="*/ 0 w 38867"/>
                <a:gd name="connsiteY2" fmla="*/ 24190 h 48379"/>
                <a:gd name="connsiteX3" fmla="*/ 19434 w 38867"/>
                <a:gd name="connsiteY3" fmla="*/ 0 h 48379"/>
                <a:gd name="connsiteX4" fmla="*/ 38867 w 38867"/>
                <a:gd name="connsiteY4" fmla="*/ 24190 h 48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7" h="48379">
                  <a:moveTo>
                    <a:pt x="38867" y="24190"/>
                  </a:moveTo>
                  <a:cubicBezTo>
                    <a:pt x="38867" y="37549"/>
                    <a:pt x="30166" y="48379"/>
                    <a:pt x="19434" y="48379"/>
                  </a:cubicBezTo>
                  <a:cubicBezTo>
                    <a:pt x="8701" y="48379"/>
                    <a:pt x="0" y="37549"/>
                    <a:pt x="0" y="24190"/>
                  </a:cubicBezTo>
                  <a:cubicBezTo>
                    <a:pt x="0" y="10830"/>
                    <a:pt x="8701" y="0"/>
                    <a:pt x="19434" y="0"/>
                  </a:cubicBezTo>
                  <a:cubicBezTo>
                    <a:pt x="30166" y="0"/>
                    <a:pt x="38867" y="10830"/>
                    <a:pt x="38867" y="24190"/>
                  </a:cubicBezTo>
                  <a:close/>
                </a:path>
              </a:pathLst>
            </a:custGeom>
            <a:solidFill>
              <a:srgbClr val="070707"/>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67" name="任意多边形: 形状 266"/>
            <p:cNvSpPr/>
            <p:nvPr>
              <p:custDataLst>
                <p:tags r:id="rId137"/>
              </p:custDataLst>
            </p:nvPr>
          </p:nvSpPr>
          <p:spPr>
            <a:xfrm>
              <a:off x="5570730" y="1129038"/>
              <a:ext cx="38867" cy="48379"/>
            </a:xfrm>
            <a:custGeom>
              <a:avLst/>
              <a:gdLst>
                <a:gd name="connsiteX0" fmla="*/ 38867 w 38867"/>
                <a:gd name="connsiteY0" fmla="*/ 24190 h 48379"/>
                <a:gd name="connsiteX1" fmla="*/ 19434 w 38867"/>
                <a:gd name="connsiteY1" fmla="*/ 48379 h 48379"/>
                <a:gd name="connsiteX2" fmla="*/ 0 w 38867"/>
                <a:gd name="connsiteY2" fmla="*/ 24190 h 48379"/>
                <a:gd name="connsiteX3" fmla="*/ 19434 w 38867"/>
                <a:gd name="connsiteY3" fmla="*/ 0 h 48379"/>
                <a:gd name="connsiteX4" fmla="*/ 38867 w 38867"/>
                <a:gd name="connsiteY4" fmla="*/ 24190 h 48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7" h="48379">
                  <a:moveTo>
                    <a:pt x="38867" y="24190"/>
                  </a:moveTo>
                  <a:cubicBezTo>
                    <a:pt x="38867" y="37549"/>
                    <a:pt x="30166" y="48379"/>
                    <a:pt x="19434" y="48379"/>
                  </a:cubicBezTo>
                  <a:cubicBezTo>
                    <a:pt x="8701" y="48379"/>
                    <a:pt x="0" y="37549"/>
                    <a:pt x="0" y="24190"/>
                  </a:cubicBezTo>
                  <a:cubicBezTo>
                    <a:pt x="0" y="10830"/>
                    <a:pt x="8701" y="0"/>
                    <a:pt x="19434" y="0"/>
                  </a:cubicBezTo>
                  <a:cubicBezTo>
                    <a:pt x="30167" y="0"/>
                    <a:pt x="38867" y="10830"/>
                    <a:pt x="38867" y="24190"/>
                  </a:cubicBezTo>
                  <a:close/>
                </a:path>
              </a:pathLst>
            </a:custGeom>
            <a:solidFill>
              <a:srgbClr val="070707"/>
            </a:solidFill>
            <a:ln w="12700" cap="flat">
              <a:solidFill>
                <a:srgbClr val="000000"/>
              </a:solidFill>
              <a:prstDash val="solid"/>
              <a:miter/>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68" name="任意多边形: 形状 267"/>
            <p:cNvSpPr/>
            <p:nvPr>
              <p:custDataLst>
                <p:tags r:id="rId138"/>
              </p:custDataLst>
            </p:nvPr>
          </p:nvSpPr>
          <p:spPr>
            <a:xfrm>
              <a:off x="5693827" y="1286910"/>
              <a:ext cx="129949" cy="72441"/>
            </a:xfrm>
            <a:custGeom>
              <a:avLst/>
              <a:gdLst>
                <a:gd name="connsiteX0" fmla="*/ 0 w 129949"/>
                <a:gd name="connsiteY0" fmla="*/ 68324 h 72441"/>
                <a:gd name="connsiteX1" fmla="*/ 129949 w 129949"/>
                <a:gd name="connsiteY1" fmla="*/ 0 h 72441"/>
              </a:gdLst>
              <a:ahLst/>
              <a:cxnLst>
                <a:cxn ang="0">
                  <a:pos x="connsiteX0" y="connsiteY0"/>
                </a:cxn>
                <a:cxn ang="0">
                  <a:pos x="connsiteX1" y="connsiteY1"/>
                </a:cxn>
              </a:cxnLst>
              <a:rect l="l" t="t" r="r" b="b"/>
              <a:pathLst>
                <a:path w="129949" h="72441">
                  <a:moveTo>
                    <a:pt x="0" y="68324"/>
                  </a:moveTo>
                  <a:cubicBezTo>
                    <a:pt x="54615" y="83940"/>
                    <a:pt x="111855" y="53845"/>
                    <a:pt x="129949" y="0"/>
                  </a:cubicBezTo>
                </a:path>
              </a:pathLst>
            </a:custGeom>
            <a:noFill/>
            <a:ln w="12700" cap="rnd">
              <a:solidFill>
                <a:srgbClr val="000000"/>
              </a:solidFill>
              <a:prstDash val="solid"/>
              <a:round/>
            </a:ln>
          </p:spPr>
          <p:txBody>
            <a:bodyPr rtlCol="0" anchor="ct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custDataLst>
              <p:tags r:id="rId2"/>
            </p:custDataLst>
          </p:nvPr>
        </p:nvPicPr>
        <p:blipFill>
          <a:blip r:embed="rId3"/>
          <a:srcRect t="11861" b="7694"/>
          <a:stretch>
            <a:fillRect/>
          </a:stretch>
        </p:blipFill>
        <p:spPr>
          <a:xfrm>
            <a:off x="635635" y="813435"/>
            <a:ext cx="11129645" cy="5516880"/>
          </a:xfrm>
          <a:prstGeom prst="rect">
            <a:avLst/>
          </a:prstGeom>
        </p:spPr>
      </p:pic>
      <p:sp>
        <p:nvSpPr>
          <p:cNvPr id="4" name="文本框 3"/>
          <p:cNvSpPr txBox="1"/>
          <p:nvPr/>
        </p:nvSpPr>
        <p:spPr>
          <a:xfrm>
            <a:off x="1499235" y="4714240"/>
            <a:ext cx="9402445" cy="1411605"/>
          </a:xfrm>
          <a:prstGeom prst="rect">
            <a:avLst/>
          </a:prstGeom>
          <a:noFill/>
        </p:spPr>
        <p:txBody>
          <a:bodyPr wrap="square" rtlCol="0" anchor="t">
            <a:spAutoFit/>
          </a:bodyPr>
          <a:p>
            <a:pPr algn="ctr">
              <a:lnSpc>
                <a:spcPct val="130000"/>
              </a:lnSpc>
            </a:pPr>
            <a:r>
              <a:rPr lang="en-US" sz="6600">
                <a:solidFill>
                  <a:srgbClr val="804002"/>
                </a:solidFill>
                <a:latin typeface="Bodoni Six ITC Pro" panose="020405020709060D0C03" charset="0"/>
                <a:ea typeface="方正大标宋简体" panose="02000000000000000000" charset="-122"/>
                <a:cs typeface="Bodoni Six ITC Pro" panose="020405020709060D0C03" charset="0"/>
                <a:sym typeface="+mn-ea"/>
              </a:rPr>
              <a:t>See You Tomorrow</a:t>
            </a:r>
            <a:endParaRPr lang="en-US" sz="6600">
              <a:solidFill>
                <a:srgbClr val="804002"/>
              </a:solidFill>
              <a:latin typeface="Bodoni Six ITC Pro" panose="020405020709060D0C03" charset="0"/>
              <a:ea typeface="方正大标宋简体" panose="02000000000000000000" charset="-122"/>
              <a:cs typeface="Bodoni Six ITC Pro" panose="020405020709060D0C03"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6.71104e-09 0.169812 L 0.000468754 -0.297595 " pathEditMode="relative" rAng="0" ptsTypes="">
                                      <p:cBhvr>
                                        <p:cTn id="6" dur="1000" fill="hold"/>
                                        <p:tgtEl>
                                          <p:spTgt spid="3"/>
                                        </p:tgtEl>
                                        <p:attrNameLst>
                                          <p:attrName>ppt_x</p:attrName>
                                          <p:attrName>ppt_y</p:attrName>
                                        </p:attrNameLst>
                                      </p:cBhvr>
                                      <p:rCtr x="0" y="-233"/>
                                    </p:animMotion>
                                  </p:childTnLst>
                                </p:cTn>
                              </p:par>
                              <p:par>
                                <p:cTn id="7" presetID="2" presetClass="entr" presetSubtype="4" fill="hold" grpId="0" nodeType="withEffect">
                                  <p:stCondLst>
                                    <p:cond delay="0"/>
                                  </p:stCondLst>
                                  <p:childTnLst>
                                    <p:set>
                                      <p:cBhvr>
                                        <p:cTn id="8" dur="1000" fill="hold">
                                          <p:stCondLst>
                                            <p:cond delay="0"/>
                                          </p:stCondLst>
                                        </p:cTn>
                                        <p:tgtEl>
                                          <p:spTgt spid="4"/>
                                        </p:tgtEl>
                                        <p:attrNameLst>
                                          <p:attrName>style.visibility</p:attrName>
                                        </p:attrNameLst>
                                      </p:cBhvr>
                                      <p:to>
                                        <p:strVal val="visible"/>
                                      </p:to>
                                    </p:set>
                                    <p:anim calcmode="lin" valueType="num">
                                      <p:cBhvr additive="base">
                                        <p:cTn id="9" dur="1000" fill="hold"/>
                                        <p:tgtEl>
                                          <p:spTgt spid="4"/>
                                        </p:tgtEl>
                                        <p:attrNameLst>
                                          <p:attrName>ppt_x</p:attrName>
                                        </p:attrNameLst>
                                      </p:cBhvr>
                                      <p:tavLst>
                                        <p:tav tm="0">
                                          <p:val>
                                            <p:strVal val="#ppt_x"/>
                                          </p:val>
                                        </p:tav>
                                        <p:tav tm="100000">
                                          <p:val>
                                            <p:strVal val="#ppt_x"/>
                                          </p:val>
                                        </p:tav>
                                      </p:tavLst>
                                    </p:anim>
                                    <p:anim calcmode="lin" valueType="num">
                                      <p:cBhvr additive="base">
                                        <p:cTn id="10"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IMG_5967"/>
          <p:cNvPicPr>
            <a:picLocks noChangeAspect="1"/>
          </p:cNvPicPr>
          <p:nvPr/>
        </p:nvPicPr>
        <p:blipFill>
          <a:blip r:embed="rId2"/>
          <a:stretch>
            <a:fillRect/>
          </a:stretch>
        </p:blipFill>
        <p:spPr>
          <a:xfrm>
            <a:off x="1424940" y="856615"/>
            <a:ext cx="8560435" cy="5564505"/>
          </a:xfrm>
          <a:prstGeom prst="rect">
            <a:avLst/>
          </a:prstGeom>
        </p:spPr>
      </p:pic>
      <p:sp>
        <p:nvSpPr>
          <p:cNvPr id="7" name="文本框 6"/>
          <p:cNvSpPr txBox="1"/>
          <p:nvPr/>
        </p:nvSpPr>
        <p:spPr>
          <a:xfrm>
            <a:off x="197485" y="120015"/>
            <a:ext cx="2012950" cy="460375"/>
          </a:xfrm>
          <a:prstGeom prst="rect">
            <a:avLst/>
          </a:prstGeom>
          <a:noFill/>
        </p:spPr>
        <p:txBody>
          <a:bodyPr wrap="square" rtlCol="0">
            <a:spAutoFit/>
          </a:bodyPr>
          <a:p>
            <a:pPr algn="ctr"/>
            <a:r>
              <a:rPr lang="en-US" altLang="zh-CN" sz="2400">
                <a:latin typeface="Bodoni Six ITC Pro" panose="020405020709060D0C03" charset="0"/>
                <a:cs typeface="Bodoni Six ITC Pro" panose="020405020709060D0C03" charset="0"/>
              </a:rPr>
              <a:t>Lead-in</a:t>
            </a:r>
            <a:endParaRPr lang="en-US" altLang="zh-CN" sz="2400">
              <a:latin typeface="Bodoni Six ITC Pro" panose="020405020709060D0C03" charset="0"/>
              <a:cs typeface="Bodoni Six ITC Pro" panose="020405020709060D0C03" charset="0"/>
            </a:endParaRPr>
          </a:p>
        </p:txBody>
      </p:sp>
      <p:sp>
        <p:nvSpPr>
          <p:cNvPr id="8" name="文本框 7"/>
          <p:cNvSpPr txBox="1"/>
          <p:nvPr/>
        </p:nvSpPr>
        <p:spPr>
          <a:xfrm>
            <a:off x="1424940" y="3908425"/>
            <a:ext cx="8560435" cy="583565"/>
          </a:xfrm>
          <a:prstGeom prst="rect">
            <a:avLst/>
          </a:prstGeom>
          <a:solidFill>
            <a:schemeClr val="bg1">
              <a:lumMod val="95000"/>
              <a:alpha val="73000"/>
            </a:schemeClr>
          </a:solidFill>
        </p:spPr>
        <p:txBody>
          <a:bodyPr wrap="square" rtlCol="0" anchor="t">
            <a:spAutoFit/>
          </a:bodyPr>
          <a:p>
            <a:pPr algn="ctr"/>
            <a:r>
              <a:rPr lang="en-US" altLang="zh-CN" sz="32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an unhealthy lifestyle</a:t>
            </a:r>
            <a:endParaRPr lang="en-US" altLang="zh-CN" sz="32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sp>
        <p:nvSpPr>
          <p:cNvPr id="3" name="文本框 2"/>
          <p:cNvSpPr txBox="1"/>
          <p:nvPr/>
        </p:nvSpPr>
        <p:spPr>
          <a:xfrm>
            <a:off x="1424940" y="2108200"/>
            <a:ext cx="8560435" cy="583565"/>
          </a:xfrm>
          <a:prstGeom prst="rect">
            <a:avLst/>
          </a:prstGeom>
          <a:solidFill>
            <a:schemeClr val="bg1">
              <a:lumMod val="95000"/>
              <a:alpha val="73000"/>
            </a:schemeClr>
          </a:solidFill>
        </p:spPr>
        <p:txBody>
          <a:bodyPr wrap="square" rtlCol="0" anchor="t">
            <a:spAutoFit/>
          </a:bodyPr>
          <a:p>
            <a:pPr algn="ctr"/>
            <a:r>
              <a:rPr lang="en-US" altLang="zh-CN" sz="32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bad habits</a:t>
            </a:r>
            <a:endParaRPr lang="en-US" altLang="zh-CN" sz="32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pic>
        <p:nvPicPr>
          <p:cNvPr id="4" name="图片 3" descr="箭头1_上"/>
          <p:cNvPicPr>
            <a:picLocks noChangeAspect="1"/>
          </p:cNvPicPr>
          <p:nvPr/>
        </p:nvPicPr>
        <p:blipFill>
          <a:blip r:embed="rId3"/>
          <a:stretch>
            <a:fillRect/>
          </a:stretch>
        </p:blipFill>
        <p:spPr>
          <a:xfrm flipV="1">
            <a:off x="5490845" y="2922270"/>
            <a:ext cx="830580" cy="742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1" name="文本框 10"/>
          <p:cNvSpPr txBox="1"/>
          <p:nvPr>
            <p:custDataLst>
              <p:tags r:id="rId2"/>
            </p:custDataLst>
          </p:nvPr>
        </p:nvSpPr>
        <p:spPr>
          <a:xfrm>
            <a:off x="197485" y="144780"/>
            <a:ext cx="2012950" cy="460375"/>
          </a:xfrm>
          <a:prstGeom prst="rect">
            <a:avLst/>
          </a:prstGeom>
          <a:noFill/>
        </p:spPr>
        <p:txBody>
          <a:bodyPr wrap="square" rtlCol="0">
            <a:spAutoFit/>
          </a:bodyPr>
          <a:p>
            <a:pPr algn="ctr"/>
            <a:r>
              <a:rPr lang="en-US" altLang="zh-CN" sz="2400">
                <a:latin typeface="Bodoni Six ITC Pro" panose="020405020709060D0C03" charset="0"/>
                <a:cs typeface="Bodoni Six ITC Pro" panose="020405020709060D0C03" charset="0"/>
              </a:rPr>
              <a:t>Lead-in</a:t>
            </a:r>
            <a:endParaRPr lang="en-US" altLang="zh-CN" sz="2400">
              <a:latin typeface="Bodoni Six ITC Pro" panose="020405020709060D0C03" charset="0"/>
              <a:cs typeface="Bodoni Six ITC Pro" panose="020405020709060D0C03" charset="0"/>
            </a:endParaRPr>
          </a:p>
        </p:txBody>
      </p:sp>
      <p:sp>
        <p:nvSpPr>
          <p:cNvPr id="2" name="文本框 1"/>
          <p:cNvSpPr txBox="1"/>
          <p:nvPr>
            <p:custDataLst>
              <p:tags r:id="rId3"/>
            </p:custDataLst>
          </p:nvPr>
        </p:nvSpPr>
        <p:spPr>
          <a:xfrm>
            <a:off x="2481580" y="798195"/>
            <a:ext cx="7009765" cy="521970"/>
          </a:xfrm>
          <a:prstGeom prst="rect">
            <a:avLst/>
          </a:prstGeom>
          <a:solidFill>
            <a:schemeClr val="accent1">
              <a:lumMod val="20000"/>
              <a:lumOff val="80000"/>
            </a:schemeClr>
          </a:solidFill>
        </p:spPr>
        <p:txBody>
          <a:bodyPr wrap="square" rtlCol="0">
            <a:spAutoFit/>
          </a:bodyPr>
          <a:p>
            <a:pPr algn="ctr"/>
            <a:r>
              <a:rPr lang="en-US" altLang="zh-CN" sz="2800">
                <a:latin typeface="方正大标宋简体" panose="02000000000000000000" charset="-122"/>
                <a:ea typeface="方正大标宋简体" panose="02000000000000000000" charset="-122"/>
              </a:rPr>
              <a:t>What other bad habits do you have?  </a:t>
            </a:r>
            <a:endParaRPr lang="en-US" altLang="zh-CN" sz="2800">
              <a:latin typeface="方正大标宋简体" panose="02000000000000000000" charset="-122"/>
              <a:ea typeface="方正大标宋简体" panose="02000000000000000000" charset="-122"/>
            </a:endParaRPr>
          </a:p>
        </p:txBody>
      </p:sp>
      <p:pic>
        <p:nvPicPr>
          <p:cNvPr id="3" name="图片 2"/>
          <p:cNvPicPr>
            <a:picLocks noChangeAspect="1"/>
          </p:cNvPicPr>
          <p:nvPr>
            <p:custDataLst>
              <p:tags r:id="rId4"/>
            </p:custDataLst>
          </p:nvPr>
        </p:nvPicPr>
        <p:blipFill>
          <a:blip r:embed="rId5"/>
          <a:stretch>
            <a:fillRect/>
          </a:stretch>
        </p:blipFill>
        <p:spPr>
          <a:xfrm>
            <a:off x="831215" y="1693545"/>
            <a:ext cx="2971165" cy="1735455"/>
          </a:xfrm>
          <a:prstGeom prst="rect">
            <a:avLst/>
          </a:prstGeom>
        </p:spPr>
      </p:pic>
      <p:sp>
        <p:nvSpPr>
          <p:cNvPr id="8" name="文本框 7"/>
          <p:cNvSpPr txBox="1"/>
          <p:nvPr/>
        </p:nvSpPr>
        <p:spPr>
          <a:xfrm>
            <a:off x="830580" y="2288540"/>
            <a:ext cx="2971800" cy="521970"/>
          </a:xfrm>
          <a:prstGeom prst="rect">
            <a:avLst/>
          </a:prstGeom>
          <a:solidFill>
            <a:schemeClr val="bg1">
              <a:lumMod val="95000"/>
              <a:alpha val="73000"/>
            </a:schemeClr>
          </a:solidFill>
        </p:spPr>
        <p:txBody>
          <a:bodyPr wrap="square" rtlCol="0" anchor="t">
            <a:spAutoFit/>
          </a:bodyPr>
          <a:p>
            <a:pPr algn="ctr"/>
            <a:r>
              <a:rPr lang="en-US" altLang="zh-CN" sz="28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staying up late</a:t>
            </a:r>
            <a:endParaRPr lang="en-US" altLang="zh-CN" sz="28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grpSp>
        <p:nvGrpSpPr>
          <p:cNvPr id="4" name="组合 3"/>
          <p:cNvGrpSpPr/>
          <p:nvPr/>
        </p:nvGrpSpPr>
        <p:grpSpPr>
          <a:xfrm>
            <a:off x="4244340" y="1663065"/>
            <a:ext cx="2971800" cy="1778000"/>
            <a:chOff x="6684" y="2619"/>
            <a:chExt cx="4680" cy="2800"/>
          </a:xfrm>
        </p:grpSpPr>
        <p:pic>
          <p:nvPicPr>
            <p:cNvPr id="9" name="图片 8"/>
            <p:cNvPicPr>
              <a:picLocks noChangeAspect="1"/>
            </p:cNvPicPr>
            <p:nvPr/>
          </p:nvPicPr>
          <p:blipFill>
            <a:blip r:embed="rId6"/>
            <a:stretch>
              <a:fillRect/>
            </a:stretch>
          </p:blipFill>
          <p:spPr>
            <a:xfrm>
              <a:off x="6684" y="2619"/>
              <a:ext cx="4680" cy="2800"/>
            </a:xfrm>
            <a:prstGeom prst="rect">
              <a:avLst/>
            </a:prstGeom>
          </p:spPr>
        </p:pic>
        <p:sp>
          <p:nvSpPr>
            <p:cNvPr id="12" name="文本框 11"/>
            <p:cNvSpPr txBox="1"/>
            <p:nvPr>
              <p:custDataLst>
                <p:tags r:id="rId7"/>
              </p:custDataLst>
            </p:nvPr>
          </p:nvSpPr>
          <p:spPr>
            <a:xfrm>
              <a:off x="6684" y="3604"/>
              <a:ext cx="4680" cy="822"/>
            </a:xfrm>
            <a:prstGeom prst="rect">
              <a:avLst/>
            </a:prstGeom>
            <a:solidFill>
              <a:schemeClr val="bg1">
                <a:lumMod val="95000"/>
                <a:alpha val="73000"/>
              </a:schemeClr>
            </a:solidFill>
          </p:spPr>
          <p:txBody>
            <a:bodyPr wrap="square" rtlCol="0" anchor="t">
              <a:spAutoFit/>
            </a:bodyPr>
            <a:p>
              <a:pPr algn="ctr"/>
              <a:r>
                <a:rPr lang="en-US" altLang="zh-CN" sz="28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overeating</a:t>
              </a:r>
              <a:endParaRPr lang="en-US" altLang="zh-CN" sz="28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grpSp>
      <p:grpSp>
        <p:nvGrpSpPr>
          <p:cNvPr id="5" name="组合 4"/>
          <p:cNvGrpSpPr/>
          <p:nvPr/>
        </p:nvGrpSpPr>
        <p:grpSpPr>
          <a:xfrm>
            <a:off x="7863205" y="1663065"/>
            <a:ext cx="2961640" cy="1778000"/>
            <a:chOff x="12383" y="2619"/>
            <a:chExt cx="4664" cy="2800"/>
          </a:xfrm>
        </p:grpSpPr>
        <p:pic>
          <p:nvPicPr>
            <p:cNvPr id="13" name="图片 12"/>
            <p:cNvPicPr>
              <a:picLocks noChangeAspect="1"/>
            </p:cNvPicPr>
            <p:nvPr/>
          </p:nvPicPr>
          <p:blipFill>
            <a:blip r:embed="rId8"/>
            <a:stretch>
              <a:fillRect/>
            </a:stretch>
          </p:blipFill>
          <p:spPr>
            <a:xfrm>
              <a:off x="12383" y="2619"/>
              <a:ext cx="4664" cy="2800"/>
            </a:xfrm>
            <a:prstGeom prst="rect">
              <a:avLst/>
            </a:prstGeom>
          </p:spPr>
        </p:pic>
        <p:sp>
          <p:nvSpPr>
            <p:cNvPr id="14" name="文本框 13"/>
            <p:cNvSpPr txBox="1"/>
            <p:nvPr>
              <p:custDataLst>
                <p:tags r:id="rId9"/>
              </p:custDataLst>
            </p:nvPr>
          </p:nvSpPr>
          <p:spPr>
            <a:xfrm>
              <a:off x="12383" y="3604"/>
              <a:ext cx="4664" cy="822"/>
            </a:xfrm>
            <a:prstGeom prst="rect">
              <a:avLst/>
            </a:prstGeom>
            <a:solidFill>
              <a:schemeClr val="bg1">
                <a:lumMod val="95000"/>
                <a:alpha val="73000"/>
              </a:schemeClr>
            </a:solidFill>
          </p:spPr>
          <p:txBody>
            <a:bodyPr wrap="square" rtlCol="0" anchor="t">
              <a:spAutoFit/>
            </a:bodyPr>
            <a:p>
              <a:pPr algn="ctr"/>
              <a:r>
                <a:rPr lang="en-US" altLang="zh-CN" sz="28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overspending</a:t>
              </a:r>
              <a:endParaRPr lang="en-US" altLang="zh-CN" sz="28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grpSp>
      <p:grpSp>
        <p:nvGrpSpPr>
          <p:cNvPr id="6" name="组合 5"/>
          <p:cNvGrpSpPr/>
          <p:nvPr/>
        </p:nvGrpSpPr>
        <p:grpSpPr>
          <a:xfrm>
            <a:off x="830580" y="3996055"/>
            <a:ext cx="2972435" cy="1778000"/>
            <a:chOff x="1308" y="6293"/>
            <a:chExt cx="4681" cy="2800"/>
          </a:xfrm>
        </p:grpSpPr>
        <p:pic>
          <p:nvPicPr>
            <p:cNvPr id="15" name="图片 14"/>
            <p:cNvPicPr>
              <a:picLocks noChangeAspect="1"/>
            </p:cNvPicPr>
            <p:nvPr/>
          </p:nvPicPr>
          <p:blipFill>
            <a:blip r:embed="rId10"/>
            <a:stretch>
              <a:fillRect/>
            </a:stretch>
          </p:blipFill>
          <p:spPr>
            <a:xfrm>
              <a:off x="1308" y="6293"/>
              <a:ext cx="4680" cy="2801"/>
            </a:xfrm>
            <a:prstGeom prst="rect">
              <a:avLst/>
            </a:prstGeom>
          </p:spPr>
        </p:pic>
        <p:sp>
          <p:nvSpPr>
            <p:cNvPr id="16" name="文本框 15"/>
            <p:cNvSpPr txBox="1"/>
            <p:nvPr>
              <p:custDataLst>
                <p:tags r:id="rId11"/>
              </p:custDataLst>
            </p:nvPr>
          </p:nvSpPr>
          <p:spPr>
            <a:xfrm>
              <a:off x="1309" y="6983"/>
              <a:ext cx="4680" cy="1501"/>
            </a:xfrm>
            <a:prstGeom prst="rect">
              <a:avLst/>
            </a:prstGeom>
            <a:solidFill>
              <a:schemeClr val="bg1">
                <a:lumMod val="95000"/>
                <a:alpha val="73000"/>
              </a:schemeClr>
            </a:solidFill>
          </p:spPr>
          <p:txBody>
            <a:bodyPr wrap="square" rtlCol="0" anchor="t">
              <a:spAutoFit/>
            </a:bodyPr>
            <a:p>
              <a:pPr algn="ctr"/>
              <a:r>
                <a:rPr lang="en-US" altLang="zh-CN" sz="28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drinking too much coffee</a:t>
              </a:r>
              <a:endParaRPr lang="en-US" altLang="zh-CN" sz="28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grpSp>
      <p:grpSp>
        <p:nvGrpSpPr>
          <p:cNvPr id="7" name="组合 6"/>
          <p:cNvGrpSpPr/>
          <p:nvPr/>
        </p:nvGrpSpPr>
        <p:grpSpPr>
          <a:xfrm>
            <a:off x="4244340" y="3996055"/>
            <a:ext cx="2971800" cy="1778000"/>
            <a:chOff x="6684" y="6293"/>
            <a:chExt cx="4680" cy="2800"/>
          </a:xfrm>
        </p:grpSpPr>
        <p:pic>
          <p:nvPicPr>
            <p:cNvPr id="17" name="图片 16"/>
            <p:cNvPicPr>
              <a:picLocks noChangeAspect="1"/>
            </p:cNvPicPr>
            <p:nvPr/>
          </p:nvPicPr>
          <p:blipFill>
            <a:blip r:embed="rId12"/>
            <a:stretch>
              <a:fillRect/>
            </a:stretch>
          </p:blipFill>
          <p:spPr>
            <a:xfrm>
              <a:off x="6684" y="6293"/>
              <a:ext cx="4680" cy="2800"/>
            </a:xfrm>
            <a:prstGeom prst="rect">
              <a:avLst/>
            </a:prstGeom>
          </p:spPr>
        </p:pic>
        <p:sp>
          <p:nvSpPr>
            <p:cNvPr id="18" name="文本框 17"/>
            <p:cNvSpPr txBox="1"/>
            <p:nvPr>
              <p:custDataLst>
                <p:tags r:id="rId13"/>
              </p:custDataLst>
            </p:nvPr>
          </p:nvSpPr>
          <p:spPr>
            <a:xfrm>
              <a:off x="6684" y="6983"/>
              <a:ext cx="4680" cy="1501"/>
            </a:xfrm>
            <a:prstGeom prst="rect">
              <a:avLst/>
            </a:prstGeom>
            <a:solidFill>
              <a:schemeClr val="bg1">
                <a:lumMod val="95000"/>
                <a:alpha val="73000"/>
              </a:schemeClr>
            </a:solidFill>
          </p:spPr>
          <p:txBody>
            <a:bodyPr wrap="square" rtlCol="0" anchor="t">
              <a:spAutoFit/>
            </a:bodyPr>
            <a:p>
              <a:pPr algn="ctr"/>
              <a:r>
                <a:rPr lang="en-US" altLang="zh-CN" sz="28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using a phone too much</a:t>
              </a:r>
              <a:endParaRPr lang="en-US" altLang="zh-CN" sz="28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grpSp>
      <p:grpSp>
        <p:nvGrpSpPr>
          <p:cNvPr id="10" name="组合 9"/>
          <p:cNvGrpSpPr/>
          <p:nvPr/>
        </p:nvGrpSpPr>
        <p:grpSpPr>
          <a:xfrm>
            <a:off x="7863205" y="3996690"/>
            <a:ext cx="2961640" cy="1778000"/>
            <a:chOff x="12383" y="6294"/>
            <a:chExt cx="4664" cy="2800"/>
          </a:xfrm>
        </p:grpSpPr>
        <p:pic>
          <p:nvPicPr>
            <p:cNvPr id="19" name="图片 18"/>
            <p:cNvPicPr>
              <a:picLocks noChangeAspect="1"/>
            </p:cNvPicPr>
            <p:nvPr/>
          </p:nvPicPr>
          <p:blipFill>
            <a:blip r:embed="rId14"/>
            <a:stretch>
              <a:fillRect/>
            </a:stretch>
          </p:blipFill>
          <p:spPr>
            <a:xfrm>
              <a:off x="12383" y="6294"/>
              <a:ext cx="4664" cy="2801"/>
            </a:xfrm>
            <a:prstGeom prst="rect">
              <a:avLst/>
            </a:prstGeom>
          </p:spPr>
        </p:pic>
        <p:sp>
          <p:nvSpPr>
            <p:cNvPr id="20" name="文本框 19"/>
            <p:cNvSpPr txBox="1"/>
            <p:nvPr>
              <p:custDataLst>
                <p:tags r:id="rId15"/>
              </p:custDataLst>
            </p:nvPr>
          </p:nvSpPr>
          <p:spPr>
            <a:xfrm>
              <a:off x="12383" y="7322"/>
              <a:ext cx="4664" cy="822"/>
            </a:xfrm>
            <a:prstGeom prst="rect">
              <a:avLst/>
            </a:prstGeom>
            <a:solidFill>
              <a:schemeClr val="bg1">
                <a:lumMod val="95000"/>
                <a:alpha val="73000"/>
              </a:schemeClr>
            </a:solidFill>
          </p:spPr>
          <p:txBody>
            <a:bodyPr wrap="square" rtlCol="0" anchor="t">
              <a:spAutoFit/>
            </a:bodyPr>
            <a:p>
              <a:pPr algn="ctr"/>
              <a:r>
                <a:rPr lang="en-US" altLang="zh-CN" sz="28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rPr>
                <a:t>biting nails</a:t>
              </a:r>
              <a:endParaRPr lang="en-US" altLang="zh-CN" sz="2800" b="1">
                <a:solidFill>
                  <a:schemeClr val="accent2">
                    <a:lumMod val="75000"/>
                  </a:schemeClr>
                </a:solidFill>
                <a:latin typeface="Times New Roman Bold" panose="02020503050405090304" charset="0"/>
                <a:ea typeface="方正大标宋简体" panose="02000000000000000000" charset="-122"/>
                <a:cs typeface="Times New Roman Bold" panose="02020503050405090304" charset="0"/>
                <a:sym typeface="+mn-ea"/>
              </a:endParaRPr>
            </a:p>
          </p:txBody>
        </p:sp>
      </p:grpSp>
      <p:sp>
        <p:nvSpPr>
          <p:cNvPr id="21" name="文本框 20"/>
          <p:cNvSpPr txBox="1"/>
          <p:nvPr/>
        </p:nvSpPr>
        <p:spPr>
          <a:xfrm>
            <a:off x="10653395" y="5775325"/>
            <a:ext cx="1236345" cy="645160"/>
          </a:xfrm>
          <a:prstGeom prst="rect">
            <a:avLst/>
          </a:prstGeom>
          <a:noFill/>
        </p:spPr>
        <p:txBody>
          <a:bodyPr wrap="square" rtlCol="0">
            <a:spAutoFit/>
          </a:bodyPr>
          <a:p>
            <a:r>
              <a:rPr lang="en-US" altLang="zh-CN" sz="3600"/>
              <a:t>...</a:t>
            </a:r>
            <a:endParaRPr lang="en-US" altLang="zh-CN" sz="3600"/>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203200" y="241935"/>
            <a:ext cx="6259195" cy="460375"/>
          </a:xfrm>
          <a:prstGeom prst="rect">
            <a:avLst/>
          </a:prstGeom>
          <a:noFill/>
        </p:spPr>
        <p:txBody>
          <a:bodyPr wrap="square" rtlCol="0">
            <a:spAutoFit/>
          </a:bodyPr>
          <a:p>
            <a:pPr algn="ctr"/>
            <a:r>
              <a:rPr lang="en-US" altLang="zh-CN" sz="2400">
                <a:latin typeface="Bodoni Six ITC Pro" panose="020405020709060D0C03" charset="0"/>
                <a:cs typeface="Bodoni Six ITC Pro" panose="020405020709060D0C03" charset="0"/>
              </a:rPr>
              <a:t>Pre-reading</a:t>
            </a:r>
            <a:r>
              <a:rPr lang="zh-CN" altLang="en-US" sz="2400">
                <a:latin typeface="Bodoni Six ITC Pro" panose="020405020709060D0C03" charset="0"/>
                <a:cs typeface="Bodoni Six ITC Pro" panose="020405020709060D0C03" charset="0"/>
              </a:rPr>
              <a:t>：</a:t>
            </a:r>
            <a:r>
              <a:rPr lang="en-US" altLang="zh-CN" sz="2400">
                <a:latin typeface="Bodoni Six ITC Pro" panose="020405020709060D0C03" charset="0"/>
                <a:cs typeface="Bodoni Six ITC Pro" panose="020405020709060D0C03" charset="0"/>
              </a:rPr>
              <a:t>Predict based on the title</a:t>
            </a:r>
            <a:endParaRPr lang="en-US" altLang="zh-CN" sz="2400">
              <a:latin typeface="Bodoni Six ITC Pro" panose="020405020709060D0C03" charset="0"/>
              <a:cs typeface="Bodoni Six ITC Pro" panose="020405020709060D0C03" charset="0"/>
            </a:endParaRPr>
          </a:p>
        </p:txBody>
      </p:sp>
      <p:pic>
        <p:nvPicPr>
          <p:cNvPr id="2" name="图片 1"/>
          <p:cNvPicPr>
            <a:picLocks noChangeAspect="1"/>
          </p:cNvPicPr>
          <p:nvPr>
            <p:custDataLst>
              <p:tags r:id="rId3"/>
            </p:custDataLst>
          </p:nvPr>
        </p:nvPicPr>
        <p:blipFill>
          <a:blip r:embed="rId4"/>
          <a:stretch>
            <a:fillRect/>
          </a:stretch>
        </p:blipFill>
        <p:spPr>
          <a:xfrm>
            <a:off x="2018665" y="1438275"/>
            <a:ext cx="7433310" cy="1075690"/>
          </a:xfrm>
          <a:prstGeom prst="rect">
            <a:avLst/>
          </a:prstGeom>
          <a:effectLst>
            <a:glow rad="101600">
              <a:schemeClr val="accent1">
                <a:satMod val="175000"/>
                <a:alpha val="40000"/>
              </a:schemeClr>
            </a:glow>
          </a:effectLst>
        </p:spPr>
      </p:pic>
      <p:sp>
        <p:nvSpPr>
          <p:cNvPr id="4" name="圆角矩形 3"/>
          <p:cNvSpPr/>
          <p:nvPr/>
        </p:nvSpPr>
        <p:spPr>
          <a:xfrm>
            <a:off x="2436495" y="1557655"/>
            <a:ext cx="1441450" cy="831215"/>
          </a:xfrm>
          <a:prstGeom prst="roundRect">
            <a:avLst/>
          </a:prstGeom>
          <a:ln w="28575"/>
          <a:extLst>
            <a:ext uri="{909E8E84-426E-40DD-AFC4-6F175D3DCCD1}">
              <a14:hiddenFill xmlns:a14="http://schemas.microsoft.com/office/drawing/2010/main">
                <a:solidFill>
                  <a:schemeClr val="accent1"/>
                </a:solidFill>
              </a14:hiddenFill>
            </a:ext>
          </a:extLst>
        </p:spPr>
        <p:style>
          <a:lnRef idx="3">
            <a:schemeClr val="accent6"/>
          </a:lnRef>
          <a:fillRef idx="0">
            <a:srgbClr val="FFFFFF"/>
          </a:fillRef>
          <a:effectRef idx="0">
            <a:srgbClr val="FFFFFF"/>
          </a:effectRef>
          <a:fontRef idx="minor">
            <a:schemeClr val="dk1"/>
          </a:fontRef>
        </p:style>
        <p:txBody>
          <a:bodyPr rtlCol="0" anchor="ctr"/>
          <a:p>
            <a:pPr algn="ctr"/>
            <a:endParaRPr lang="zh-CN" altLang="en-US"/>
          </a:p>
        </p:txBody>
      </p:sp>
      <p:cxnSp>
        <p:nvCxnSpPr>
          <p:cNvPr id="8" name="直接连接符 7"/>
          <p:cNvCxnSpPr/>
          <p:nvPr/>
        </p:nvCxnSpPr>
        <p:spPr>
          <a:xfrm>
            <a:off x="4776470" y="2227580"/>
            <a:ext cx="4137660" cy="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18" name="文本框 17"/>
          <p:cNvSpPr txBox="1"/>
          <p:nvPr/>
        </p:nvSpPr>
        <p:spPr>
          <a:xfrm>
            <a:off x="2298700" y="3865880"/>
            <a:ext cx="6403340" cy="1076325"/>
          </a:xfrm>
          <a:prstGeom prst="rect">
            <a:avLst/>
          </a:prstGeom>
          <a:solidFill>
            <a:schemeClr val="accent1">
              <a:lumMod val="20000"/>
              <a:lumOff val="80000"/>
            </a:schemeClr>
          </a:solidFill>
        </p:spPr>
        <p:txBody>
          <a:bodyPr wrap="square" rtlCol="0">
            <a:spAutoFit/>
          </a:bodyPr>
          <a:p>
            <a:pPr algn="ctr"/>
            <a:r>
              <a:rPr lang="en-US" altLang="zh-CN" sz="3200">
                <a:latin typeface="方正大标宋简体" panose="02000000000000000000" charset="-122"/>
                <a:ea typeface="方正大标宋简体" panose="02000000000000000000" charset="-122"/>
              </a:rPr>
              <a:t>What's the relationship </a:t>
            </a:r>
            <a:br>
              <a:rPr lang="en-US" altLang="zh-CN" sz="3200">
                <a:latin typeface="方正大标宋简体" panose="02000000000000000000" charset="-122"/>
                <a:ea typeface="方正大标宋简体" panose="02000000000000000000" charset="-122"/>
              </a:rPr>
            </a:br>
            <a:r>
              <a:rPr lang="en-US" altLang="zh-CN" sz="3200">
                <a:latin typeface="方正大标宋简体" panose="02000000000000000000" charset="-122"/>
                <a:ea typeface="方正大标宋简体" panose="02000000000000000000" charset="-122"/>
              </a:rPr>
              <a:t>between these two keywords?</a:t>
            </a:r>
            <a:endParaRPr lang="en-US" altLang="zh-CN" sz="3200">
              <a:latin typeface="方正大标宋简体" panose="02000000000000000000" charset="-122"/>
              <a:ea typeface="方正大标宋简体" panose="02000000000000000000" charset="-122"/>
            </a:endParaRPr>
          </a:p>
        </p:txBody>
      </p:sp>
      <p:sp>
        <p:nvSpPr>
          <p:cNvPr id="20" name="文本框 19"/>
          <p:cNvSpPr txBox="1"/>
          <p:nvPr>
            <p:custDataLst>
              <p:tags r:id="rId5"/>
            </p:custDataLst>
          </p:nvPr>
        </p:nvSpPr>
        <p:spPr>
          <a:xfrm>
            <a:off x="6725920" y="2797175"/>
            <a:ext cx="1936750" cy="583565"/>
          </a:xfrm>
          <a:prstGeom prst="rect">
            <a:avLst/>
          </a:prstGeom>
          <a:solidFill>
            <a:schemeClr val="accent4">
              <a:lumMod val="20000"/>
              <a:lumOff val="80000"/>
            </a:schemeClr>
          </a:solidFill>
        </p:spPr>
        <p:txBody>
          <a:bodyPr wrap="square" rtlCol="0" anchor="t">
            <a:spAutoFit/>
          </a:bodyPr>
          <a:p>
            <a:pPr algn="ctr"/>
            <a:r>
              <a:rPr lang="en-US" altLang="zh-CN" sz="3200">
                <a:latin typeface="方正大标宋简体" panose="02000000000000000000" charset="-122"/>
                <a:ea typeface="方正大标宋简体" panose="02000000000000000000" charset="-122"/>
                <a:sym typeface="+mn-ea"/>
              </a:rPr>
              <a:t>aim</a:t>
            </a:r>
            <a:endParaRPr lang="en-US" altLang="zh-CN" sz="3200">
              <a:latin typeface="方正大标宋简体" panose="02000000000000000000" charset="-122"/>
              <a:ea typeface="方正大标宋简体" panose="02000000000000000000" charset="-122"/>
              <a:sym typeface="+mn-ea"/>
            </a:endParaRPr>
          </a:p>
        </p:txBody>
      </p:sp>
      <p:sp>
        <p:nvSpPr>
          <p:cNvPr id="25" name="文本框 24"/>
          <p:cNvSpPr txBox="1"/>
          <p:nvPr>
            <p:custDataLst>
              <p:tags r:id="rId6"/>
            </p:custDataLst>
          </p:nvPr>
        </p:nvSpPr>
        <p:spPr>
          <a:xfrm>
            <a:off x="2286635" y="2795270"/>
            <a:ext cx="1937385" cy="583565"/>
          </a:xfrm>
          <a:prstGeom prst="rect">
            <a:avLst/>
          </a:prstGeom>
          <a:solidFill>
            <a:schemeClr val="accent4">
              <a:lumMod val="20000"/>
              <a:lumOff val="80000"/>
            </a:schemeClr>
          </a:solidFill>
        </p:spPr>
        <p:txBody>
          <a:bodyPr wrap="square" rtlCol="0" anchor="t">
            <a:spAutoFit/>
          </a:bodyPr>
          <a:p>
            <a:pPr algn="ctr"/>
            <a:r>
              <a:rPr lang="en-US" altLang="zh-CN" sz="3200">
                <a:latin typeface="方正大标宋简体" panose="02000000000000000000" charset="-122"/>
                <a:ea typeface="方正大标宋简体" panose="02000000000000000000" charset="-122"/>
                <a:sym typeface="+mn-ea"/>
              </a:rPr>
              <a:t>means</a:t>
            </a:r>
            <a:endParaRPr lang="en-US" altLang="zh-CN" sz="3200">
              <a:latin typeface="方正大标宋简体" panose="02000000000000000000" charset="-122"/>
              <a:ea typeface="方正大标宋简体" panose="02000000000000000000" charset="-122"/>
              <a:sym typeface="+mn-ea"/>
            </a:endParaRPr>
          </a:p>
        </p:txBody>
      </p:sp>
      <p:pic>
        <p:nvPicPr>
          <p:cNvPr id="26" name="图片 25" descr="drawicon_42 (1)"/>
          <p:cNvPicPr>
            <a:picLocks noChangeAspect="1"/>
          </p:cNvPicPr>
          <p:nvPr/>
        </p:nvPicPr>
        <p:blipFill>
          <a:blip r:embed="rId7"/>
          <a:stretch>
            <a:fillRect/>
          </a:stretch>
        </p:blipFill>
        <p:spPr>
          <a:xfrm>
            <a:off x="5154295" y="2700655"/>
            <a:ext cx="692150" cy="692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26"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290">
                                          <p:stCondLst>
                                            <p:cond delay="0"/>
                                          </p:stCondLst>
                                        </p:cTn>
                                        <p:tgtEl>
                                          <p:spTgt spid="26"/>
                                        </p:tgtEl>
                                      </p:cBhvr>
                                    </p:animEffect>
                                    <p:anim calcmode="lin" valueType="num">
                                      <p:cBhvr>
                                        <p:cTn id="36" dur="911"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26"/>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26"/>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26"/>
                                        </p:tgtEl>
                                        <p:attrNameLst>
                                          <p:attrName>ppt_y</p:attrName>
                                        </p:attrNameLst>
                                      </p:cBhvr>
                                      <p:tavLst>
                                        <p:tav tm="0" fmla="#ppt_y-sin(pi*$)/81">
                                          <p:val>
                                            <p:fltVal val="0"/>
                                          </p:val>
                                        </p:tav>
                                        <p:tav tm="100000">
                                          <p:val>
                                            <p:fltVal val="1"/>
                                          </p:val>
                                        </p:tav>
                                      </p:tavLst>
                                    </p:anim>
                                    <p:animScale>
                                      <p:cBhvr>
                                        <p:cTn id="41" dur="13">
                                          <p:stCondLst>
                                            <p:cond delay="325"/>
                                          </p:stCondLst>
                                        </p:cTn>
                                        <p:tgtEl>
                                          <p:spTgt spid="26"/>
                                        </p:tgtEl>
                                      </p:cBhvr>
                                      <p:to x="100000" y="60000"/>
                                    </p:animScale>
                                    <p:animScale>
                                      <p:cBhvr>
                                        <p:cTn id="42" dur="83" decel="50000">
                                          <p:stCondLst>
                                            <p:cond delay="338"/>
                                          </p:stCondLst>
                                        </p:cTn>
                                        <p:tgtEl>
                                          <p:spTgt spid="26"/>
                                        </p:tgtEl>
                                      </p:cBhvr>
                                      <p:to x="100000" y="100000"/>
                                    </p:animScale>
                                    <p:animScale>
                                      <p:cBhvr>
                                        <p:cTn id="43" dur="13">
                                          <p:stCondLst>
                                            <p:cond delay="656"/>
                                          </p:stCondLst>
                                        </p:cTn>
                                        <p:tgtEl>
                                          <p:spTgt spid="26"/>
                                        </p:tgtEl>
                                      </p:cBhvr>
                                      <p:to x="100000" y="80000"/>
                                    </p:animScale>
                                    <p:animScale>
                                      <p:cBhvr>
                                        <p:cTn id="44" dur="83" decel="50000">
                                          <p:stCondLst>
                                            <p:cond delay="669"/>
                                          </p:stCondLst>
                                        </p:cTn>
                                        <p:tgtEl>
                                          <p:spTgt spid="26"/>
                                        </p:tgtEl>
                                      </p:cBhvr>
                                      <p:to x="100000" y="100000"/>
                                    </p:animScale>
                                    <p:animScale>
                                      <p:cBhvr>
                                        <p:cTn id="45" dur="13">
                                          <p:stCondLst>
                                            <p:cond delay="821"/>
                                          </p:stCondLst>
                                        </p:cTn>
                                        <p:tgtEl>
                                          <p:spTgt spid="26"/>
                                        </p:tgtEl>
                                      </p:cBhvr>
                                      <p:to x="100000" y="90000"/>
                                    </p:animScale>
                                    <p:animScale>
                                      <p:cBhvr>
                                        <p:cTn id="46" dur="83" decel="50000">
                                          <p:stCondLst>
                                            <p:cond delay="834"/>
                                          </p:stCondLst>
                                        </p:cTn>
                                        <p:tgtEl>
                                          <p:spTgt spid="26"/>
                                        </p:tgtEl>
                                      </p:cBhvr>
                                      <p:to x="100000" y="100000"/>
                                    </p:animScale>
                                    <p:animScale>
                                      <p:cBhvr>
                                        <p:cTn id="47" dur="13">
                                          <p:stCondLst>
                                            <p:cond delay="904"/>
                                          </p:stCondLst>
                                        </p:cTn>
                                        <p:tgtEl>
                                          <p:spTgt spid="26"/>
                                        </p:tgtEl>
                                      </p:cBhvr>
                                      <p:to x="100000" y="95000"/>
                                    </p:animScale>
                                    <p:animScale>
                                      <p:cBhvr>
                                        <p:cTn id="48" dur="83" decel="50000">
                                          <p:stCondLst>
                                            <p:cond delay="917"/>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0" grpId="0" bldLvl="0" animBg="1"/>
      <p:bldP spid="25" grpId="0" bldLvl="0" animBg="1"/>
      <p:bldP spid="18" grpId="0" bldLvl="0" animBg="1"/>
      <p:bldP spid="18"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75565" y="-1905"/>
            <a:ext cx="5335270" cy="460375"/>
          </a:xfrm>
          <a:prstGeom prst="rect">
            <a:avLst/>
          </a:prstGeom>
          <a:noFill/>
        </p:spPr>
        <p:txBody>
          <a:bodyPr wrap="square" rtlCol="0">
            <a:spAutoFit/>
          </a:bodyPr>
          <a:p>
            <a:pPr algn="ctr"/>
            <a:r>
              <a:rPr lang="en-US" altLang="zh-CN" sz="2400">
                <a:latin typeface="Bodoni Six ITC Pro" panose="020405020709060D0C03" charset="0"/>
                <a:cs typeface="Bodoni Six ITC Pro" panose="020405020709060D0C03" charset="0"/>
              </a:rPr>
              <a:t>Skimming</a:t>
            </a:r>
            <a:r>
              <a:rPr lang="zh-CN" altLang="en-US" sz="2400">
                <a:latin typeface="Bodoni Six ITC Pro" panose="020405020709060D0C03" charset="0"/>
                <a:cs typeface="Bodoni Six ITC Pro" panose="020405020709060D0C03" charset="0"/>
              </a:rPr>
              <a:t>：</a:t>
            </a:r>
            <a:r>
              <a:rPr lang="en-US" altLang="zh-CN" sz="2400">
                <a:latin typeface="Bodoni Six ITC Pro" panose="020405020709060D0C03" charset="0"/>
                <a:cs typeface="Bodoni Six ITC Pro" panose="020405020709060D0C03" charset="0"/>
              </a:rPr>
              <a:t>Read for main ideas</a:t>
            </a:r>
            <a:endParaRPr lang="en-US" altLang="zh-CN" sz="2400">
              <a:latin typeface="Bodoni Six ITC Pro" panose="020405020709060D0C03" charset="0"/>
              <a:cs typeface="Bodoni Six ITC Pro" panose="020405020709060D0C03" charset="0"/>
            </a:endParaRPr>
          </a:p>
        </p:txBody>
      </p:sp>
      <p:grpSp>
        <p:nvGrpSpPr>
          <p:cNvPr id="9" name="组合 8"/>
          <p:cNvGrpSpPr/>
          <p:nvPr>
            <p:custDataLst>
              <p:tags r:id="rId3"/>
            </p:custDataLst>
          </p:nvPr>
        </p:nvGrpSpPr>
        <p:grpSpPr>
          <a:xfrm>
            <a:off x="210185" y="1634490"/>
            <a:ext cx="11778615" cy="5226050"/>
            <a:chOff x="0" y="-4"/>
            <a:chExt cx="18876" cy="8748"/>
          </a:xfrm>
        </p:grpSpPr>
        <p:pic>
          <p:nvPicPr>
            <p:cNvPr id="14" name="图片 13" descr="课文P15"/>
            <p:cNvPicPr>
              <a:picLocks noChangeAspect="1"/>
            </p:cNvPicPr>
            <p:nvPr>
              <p:custDataLst>
                <p:tags r:id="rId4"/>
              </p:custDataLst>
            </p:nvPr>
          </p:nvPicPr>
          <p:blipFill>
            <a:blip r:embed="rId5"/>
            <a:stretch>
              <a:fillRect/>
            </a:stretch>
          </p:blipFill>
          <p:spPr>
            <a:xfrm>
              <a:off x="9322" y="0"/>
              <a:ext cx="9555" cy="8744"/>
            </a:xfrm>
            <a:prstGeom prst="rect">
              <a:avLst/>
            </a:prstGeom>
          </p:spPr>
        </p:pic>
        <p:pic>
          <p:nvPicPr>
            <p:cNvPr id="12" name="图片 11" descr="课文P14"/>
            <p:cNvPicPr>
              <a:picLocks noChangeAspect="1"/>
            </p:cNvPicPr>
            <p:nvPr>
              <p:custDataLst>
                <p:tags r:id="rId6"/>
              </p:custDataLst>
            </p:nvPr>
          </p:nvPicPr>
          <p:blipFill>
            <a:blip r:embed="rId7"/>
            <a:stretch>
              <a:fillRect/>
            </a:stretch>
          </p:blipFill>
          <p:spPr>
            <a:xfrm>
              <a:off x="0" y="-4"/>
              <a:ext cx="9330" cy="8748"/>
            </a:xfrm>
            <a:prstGeom prst="rect">
              <a:avLst/>
            </a:prstGeom>
          </p:spPr>
        </p:pic>
      </p:grpSp>
      <p:sp>
        <p:nvSpPr>
          <p:cNvPr id="20" name="文本框 19"/>
          <p:cNvSpPr txBox="1"/>
          <p:nvPr>
            <p:custDataLst>
              <p:tags r:id="rId8"/>
            </p:custDataLst>
          </p:nvPr>
        </p:nvSpPr>
        <p:spPr>
          <a:xfrm>
            <a:off x="210185" y="499110"/>
            <a:ext cx="4297680"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The influence of bad habits</a:t>
            </a:r>
            <a:endParaRPr lang="en-US" altLang="zh-CN" sz="2400">
              <a:latin typeface="方正大标宋简体" panose="02000000000000000000" charset="-122"/>
              <a:ea typeface="方正大标宋简体" panose="02000000000000000000" charset="-122"/>
              <a:sym typeface="+mn-ea"/>
            </a:endParaRPr>
          </a:p>
        </p:txBody>
      </p:sp>
      <p:pic>
        <p:nvPicPr>
          <p:cNvPr id="3" name="图片 2" descr="1_round_solid_数字1_by_climei (1)"/>
          <p:cNvPicPr>
            <a:picLocks noChangeAspect="1"/>
          </p:cNvPicPr>
          <p:nvPr/>
        </p:nvPicPr>
        <p:blipFill>
          <a:blip r:embed="rId9"/>
          <a:stretch>
            <a:fillRect/>
          </a:stretch>
        </p:blipFill>
        <p:spPr>
          <a:xfrm>
            <a:off x="0" y="2221865"/>
            <a:ext cx="396240" cy="396240"/>
          </a:xfrm>
          <a:prstGeom prst="rect">
            <a:avLst/>
          </a:prstGeom>
        </p:spPr>
      </p:pic>
      <p:pic>
        <p:nvPicPr>
          <p:cNvPr id="4" name="图片 3" descr="2_round_solid_数字2_by_climei"/>
          <p:cNvPicPr>
            <a:picLocks noChangeAspect="1"/>
          </p:cNvPicPr>
          <p:nvPr/>
        </p:nvPicPr>
        <p:blipFill>
          <a:blip r:embed="rId10"/>
          <a:stretch>
            <a:fillRect/>
          </a:stretch>
        </p:blipFill>
        <p:spPr>
          <a:xfrm>
            <a:off x="0" y="3768090"/>
            <a:ext cx="396240" cy="396240"/>
          </a:xfrm>
          <a:prstGeom prst="rect">
            <a:avLst/>
          </a:prstGeom>
        </p:spPr>
      </p:pic>
      <p:pic>
        <p:nvPicPr>
          <p:cNvPr id="5" name="图片 4" descr="3_round_solid_数字3_by_climei"/>
          <p:cNvPicPr>
            <a:picLocks noChangeAspect="1"/>
          </p:cNvPicPr>
          <p:nvPr/>
        </p:nvPicPr>
        <p:blipFill>
          <a:blip r:embed="rId11"/>
          <a:stretch>
            <a:fillRect/>
          </a:stretch>
        </p:blipFill>
        <p:spPr>
          <a:xfrm>
            <a:off x="0" y="4961890"/>
            <a:ext cx="396240" cy="396240"/>
          </a:xfrm>
          <a:prstGeom prst="rect">
            <a:avLst/>
          </a:prstGeom>
        </p:spPr>
      </p:pic>
      <p:pic>
        <p:nvPicPr>
          <p:cNvPr id="6" name="图片 5" descr="4_round_solid_数字4_by_climei"/>
          <p:cNvPicPr>
            <a:picLocks noChangeAspect="1"/>
          </p:cNvPicPr>
          <p:nvPr/>
        </p:nvPicPr>
        <p:blipFill>
          <a:blip r:embed="rId12"/>
          <a:stretch>
            <a:fillRect/>
          </a:stretch>
        </p:blipFill>
        <p:spPr>
          <a:xfrm>
            <a:off x="5797550" y="2402205"/>
            <a:ext cx="396240" cy="396240"/>
          </a:xfrm>
          <a:prstGeom prst="rect">
            <a:avLst/>
          </a:prstGeom>
        </p:spPr>
      </p:pic>
      <p:pic>
        <p:nvPicPr>
          <p:cNvPr id="7" name="图片 6" descr="5_round_solid_数字5_by_climei"/>
          <p:cNvPicPr>
            <a:picLocks noChangeAspect="1"/>
          </p:cNvPicPr>
          <p:nvPr/>
        </p:nvPicPr>
        <p:blipFill>
          <a:blip r:embed="rId13"/>
          <a:stretch>
            <a:fillRect/>
          </a:stretch>
        </p:blipFill>
        <p:spPr>
          <a:xfrm>
            <a:off x="5797550" y="4478655"/>
            <a:ext cx="396240" cy="396240"/>
          </a:xfrm>
          <a:prstGeom prst="rect">
            <a:avLst/>
          </a:prstGeom>
        </p:spPr>
      </p:pic>
      <p:pic>
        <p:nvPicPr>
          <p:cNvPr id="10" name="图片 9" descr="6_round_solid_数字6_by_climei"/>
          <p:cNvPicPr>
            <a:picLocks noChangeAspect="1"/>
          </p:cNvPicPr>
          <p:nvPr/>
        </p:nvPicPr>
        <p:blipFill>
          <a:blip r:embed="rId14"/>
          <a:stretch>
            <a:fillRect/>
          </a:stretch>
        </p:blipFill>
        <p:spPr>
          <a:xfrm>
            <a:off x="5797550" y="5737225"/>
            <a:ext cx="396240" cy="396240"/>
          </a:xfrm>
          <a:prstGeom prst="rect">
            <a:avLst/>
          </a:prstGeom>
        </p:spPr>
      </p:pic>
      <p:sp>
        <p:nvSpPr>
          <p:cNvPr id="11" name="文本框 10"/>
          <p:cNvSpPr txBox="1"/>
          <p:nvPr>
            <p:custDataLst>
              <p:tags r:id="rId15"/>
            </p:custDataLst>
          </p:nvPr>
        </p:nvSpPr>
        <p:spPr>
          <a:xfrm>
            <a:off x="210185" y="1092200"/>
            <a:ext cx="385000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The forming of bad habits</a:t>
            </a:r>
            <a:endParaRPr lang="en-US" altLang="zh-CN" sz="2400">
              <a:latin typeface="方正大标宋简体" panose="02000000000000000000" charset="-122"/>
              <a:ea typeface="方正大标宋简体" panose="02000000000000000000" charset="-122"/>
              <a:sym typeface="+mn-ea"/>
            </a:endParaRPr>
          </a:p>
        </p:txBody>
      </p:sp>
      <p:sp>
        <p:nvSpPr>
          <p:cNvPr id="13" name="文本框 12"/>
          <p:cNvSpPr txBox="1"/>
          <p:nvPr>
            <p:custDataLst>
              <p:tags r:id="rId16"/>
            </p:custDataLst>
          </p:nvPr>
        </p:nvSpPr>
        <p:spPr>
          <a:xfrm>
            <a:off x="4852670" y="495300"/>
            <a:ext cx="385000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Theory (The habit cycle)</a:t>
            </a:r>
            <a:endParaRPr lang="en-US" altLang="zh-CN" sz="2400">
              <a:latin typeface="方正大标宋简体" panose="02000000000000000000" charset="-122"/>
              <a:ea typeface="方正大标宋简体" panose="02000000000000000000" charset="-122"/>
              <a:sym typeface="+mn-ea"/>
            </a:endParaRPr>
          </a:p>
        </p:txBody>
      </p:sp>
      <p:sp>
        <p:nvSpPr>
          <p:cNvPr id="15" name="文本框 14"/>
          <p:cNvSpPr txBox="1"/>
          <p:nvPr>
            <p:custDataLst>
              <p:tags r:id="rId17"/>
            </p:custDataLst>
          </p:nvPr>
        </p:nvSpPr>
        <p:spPr>
          <a:xfrm>
            <a:off x="4702175" y="1101725"/>
            <a:ext cx="385000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Application of the theory</a:t>
            </a:r>
            <a:endParaRPr lang="en-US" altLang="zh-CN" sz="2400">
              <a:latin typeface="方正大标宋简体" panose="02000000000000000000" charset="-122"/>
              <a:ea typeface="方正大标宋简体" panose="02000000000000000000" charset="-122"/>
              <a:sym typeface="+mn-ea"/>
            </a:endParaRPr>
          </a:p>
        </p:txBody>
      </p:sp>
      <p:sp>
        <p:nvSpPr>
          <p:cNvPr id="17" name="文本框 16"/>
          <p:cNvSpPr txBox="1"/>
          <p:nvPr>
            <p:custDataLst>
              <p:tags r:id="rId18"/>
            </p:custDataLst>
          </p:nvPr>
        </p:nvSpPr>
        <p:spPr>
          <a:xfrm>
            <a:off x="8882380" y="1101725"/>
            <a:ext cx="2880360"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Attention points</a:t>
            </a:r>
            <a:endParaRPr lang="en-US" altLang="zh-CN" sz="2400">
              <a:latin typeface="方正大标宋简体" panose="02000000000000000000" charset="-122"/>
              <a:ea typeface="方正大标宋简体" panose="02000000000000000000" charset="-122"/>
              <a:sym typeface="+mn-ea"/>
            </a:endParaRPr>
          </a:p>
        </p:txBody>
      </p:sp>
      <p:sp>
        <p:nvSpPr>
          <p:cNvPr id="18" name="文本框 17"/>
          <p:cNvSpPr txBox="1"/>
          <p:nvPr>
            <p:custDataLst>
              <p:tags r:id="rId19"/>
            </p:custDataLst>
          </p:nvPr>
        </p:nvSpPr>
        <p:spPr>
          <a:xfrm>
            <a:off x="8959850" y="499110"/>
            <a:ext cx="302958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Appeal for action</a:t>
            </a:r>
            <a:endParaRPr lang="en-US" altLang="zh-CN" sz="2400">
              <a:latin typeface="方正大标宋简体" panose="02000000000000000000" charset="-122"/>
              <a:ea typeface="方正大标宋简体" panose="020000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678646 0.296296 " pathEditMode="relative" ptsTypes="">
                                      <p:cBhvr>
                                        <p:cTn id="6" dur="1000" fill="hold"/>
                                        <p:tgtEl>
                                          <p:spTgt spid="2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963542 0.0343519 L 0.0618229 0.434352 " pathEditMode="relative" ptsTypes="">
                                      <p:cBhvr>
                                        <p:cTn id="10" dur="1000" fill="hold"/>
                                        <p:tgtEl>
                                          <p:spTgt spid="11"/>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0208333 0.0369444 L -0.326198 0.743611 " pathEditMode="relative" rAng="0" ptsTypes="">
                                      <p:cBhvr>
                                        <p:cTn id="14" dur="1000" fill="hold"/>
                                        <p:tgtEl>
                                          <p:spTgt spid="13"/>
                                        </p:tgtEl>
                                        <p:attrNameLst>
                                          <p:attrName>ppt_x</p:attrName>
                                          <p:attrName>ppt_y</p:attrName>
                                        </p:attrNameLst>
                                      </p:cBhvr>
                                      <p:rCtr x="-176" y="350"/>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00520833 0.0372222 L 0.171927 0.320833 " pathEditMode="relative" ptsTypes="">
                                      <p:cBhvr>
                                        <p:cTn id="18" dur="1000" fill="hold"/>
                                        <p:tgtEl>
                                          <p:spTgt spid="15"/>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00333333 0.0350926 L -0.118073 0.56 " pathEditMode="relative" ptsTypes="">
                                      <p:cBhvr>
                                        <p:cTn id="22" dur="1000" fill="hold"/>
                                        <p:tgtEl>
                                          <p:spTgt spid="17"/>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0015625 0.0387963 L -0.115052 0.813241 " pathEditMode="relative" rAng="0" ptsTypes="">
                                      <p:cBhvr>
                                        <p:cTn id="26" dur="1000" fill="hold"/>
                                        <p:tgtEl>
                                          <p:spTgt spid="18"/>
                                        </p:tgtEl>
                                        <p:attrNameLst>
                                          <p:attrName>ppt_x</p:attrName>
                                          <p:attrName>ppt_y</p:attrName>
                                        </p:attrNameLst>
                                      </p:cBhvr>
                                      <p:rCtr x="-56" y="3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1" grpId="0" animBg="1"/>
      <p:bldP spid="13" grpId="0" bldLvl="0" animBg="1"/>
      <p:bldP spid="15" grpId="0" animBg="1"/>
      <p:bldP spid="17" grpId="0" animBg="1"/>
      <p:bldP spid="1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0" name="文本框 19"/>
          <p:cNvSpPr txBox="1"/>
          <p:nvPr>
            <p:custDataLst>
              <p:tags r:id="rId2"/>
            </p:custDataLst>
          </p:nvPr>
        </p:nvSpPr>
        <p:spPr>
          <a:xfrm>
            <a:off x="718185" y="912495"/>
            <a:ext cx="4099560"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The influence of bad habits</a:t>
            </a:r>
            <a:endParaRPr lang="en-US" altLang="zh-CN" sz="2400">
              <a:latin typeface="方正大标宋简体" panose="02000000000000000000" charset="-122"/>
              <a:ea typeface="方正大标宋简体" panose="02000000000000000000" charset="-122"/>
              <a:sym typeface="+mn-ea"/>
            </a:endParaRPr>
          </a:p>
        </p:txBody>
      </p:sp>
      <p:sp>
        <p:nvSpPr>
          <p:cNvPr id="2" name="文本框 1"/>
          <p:cNvSpPr txBox="1"/>
          <p:nvPr>
            <p:custDataLst>
              <p:tags r:id="rId3"/>
            </p:custDataLst>
          </p:nvPr>
        </p:nvSpPr>
        <p:spPr>
          <a:xfrm>
            <a:off x="718185" y="1924685"/>
            <a:ext cx="385000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The forming of bad habits</a:t>
            </a:r>
            <a:endParaRPr lang="en-US" altLang="zh-CN" sz="2400">
              <a:latin typeface="方正大标宋简体" panose="02000000000000000000" charset="-122"/>
              <a:ea typeface="方正大标宋简体" panose="02000000000000000000" charset="-122"/>
              <a:sym typeface="+mn-ea"/>
            </a:endParaRPr>
          </a:p>
        </p:txBody>
      </p:sp>
      <p:sp>
        <p:nvSpPr>
          <p:cNvPr id="3" name="文本框 2"/>
          <p:cNvSpPr txBox="1"/>
          <p:nvPr>
            <p:custDataLst>
              <p:tags r:id="rId4"/>
            </p:custDataLst>
          </p:nvPr>
        </p:nvSpPr>
        <p:spPr>
          <a:xfrm>
            <a:off x="718185" y="3063875"/>
            <a:ext cx="377380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Theory (The habit cycle)</a:t>
            </a:r>
            <a:endParaRPr lang="en-US" altLang="zh-CN" sz="2400">
              <a:latin typeface="方正大标宋简体" panose="02000000000000000000" charset="-122"/>
              <a:ea typeface="方正大标宋简体" panose="02000000000000000000" charset="-122"/>
              <a:sym typeface="+mn-ea"/>
            </a:endParaRPr>
          </a:p>
        </p:txBody>
      </p:sp>
      <p:sp>
        <p:nvSpPr>
          <p:cNvPr id="4" name="文本框 3"/>
          <p:cNvSpPr txBox="1"/>
          <p:nvPr>
            <p:custDataLst>
              <p:tags r:id="rId5"/>
            </p:custDataLst>
          </p:nvPr>
        </p:nvSpPr>
        <p:spPr>
          <a:xfrm>
            <a:off x="718185" y="4121785"/>
            <a:ext cx="377380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Application of the theory</a:t>
            </a:r>
            <a:endParaRPr lang="en-US" altLang="zh-CN" sz="2400">
              <a:latin typeface="方正大标宋简体" panose="02000000000000000000" charset="-122"/>
              <a:ea typeface="方正大标宋简体" panose="02000000000000000000" charset="-122"/>
              <a:sym typeface="+mn-ea"/>
            </a:endParaRPr>
          </a:p>
        </p:txBody>
      </p:sp>
      <p:sp>
        <p:nvSpPr>
          <p:cNvPr id="17" name="文本框 16"/>
          <p:cNvSpPr txBox="1"/>
          <p:nvPr>
            <p:custDataLst>
              <p:tags r:id="rId6"/>
            </p:custDataLst>
          </p:nvPr>
        </p:nvSpPr>
        <p:spPr>
          <a:xfrm>
            <a:off x="720090" y="5107940"/>
            <a:ext cx="2745740"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Attention points</a:t>
            </a:r>
            <a:endParaRPr lang="en-US" altLang="zh-CN" sz="2400">
              <a:latin typeface="方正大标宋简体" panose="02000000000000000000" charset="-122"/>
              <a:ea typeface="方正大标宋简体" panose="02000000000000000000" charset="-122"/>
              <a:sym typeface="+mn-ea"/>
            </a:endParaRPr>
          </a:p>
        </p:txBody>
      </p:sp>
      <p:sp>
        <p:nvSpPr>
          <p:cNvPr id="18" name="文本框 17"/>
          <p:cNvSpPr txBox="1"/>
          <p:nvPr>
            <p:custDataLst>
              <p:tags r:id="rId7"/>
            </p:custDataLst>
          </p:nvPr>
        </p:nvSpPr>
        <p:spPr>
          <a:xfrm>
            <a:off x="720090" y="6094095"/>
            <a:ext cx="274510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Appeal for action</a:t>
            </a:r>
            <a:endParaRPr lang="en-US" altLang="zh-CN" sz="2400">
              <a:latin typeface="方正大标宋简体" panose="02000000000000000000" charset="-122"/>
              <a:ea typeface="方正大标宋简体" panose="02000000000000000000" charset="-122"/>
              <a:sym typeface="+mn-ea"/>
            </a:endParaRPr>
          </a:p>
        </p:txBody>
      </p:sp>
      <p:pic>
        <p:nvPicPr>
          <p:cNvPr id="14" name="图片 13" descr="1_round_solid_数字1_by_climei (1)"/>
          <p:cNvPicPr>
            <a:picLocks noChangeAspect="1"/>
          </p:cNvPicPr>
          <p:nvPr>
            <p:custDataLst>
              <p:tags r:id="rId8"/>
            </p:custDataLst>
          </p:nvPr>
        </p:nvPicPr>
        <p:blipFill>
          <a:blip r:embed="rId9"/>
          <a:stretch>
            <a:fillRect/>
          </a:stretch>
        </p:blipFill>
        <p:spPr>
          <a:xfrm>
            <a:off x="232410" y="973455"/>
            <a:ext cx="396240" cy="396240"/>
          </a:xfrm>
          <a:prstGeom prst="rect">
            <a:avLst/>
          </a:prstGeom>
        </p:spPr>
      </p:pic>
      <p:pic>
        <p:nvPicPr>
          <p:cNvPr id="16" name="图片 15" descr="2_round_solid_数字2_by_climei"/>
          <p:cNvPicPr>
            <a:picLocks noChangeAspect="1"/>
          </p:cNvPicPr>
          <p:nvPr>
            <p:custDataLst>
              <p:tags r:id="rId10"/>
            </p:custDataLst>
          </p:nvPr>
        </p:nvPicPr>
        <p:blipFill>
          <a:blip r:embed="rId11"/>
          <a:stretch>
            <a:fillRect/>
          </a:stretch>
        </p:blipFill>
        <p:spPr>
          <a:xfrm>
            <a:off x="232410" y="1988820"/>
            <a:ext cx="396240" cy="396240"/>
          </a:xfrm>
          <a:prstGeom prst="rect">
            <a:avLst/>
          </a:prstGeom>
        </p:spPr>
      </p:pic>
      <p:pic>
        <p:nvPicPr>
          <p:cNvPr id="19" name="图片 18" descr="3_round_solid_数字3_by_climei"/>
          <p:cNvPicPr>
            <a:picLocks noChangeAspect="1"/>
          </p:cNvPicPr>
          <p:nvPr>
            <p:custDataLst>
              <p:tags r:id="rId12"/>
            </p:custDataLst>
          </p:nvPr>
        </p:nvPicPr>
        <p:blipFill>
          <a:blip r:embed="rId13"/>
          <a:stretch>
            <a:fillRect/>
          </a:stretch>
        </p:blipFill>
        <p:spPr>
          <a:xfrm>
            <a:off x="232410" y="3075305"/>
            <a:ext cx="396240" cy="396240"/>
          </a:xfrm>
          <a:prstGeom prst="rect">
            <a:avLst/>
          </a:prstGeom>
        </p:spPr>
      </p:pic>
      <p:pic>
        <p:nvPicPr>
          <p:cNvPr id="21" name="图片 20" descr="4_round_solid_数字4_by_climei"/>
          <p:cNvPicPr>
            <a:picLocks noChangeAspect="1"/>
          </p:cNvPicPr>
          <p:nvPr>
            <p:custDataLst>
              <p:tags r:id="rId14"/>
            </p:custDataLst>
          </p:nvPr>
        </p:nvPicPr>
        <p:blipFill>
          <a:blip r:embed="rId15"/>
          <a:stretch>
            <a:fillRect/>
          </a:stretch>
        </p:blipFill>
        <p:spPr>
          <a:xfrm>
            <a:off x="232410" y="4187190"/>
            <a:ext cx="396240" cy="396240"/>
          </a:xfrm>
          <a:prstGeom prst="rect">
            <a:avLst/>
          </a:prstGeom>
        </p:spPr>
      </p:pic>
      <p:pic>
        <p:nvPicPr>
          <p:cNvPr id="22" name="图片 21" descr="5_round_solid_数字5_by_climei"/>
          <p:cNvPicPr>
            <a:picLocks noChangeAspect="1"/>
          </p:cNvPicPr>
          <p:nvPr>
            <p:custDataLst>
              <p:tags r:id="rId16"/>
            </p:custDataLst>
          </p:nvPr>
        </p:nvPicPr>
        <p:blipFill>
          <a:blip r:embed="rId17"/>
          <a:stretch>
            <a:fillRect/>
          </a:stretch>
        </p:blipFill>
        <p:spPr>
          <a:xfrm>
            <a:off x="232410" y="5177155"/>
            <a:ext cx="396240" cy="396240"/>
          </a:xfrm>
          <a:prstGeom prst="rect">
            <a:avLst/>
          </a:prstGeom>
        </p:spPr>
      </p:pic>
      <p:pic>
        <p:nvPicPr>
          <p:cNvPr id="23" name="图片 22" descr="6_round_solid_数字6_by_climei"/>
          <p:cNvPicPr>
            <a:picLocks noChangeAspect="1"/>
          </p:cNvPicPr>
          <p:nvPr>
            <p:custDataLst>
              <p:tags r:id="rId18"/>
            </p:custDataLst>
          </p:nvPr>
        </p:nvPicPr>
        <p:blipFill>
          <a:blip r:embed="rId19"/>
          <a:stretch>
            <a:fillRect/>
          </a:stretch>
        </p:blipFill>
        <p:spPr>
          <a:xfrm>
            <a:off x="232410" y="6167120"/>
            <a:ext cx="396240" cy="396240"/>
          </a:xfrm>
          <a:prstGeom prst="rect">
            <a:avLst/>
          </a:prstGeom>
        </p:spPr>
      </p:pic>
      <p:sp>
        <p:nvSpPr>
          <p:cNvPr id="24" name="文本框 23"/>
          <p:cNvSpPr txBox="1"/>
          <p:nvPr>
            <p:custDataLst>
              <p:tags r:id="rId20"/>
            </p:custDataLst>
          </p:nvPr>
        </p:nvSpPr>
        <p:spPr>
          <a:xfrm>
            <a:off x="117475" y="140335"/>
            <a:ext cx="5464810" cy="460375"/>
          </a:xfrm>
          <a:prstGeom prst="rect">
            <a:avLst/>
          </a:prstGeom>
          <a:noFill/>
        </p:spPr>
        <p:txBody>
          <a:bodyPr wrap="square" rtlCol="0">
            <a:spAutoFit/>
          </a:bodyPr>
          <a:p>
            <a:pPr algn="ctr"/>
            <a:r>
              <a:rPr lang="en-US" altLang="zh-CN" sz="2400">
                <a:latin typeface="Bodoni Six ITC Pro" panose="020405020709060D0C03" charset="0"/>
                <a:cs typeface="Bodoni Six ITC Pro" panose="020405020709060D0C03" charset="0"/>
              </a:rPr>
              <a:t>Skimming: Read for the structure</a:t>
            </a:r>
            <a:endParaRPr lang="en-US" altLang="zh-CN" sz="2400">
              <a:latin typeface="Bodoni Six ITC Pro" panose="020405020709060D0C03" charset="0"/>
              <a:cs typeface="Bodoni Six ITC Pro" panose="020405020709060D0C03" charset="0"/>
            </a:endParaRPr>
          </a:p>
        </p:txBody>
      </p:sp>
      <p:sp>
        <p:nvSpPr>
          <p:cNvPr id="7" name="文本框 6"/>
          <p:cNvSpPr txBox="1"/>
          <p:nvPr/>
        </p:nvSpPr>
        <p:spPr>
          <a:xfrm>
            <a:off x="6430645" y="632460"/>
            <a:ext cx="3314065" cy="521970"/>
          </a:xfrm>
          <a:prstGeom prst="rect">
            <a:avLst/>
          </a:prstGeom>
          <a:solidFill>
            <a:schemeClr val="accent1">
              <a:lumMod val="20000"/>
              <a:lumOff val="80000"/>
            </a:schemeClr>
          </a:solidFill>
        </p:spPr>
        <p:txBody>
          <a:bodyPr wrap="square" rtlCol="0" anchor="t">
            <a:spAutoFit/>
          </a:bodyPr>
          <a:p>
            <a:pPr algn="ctr"/>
            <a:r>
              <a:rPr lang="en-US" sz="2800" b="1">
                <a:latin typeface="Times New Roman" panose="02020603050405020304" pitchFamily="18" charset="0"/>
                <a:ea typeface="宋体" panose="02010600030101010101" pitchFamily="2" charset="-122"/>
                <a:cs typeface="Times New Roman" panose="02020603050405020304" pitchFamily="18" charset="0"/>
                <a:sym typeface="+mn-ea"/>
              </a:rPr>
              <a:t>The text type</a:t>
            </a:r>
            <a:endParaRPr lang="en-US" altLang="en-US" sz="2800" b="1">
              <a:latin typeface="Times New Roman" panose="02020603050405020304" pitchFamily="18" charset="0"/>
              <a:ea typeface="宋体" panose="02010600030101010101" pitchFamily="2" charset="-122"/>
              <a:cs typeface="Times New Roman" panose="02020603050405020304" pitchFamily="18" charset="0"/>
              <a:sym typeface="+mn-ea"/>
            </a:endParaRPr>
          </a:p>
        </p:txBody>
      </p:sp>
      <p:grpSp>
        <p:nvGrpSpPr>
          <p:cNvPr id="8" name="组合 7"/>
          <p:cNvGrpSpPr/>
          <p:nvPr/>
        </p:nvGrpSpPr>
        <p:grpSpPr>
          <a:xfrm>
            <a:off x="6831965" y="1342390"/>
            <a:ext cx="2368550" cy="521970"/>
            <a:chOff x="1069" y="2515"/>
            <a:chExt cx="3730" cy="822"/>
          </a:xfrm>
        </p:grpSpPr>
        <p:pic>
          <p:nvPicPr>
            <p:cNvPr id="9" name="图片 8" descr="A_round_solid_字母a"/>
            <p:cNvPicPr>
              <a:picLocks noChangeAspect="1"/>
            </p:cNvPicPr>
            <p:nvPr>
              <p:custDataLst>
                <p:tags r:id="rId21"/>
              </p:custDataLst>
            </p:nvPr>
          </p:nvPicPr>
          <p:blipFill>
            <a:blip r:embed="rId22"/>
            <a:stretch>
              <a:fillRect/>
            </a:stretch>
          </p:blipFill>
          <p:spPr>
            <a:xfrm>
              <a:off x="1069" y="2515"/>
              <a:ext cx="820" cy="820"/>
            </a:xfrm>
            <a:prstGeom prst="rect">
              <a:avLst/>
            </a:prstGeom>
          </p:spPr>
        </p:pic>
        <p:sp>
          <p:nvSpPr>
            <p:cNvPr id="12" name="文本框 11"/>
            <p:cNvSpPr txBox="1"/>
            <p:nvPr>
              <p:custDataLst>
                <p:tags r:id="rId23"/>
              </p:custDataLst>
            </p:nvPr>
          </p:nvSpPr>
          <p:spPr>
            <a:xfrm>
              <a:off x="1889" y="2515"/>
              <a:ext cx="2911" cy="822"/>
            </a:xfrm>
            <a:prstGeom prst="rect">
              <a:avLst/>
            </a:prstGeom>
            <a:noFill/>
          </p:spPr>
          <p:txBody>
            <a:bodyPr wrap="square" rtlCol="0" anchor="t">
              <a:spAutoFit/>
            </a:bodyPr>
            <a:p>
              <a:r>
                <a:rPr lang="en-US" sz="2800">
                  <a:latin typeface="Times New Roman" panose="02020603050405020304" pitchFamily="18" charset="0"/>
                  <a:cs typeface="Times New Roman" panose="02020603050405020304" pitchFamily="18" charset="0"/>
                  <a:sym typeface="+mn-ea"/>
                </a:rPr>
                <a:t>Narration  </a:t>
              </a:r>
              <a:endParaRPr lang="en-US" altLang="en-US" sz="2800">
                <a:latin typeface="Times New Roman" panose="02020603050405020304" pitchFamily="18" charset="0"/>
                <a:cs typeface="Times New Roman" panose="02020603050405020304" pitchFamily="18" charset="0"/>
                <a:sym typeface="+mn-ea"/>
              </a:endParaRPr>
            </a:p>
          </p:txBody>
        </p:sp>
      </p:grpSp>
      <p:grpSp>
        <p:nvGrpSpPr>
          <p:cNvPr id="15" name="组合 14"/>
          <p:cNvGrpSpPr/>
          <p:nvPr/>
        </p:nvGrpSpPr>
        <p:grpSpPr>
          <a:xfrm>
            <a:off x="6860540" y="1948815"/>
            <a:ext cx="2620010" cy="553085"/>
            <a:chOff x="1069" y="3639"/>
            <a:chExt cx="4126" cy="871"/>
          </a:xfrm>
        </p:grpSpPr>
        <p:pic>
          <p:nvPicPr>
            <p:cNvPr id="10" name="图片 9" descr="B_round_solid_字母b"/>
            <p:cNvPicPr>
              <a:picLocks noChangeAspect="1"/>
            </p:cNvPicPr>
            <p:nvPr>
              <p:custDataLst>
                <p:tags r:id="rId24"/>
              </p:custDataLst>
            </p:nvPr>
          </p:nvPicPr>
          <p:blipFill>
            <a:blip r:embed="rId25"/>
            <a:stretch>
              <a:fillRect/>
            </a:stretch>
          </p:blipFill>
          <p:spPr>
            <a:xfrm>
              <a:off x="1069" y="3690"/>
              <a:ext cx="820" cy="820"/>
            </a:xfrm>
            <a:prstGeom prst="rect">
              <a:avLst/>
            </a:prstGeom>
          </p:spPr>
        </p:pic>
        <p:sp>
          <p:nvSpPr>
            <p:cNvPr id="25" name="文本框 24"/>
            <p:cNvSpPr txBox="1"/>
            <p:nvPr>
              <p:custDataLst>
                <p:tags r:id="rId26"/>
              </p:custDataLst>
            </p:nvPr>
          </p:nvSpPr>
          <p:spPr>
            <a:xfrm>
              <a:off x="1889" y="3639"/>
              <a:ext cx="3307" cy="822"/>
            </a:xfrm>
            <a:prstGeom prst="rect">
              <a:avLst/>
            </a:prstGeom>
            <a:noFill/>
          </p:spPr>
          <p:txBody>
            <a:bodyPr wrap="square" rtlCol="0" anchor="t">
              <a:spAutoFit/>
            </a:bodyPr>
            <a:p>
              <a:r>
                <a:rPr lang="en-US" sz="2800">
                  <a:latin typeface="Times New Roman" panose="02020603050405020304" pitchFamily="18" charset="0"/>
                  <a:cs typeface="Times New Roman" panose="02020603050405020304" pitchFamily="18" charset="0"/>
                  <a:sym typeface="+mn-ea"/>
                </a:rPr>
                <a:t>Exposition </a:t>
              </a:r>
              <a:endParaRPr lang="en-US" altLang="en-US" sz="2800">
                <a:latin typeface="Times New Roman" panose="02020603050405020304" pitchFamily="18" charset="0"/>
                <a:cs typeface="Times New Roman" panose="02020603050405020304" pitchFamily="18" charset="0"/>
                <a:sym typeface="+mn-ea"/>
              </a:endParaRPr>
            </a:p>
          </p:txBody>
        </p:sp>
      </p:grpSp>
      <p:grpSp>
        <p:nvGrpSpPr>
          <p:cNvPr id="26" name="组合 25"/>
          <p:cNvGrpSpPr/>
          <p:nvPr/>
        </p:nvGrpSpPr>
        <p:grpSpPr>
          <a:xfrm>
            <a:off x="6845300" y="2555240"/>
            <a:ext cx="3186430" cy="558800"/>
            <a:chOff x="1069" y="4803"/>
            <a:chExt cx="5018" cy="880"/>
          </a:xfrm>
        </p:grpSpPr>
        <p:pic>
          <p:nvPicPr>
            <p:cNvPr id="27" name="图片 26" descr="C_round_solid_字母c"/>
            <p:cNvPicPr>
              <a:picLocks noChangeAspect="1"/>
            </p:cNvPicPr>
            <p:nvPr>
              <p:custDataLst>
                <p:tags r:id="rId27"/>
              </p:custDataLst>
            </p:nvPr>
          </p:nvPicPr>
          <p:blipFill>
            <a:blip r:embed="rId28"/>
            <a:stretch>
              <a:fillRect/>
            </a:stretch>
          </p:blipFill>
          <p:spPr>
            <a:xfrm>
              <a:off x="1069" y="4863"/>
              <a:ext cx="820" cy="820"/>
            </a:xfrm>
            <a:prstGeom prst="rect">
              <a:avLst/>
            </a:prstGeom>
          </p:spPr>
        </p:pic>
        <p:sp>
          <p:nvSpPr>
            <p:cNvPr id="28" name="文本框 27"/>
            <p:cNvSpPr txBox="1"/>
            <p:nvPr>
              <p:custDataLst>
                <p:tags r:id="rId29"/>
              </p:custDataLst>
            </p:nvPr>
          </p:nvSpPr>
          <p:spPr>
            <a:xfrm>
              <a:off x="1909" y="4803"/>
              <a:ext cx="4178" cy="822"/>
            </a:xfrm>
            <a:prstGeom prst="rect">
              <a:avLst/>
            </a:prstGeom>
            <a:noFill/>
          </p:spPr>
          <p:txBody>
            <a:bodyPr wrap="square" rtlCol="0" anchor="t">
              <a:spAutoFit/>
            </a:bodyPr>
            <a:p>
              <a:r>
                <a:rPr lang="en-US" sz="2800">
                  <a:latin typeface="Times New Roman" panose="02020603050405020304" pitchFamily="18" charset="0"/>
                  <a:cs typeface="Times New Roman" panose="02020603050405020304" pitchFamily="18" charset="0"/>
                  <a:sym typeface="+mn-ea"/>
                </a:rPr>
                <a:t>Argumentation</a:t>
              </a:r>
              <a:endParaRPr lang="en-US" altLang="en-US" sz="2800">
                <a:latin typeface="Times New Roman" panose="02020603050405020304" pitchFamily="18" charset="0"/>
                <a:cs typeface="Times New Roman" panose="02020603050405020304" pitchFamily="18" charset="0"/>
                <a:sym typeface="+mn-ea"/>
              </a:endParaRPr>
            </a:p>
          </p:txBody>
        </p:sp>
      </p:grpSp>
      <p:pic>
        <p:nvPicPr>
          <p:cNvPr id="34" name="图片 33" descr="检查"/>
          <p:cNvPicPr>
            <a:picLocks noChangeAspect="1"/>
          </p:cNvPicPr>
          <p:nvPr/>
        </p:nvPicPr>
        <p:blipFill>
          <a:blip r:embed="rId30"/>
          <a:stretch>
            <a:fillRect/>
          </a:stretch>
        </p:blipFill>
        <p:spPr>
          <a:xfrm>
            <a:off x="6904355" y="2019300"/>
            <a:ext cx="448310" cy="448310"/>
          </a:xfrm>
          <a:prstGeom prst="rect">
            <a:avLst/>
          </a:prstGeom>
        </p:spPr>
      </p:pic>
      <p:grpSp>
        <p:nvGrpSpPr>
          <p:cNvPr id="31" name="组合 30"/>
          <p:cNvGrpSpPr/>
          <p:nvPr/>
        </p:nvGrpSpPr>
        <p:grpSpPr>
          <a:xfrm>
            <a:off x="117475" y="706755"/>
            <a:ext cx="4991100" cy="1896110"/>
            <a:chOff x="185" y="1113"/>
            <a:chExt cx="7860" cy="2986"/>
          </a:xfrm>
        </p:grpSpPr>
        <p:sp>
          <p:nvSpPr>
            <p:cNvPr id="11" name="文本框 10"/>
            <p:cNvSpPr txBox="1"/>
            <p:nvPr/>
          </p:nvSpPr>
          <p:spPr>
            <a:xfrm>
              <a:off x="185" y="1113"/>
              <a:ext cx="7860" cy="2987"/>
            </a:xfrm>
            <a:prstGeom prst="rect">
              <a:avLst/>
            </a:prstGeom>
            <a:solidFill>
              <a:schemeClr val="bg1">
                <a:lumMod val="85000"/>
                <a:alpha val="65000"/>
              </a:schemeClr>
            </a:solidFill>
          </p:spPr>
          <p:txBody>
            <a:bodyPr wrap="square" rtlCol="0" anchor="ctr" anchorCtr="0">
              <a:noAutofit/>
            </a:bodyPr>
            <a:p>
              <a:pPr algn="ctr"/>
              <a:endParaRPr lang="en-US" altLang="zh-CN" sz="2800">
                <a:solidFill>
                  <a:schemeClr val="accent1">
                    <a:lumMod val="75000"/>
                  </a:schemeClr>
                </a:solidFill>
                <a:highlight>
                  <a:srgbClr val="FFFF00"/>
                </a:highlight>
                <a:latin typeface="方正大标宋简体" panose="02000000000000000000" charset="-122"/>
                <a:ea typeface="方正大标宋简体" panose="02000000000000000000" charset="-122"/>
                <a:sym typeface="+mn-ea"/>
              </a:endParaRPr>
            </a:p>
          </p:txBody>
        </p:sp>
        <p:sp>
          <p:nvSpPr>
            <p:cNvPr id="29" name="文本框 28"/>
            <p:cNvSpPr txBox="1"/>
            <p:nvPr/>
          </p:nvSpPr>
          <p:spPr>
            <a:xfrm>
              <a:off x="2670" y="2195"/>
              <a:ext cx="2788" cy="822"/>
            </a:xfrm>
            <a:prstGeom prst="rect">
              <a:avLst/>
            </a:prstGeom>
            <a:solidFill>
              <a:schemeClr val="tx1">
                <a:lumMod val="75000"/>
                <a:lumOff val="25000"/>
              </a:schemeClr>
            </a:solidFill>
          </p:spPr>
          <p:txBody>
            <a:bodyPr wrap="square" rtlCol="0" anchor="t">
              <a:spAutoFit/>
            </a:bodyPr>
            <a:p>
              <a:pPr algn="ctr"/>
              <a:r>
                <a:rPr lang="en-US" altLang="zh-CN" sz="2800">
                  <a:solidFill>
                    <a:schemeClr val="bg2"/>
                  </a:solidFill>
                  <a:latin typeface="方正大标宋简体" panose="02000000000000000000" charset="-122"/>
                  <a:ea typeface="方正大标宋简体" panose="02000000000000000000" charset="-122"/>
                  <a:sym typeface="+mn-ea"/>
                </a:rPr>
                <a:t>Problem</a:t>
              </a:r>
              <a:endParaRPr lang="en-US" altLang="zh-CN" sz="2800">
                <a:solidFill>
                  <a:schemeClr val="bg2"/>
                </a:solidFill>
                <a:latin typeface="方正大标宋简体" panose="02000000000000000000" charset="-122"/>
                <a:ea typeface="方正大标宋简体" panose="02000000000000000000" charset="-122"/>
                <a:sym typeface="+mn-ea"/>
              </a:endParaRPr>
            </a:p>
          </p:txBody>
        </p:sp>
      </p:grpSp>
      <p:grpSp>
        <p:nvGrpSpPr>
          <p:cNvPr id="32" name="组合 31"/>
          <p:cNvGrpSpPr/>
          <p:nvPr/>
        </p:nvGrpSpPr>
        <p:grpSpPr>
          <a:xfrm>
            <a:off x="117475" y="2778125"/>
            <a:ext cx="4991100" cy="3106420"/>
            <a:chOff x="185" y="4375"/>
            <a:chExt cx="7860" cy="4892"/>
          </a:xfrm>
        </p:grpSpPr>
        <p:sp>
          <p:nvSpPr>
            <p:cNvPr id="13" name="文本框 12"/>
            <p:cNvSpPr txBox="1"/>
            <p:nvPr/>
          </p:nvSpPr>
          <p:spPr>
            <a:xfrm>
              <a:off x="185" y="4375"/>
              <a:ext cx="7860" cy="4892"/>
            </a:xfrm>
            <a:prstGeom prst="rect">
              <a:avLst/>
            </a:prstGeom>
            <a:solidFill>
              <a:schemeClr val="accent4">
                <a:lumMod val="20000"/>
                <a:lumOff val="80000"/>
                <a:alpha val="65000"/>
              </a:schemeClr>
            </a:solidFill>
          </p:spPr>
          <p:txBody>
            <a:bodyPr wrap="square" rtlCol="0" anchor="ctr" anchorCtr="0">
              <a:noAutofit/>
            </a:bodyPr>
            <a:p>
              <a:pPr algn="ctr"/>
              <a:endParaRPr lang="en-US" altLang="zh-CN" sz="2800">
                <a:solidFill>
                  <a:schemeClr val="accent4">
                    <a:lumMod val="75000"/>
                  </a:schemeClr>
                </a:solidFill>
                <a:highlight>
                  <a:srgbClr val="FFFF00"/>
                </a:highlight>
                <a:latin typeface="方正大标宋简体" panose="02000000000000000000" charset="-122"/>
                <a:ea typeface="方正大标宋简体" panose="02000000000000000000" charset="-122"/>
                <a:sym typeface="+mn-ea"/>
              </a:endParaRPr>
            </a:p>
          </p:txBody>
        </p:sp>
        <p:sp>
          <p:nvSpPr>
            <p:cNvPr id="30" name="文本框 29"/>
            <p:cNvSpPr txBox="1"/>
            <p:nvPr/>
          </p:nvSpPr>
          <p:spPr>
            <a:xfrm>
              <a:off x="2670" y="6386"/>
              <a:ext cx="2789" cy="822"/>
            </a:xfrm>
            <a:prstGeom prst="rect">
              <a:avLst/>
            </a:prstGeom>
            <a:solidFill>
              <a:schemeClr val="accent4">
                <a:lumMod val="75000"/>
              </a:schemeClr>
            </a:solidFill>
          </p:spPr>
          <p:txBody>
            <a:bodyPr wrap="square" rtlCol="0" anchor="t">
              <a:spAutoFit/>
            </a:bodyPr>
            <a:p>
              <a:pPr algn="ctr"/>
              <a:r>
                <a:rPr lang="en-US" altLang="zh-CN" sz="2800">
                  <a:solidFill>
                    <a:schemeClr val="bg2"/>
                  </a:solidFill>
                  <a:latin typeface="方正大标宋简体" panose="02000000000000000000" charset="-122"/>
                  <a:ea typeface="方正大标宋简体" panose="02000000000000000000" charset="-122"/>
                  <a:sym typeface="+mn-ea"/>
                </a:rPr>
                <a:t>Solution</a:t>
              </a:r>
              <a:endParaRPr lang="en-US" altLang="zh-CN" sz="2800">
                <a:solidFill>
                  <a:schemeClr val="bg2"/>
                </a:solidFill>
                <a:latin typeface="方正大标宋简体" panose="02000000000000000000" charset="-122"/>
                <a:ea typeface="方正大标宋简体" panose="02000000000000000000" charset="-122"/>
                <a:sym typeface="+mn-ea"/>
              </a:endParaRPr>
            </a:p>
          </p:txBody>
        </p:sp>
      </p:grpSp>
      <p:sp>
        <p:nvSpPr>
          <p:cNvPr id="5" name="文本框 4"/>
          <p:cNvSpPr txBox="1"/>
          <p:nvPr>
            <p:custDataLst>
              <p:tags r:id="rId31"/>
            </p:custDataLst>
          </p:nvPr>
        </p:nvSpPr>
        <p:spPr>
          <a:xfrm>
            <a:off x="6337935" y="3445510"/>
            <a:ext cx="3479165" cy="521970"/>
          </a:xfrm>
          <a:prstGeom prst="rect">
            <a:avLst/>
          </a:prstGeom>
          <a:solidFill>
            <a:schemeClr val="accent1">
              <a:lumMod val="20000"/>
              <a:lumOff val="80000"/>
            </a:schemeClr>
          </a:solidFill>
        </p:spPr>
        <p:txBody>
          <a:bodyPr wrap="square" rtlCol="0" anchor="t">
            <a:spAutoFit/>
          </a:bodyPr>
          <a:p>
            <a:pPr algn="ctr"/>
            <a:r>
              <a:rPr lang="en-US" sz="28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The purpose</a:t>
            </a:r>
            <a:endParaRPr lang="en-US" altLang="en-US" sz="28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6" name="文本框 5"/>
          <p:cNvSpPr txBox="1"/>
          <p:nvPr>
            <p:custDataLst>
              <p:tags r:id="rId32"/>
            </p:custDataLst>
          </p:nvPr>
        </p:nvSpPr>
        <p:spPr>
          <a:xfrm>
            <a:off x="5582285" y="4277360"/>
            <a:ext cx="5465445" cy="1770380"/>
          </a:xfrm>
          <a:prstGeom prst="rect">
            <a:avLst/>
          </a:prstGeom>
          <a:solidFill>
            <a:schemeClr val="bg1"/>
          </a:solidFill>
          <a:ln w="19050">
            <a:solidFill>
              <a:schemeClr val="tx1"/>
            </a:solidFill>
            <a:prstDash val="sysDash"/>
          </a:ln>
        </p:spPr>
        <p:txBody>
          <a:bodyPr wrap="square" rtlCol="0" anchor="t">
            <a:spAutoFit/>
          </a:bodyPr>
          <a:p>
            <a:pPr algn="just">
              <a:lnSpc>
                <a:spcPct val="130000"/>
              </a:lnSpc>
            </a:pPr>
            <a:r>
              <a:rPr lang="en-US" sz="2800">
                <a:latin typeface="Times New Roman" panose="02020603050405020304" pitchFamily="18" charset="0"/>
                <a:cs typeface="Times New Roman" panose="02020603050405020304" pitchFamily="18" charset="0"/>
                <a:sym typeface="+mn-ea"/>
              </a:rPr>
              <a:t>      To introduce how to change __________ and create __________ by using ________________.</a:t>
            </a:r>
            <a:endParaRPr lang="en-US" sz="2800">
              <a:latin typeface="Times New Roman" panose="02020603050405020304" pitchFamily="18" charset="0"/>
              <a:cs typeface="Times New Roman" panose="02020603050405020304" pitchFamily="18" charset="0"/>
              <a:sym typeface="+mn-ea"/>
            </a:endParaRPr>
          </a:p>
        </p:txBody>
      </p:sp>
      <p:sp>
        <p:nvSpPr>
          <p:cNvPr id="39" name="文本框 38"/>
          <p:cNvSpPr txBox="1"/>
          <p:nvPr>
            <p:custDataLst>
              <p:tags r:id="rId33"/>
            </p:custDataLst>
          </p:nvPr>
        </p:nvSpPr>
        <p:spPr>
          <a:xfrm>
            <a:off x="7169150" y="5443855"/>
            <a:ext cx="2918460" cy="521970"/>
          </a:xfrm>
          <a:prstGeom prst="rect">
            <a:avLst/>
          </a:prstGeom>
          <a:noFill/>
        </p:spPr>
        <p:txBody>
          <a:bodyPr wrap="square" rtlCol="0" anchor="t">
            <a:spAutoFit/>
          </a:bodyPr>
          <a:p>
            <a:r>
              <a:rPr lang="en-US" altLang="en-US" sz="2800" b="1">
                <a:solidFill>
                  <a:schemeClr val="accent2">
                    <a:lumMod val="75000"/>
                  </a:schemeClr>
                </a:solidFill>
                <a:latin typeface="Times New Roman Bold" panose="02020503050405090304" charset="0"/>
                <a:cs typeface="Times New Roman Bold" panose="02020503050405090304" charset="0"/>
                <a:sym typeface="+mn-ea"/>
              </a:rPr>
              <a:t>the habit cycle</a:t>
            </a:r>
            <a:endParaRPr lang="en-US" altLang="en-US" sz="2800" b="1">
              <a:solidFill>
                <a:schemeClr val="accent2">
                  <a:lumMod val="75000"/>
                </a:schemeClr>
              </a:solidFill>
              <a:latin typeface="Times New Roman Bold" panose="02020503050405090304" charset="0"/>
              <a:cs typeface="Times New Roman Bold" panose="02020503050405090304" charset="0"/>
              <a:sym typeface="+mn-ea"/>
            </a:endParaRPr>
          </a:p>
        </p:txBody>
      </p:sp>
      <p:sp>
        <p:nvSpPr>
          <p:cNvPr id="40" name="文本框 39"/>
          <p:cNvSpPr txBox="1"/>
          <p:nvPr>
            <p:custDataLst>
              <p:tags r:id="rId34"/>
            </p:custDataLst>
          </p:nvPr>
        </p:nvSpPr>
        <p:spPr>
          <a:xfrm>
            <a:off x="5715000" y="4888865"/>
            <a:ext cx="1848485" cy="521970"/>
          </a:xfrm>
          <a:prstGeom prst="rect">
            <a:avLst/>
          </a:prstGeom>
          <a:noFill/>
        </p:spPr>
        <p:txBody>
          <a:bodyPr wrap="square" rtlCol="0" anchor="t">
            <a:spAutoFit/>
          </a:bodyPr>
          <a:p>
            <a:r>
              <a:rPr lang="en-US" sz="2800" b="1">
                <a:solidFill>
                  <a:schemeClr val="accent2">
                    <a:lumMod val="75000"/>
                  </a:schemeClr>
                </a:solidFill>
                <a:latin typeface="Times New Roman Bold" panose="02020503050405090304" charset="0"/>
                <a:cs typeface="Times New Roman Bold" panose="02020503050405090304" charset="0"/>
                <a:sym typeface="+mn-ea"/>
              </a:rPr>
              <a:t>bad habits </a:t>
            </a:r>
            <a:endParaRPr lang="en-US" altLang="en-US" sz="2800" b="1">
              <a:solidFill>
                <a:schemeClr val="accent2">
                  <a:lumMod val="75000"/>
                </a:schemeClr>
              </a:solidFill>
              <a:latin typeface="Times New Roman Bold" panose="02020503050405090304" charset="0"/>
              <a:cs typeface="Times New Roman Bold" panose="02020503050405090304" charset="0"/>
              <a:sym typeface="+mn-ea"/>
            </a:endParaRPr>
          </a:p>
        </p:txBody>
      </p:sp>
      <p:sp>
        <p:nvSpPr>
          <p:cNvPr id="41" name="文本框 40"/>
          <p:cNvSpPr txBox="1"/>
          <p:nvPr>
            <p:custDataLst>
              <p:tags r:id="rId35"/>
            </p:custDataLst>
          </p:nvPr>
        </p:nvSpPr>
        <p:spPr>
          <a:xfrm>
            <a:off x="9106535" y="4885690"/>
            <a:ext cx="2093595" cy="521970"/>
          </a:xfrm>
          <a:prstGeom prst="rect">
            <a:avLst/>
          </a:prstGeom>
          <a:noFill/>
        </p:spPr>
        <p:txBody>
          <a:bodyPr wrap="square" rtlCol="0" anchor="t">
            <a:spAutoFit/>
          </a:bodyPr>
          <a:p>
            <a:r>
              <a:rPr lang="en-US" sz="2800" b="1">
                <a:solidFill>
                  <a:schemeClr val="accent2">
                    <a:lumMod val="75000"/>
                  </a:schemeClr>
                </a:solidFill>
                <a:latin typeface="Times New Roman Bold" panose="02020503050405090304" charset="0"/>
                <a:cs typeface="Times New Roman Bold" panose="02020503050405090304" charset="0"/>
                <a:sym typeface="+mn-ea"/>
              </a:rPr>
              <a:t>good habits </a:t>
            </a:r>
            <a:endParaRPr lang="en-US" altLang="en-US" sz="2800" b="1">
              <a:solidFill>
                <a:schemeClr val="accent2">
                  <a:lumMod val="75000"/>
                </a:schemeClr>
              </a:solidFill>
              <a:latin typeface="Times New Roman Bold" panose="02020503050405090304" charset="0"/>
              <a:cs typeface="Times New Roman Bold" panose="0202050305040509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down)">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p:tgtEl>
                                          <p:spTgt spid="32"/>
                                        </p:tgtEl>
                                        <p:attrNameLst>
                                          <p:attrName>ppt_y</p:attrName>
                                        </p:attrNameLst>
                                      </p:cBhvr>
                                      <p:tavLst>
                                        <p:tav tm="0">
                                          <p:val>
                                            <p:strVal val="#ppt_y-#ppt_h*1.125000"/>
                                          </p:val>
                                        </p:tav>
                                        <p:tav tm="100000">
                                          <p:val>
                                            <p:strVal val="#ppt_y"/>
                                          </p:val>
                                        </p:tav>
                                      </p:tavLst>
                                    </p:anim>
                                    <p:animEffect transition="in" filter="wipe(down)">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par>
                                <p:cTn id="20" presetID="3"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290">
                                          <p:stCondLst>
                                            <p:cond delay="0"/>
                                          </p:stCondLst>
                                        </p:cTn>
                                        <p:tgtEl>
                                          <p:spTgt spid="34"/>
                                        </p:tgtEl>
                                      </p:cBhvr>
                                    </p:animEffect>
                                    <p:anim calcmode="lin" valueType="num">
                                      <p:cBhvr>
                                        <p:cTn id="34" dur="911"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5" dur="33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6" dur="332" tmFilter="0, 0; 0.125,0.2665; 0.25,0.4; 0.375,0.465; 0.5,0.5;  0.625,0.535; 0.75,0.6; 0.875,0.7335; 1,1">
                                          <p:stCondLst>
                                            <p:cond delay="332"/>
                                          </p:stCondLst>
                                        </p:cTn>
                                        <p:tgtEl>
                                          <p:spTgt spid="34"/>
                                        </p:tgtEl>
                                        <p:attrNameLst>
                                          <p:attrName>ppt_y</p:attrName>
                                        </p:attrNameLst>
                                      </p:cBhvr>
                                      <p:tavLst>
                                        <p:tav tm="0" fmla="#ppt_y-sin(pi*$)/9">
                                          <p:val>
                                            <p:fltVal val="0"/>
                                          </p:val>
                                        </p:tav>
                                        <p:tav tm="100000">
                                          <p:val>
                                            <p:fltVal val="1"/>
                                          </p:val>
                                        </p:tav>
                                      </p:tavLst>
                                    </p:anim>
                                    <p:anim calcmode="lin" valueType="num">
                                      <p:cBhvr>
                                        <p:cTn id="37" dur="166" tmFilter="0, 0; 0.125,0.2665; 0.25,0.4; 0.375,0.465; 0.5,0.5;  0.625,0.535; 0.75,0.6; 0.875,0.7335; 1,1">
                                          <p:stCondLst>
                                            <p:cond delay="662"/>
                                          </p:stCondLst>
                                        </p:cTn>
                                        <p:tgtEl>
                                          <p:spTgt spid="34"/>
                                        </p:tgtEl>
                                        <p:attrNameLst>
                                          <p:attrName>ppt_y</p:attrName>
                                        </p:attrNameLst>
                                      </p:cBhvr>
                                      <p:tavLst>
                                        <p:tav tm="0" fmla="#ppt_y-sin(pi*$)/27">
                                          <p:val>
                                            <p:fltVal val="0"/>
                                          </p:val>
                                        </p:tav>
                                        <p:tav tm="100000">
                                          <p:val>
                                            <p:fltVal val="1"/>
                                          </p:val>
                                        </p:tav>
                                      </p:tavLst>
                                    </p:anim>
                                    <p:anim calcmode="lin" valueType="num">
                                      <p:cBhvr>
                                        <p:cTn id="38" dur="82" tmFilter="0, 0; 0.125,0.2665; 0.25,0.4; 0.375,0.465; 0.5,0.5;  0.625,0.535; 0.75,0.6; 0.875,0.7335; 1,1">
                                          <p:stCondLst>
                                            <p:cond delay="828"/>
                                          </p:stCondLst>
                                        </p:cTn>
                                        <p:tgtEl>
                                          <p:spTgt spid="34"/>
                                        </p:tgtEl>
                                        <p:attrNameLst>
                                          <p:attrName>ppt_y</p:attrName>
                                        </p:attrNameLst>
                                      </p:cBhvr>
                                      <p:tavLst>
                                        <p:tav tm="0" fmla="#ppt_y-sin(pi*$)/81">
                                          <p:val>
                                            <p:fltVal val="0"/>
                                          </p:val>
                                        </p:tav>
                                        <p:tav tm="100000">
                                          <p:val>
                                            <p:fltVal val="1"/>
                                          </p:val>
                                        </p:tav>
                                      </p:tavLst>
                                    </p:anim>
                                    <p:animScale>
                                      <p:cBhvr>
                                        <p:cTn id="39" dur="13">
                                          <p:stCondLst>
                                            <p:cond delay="325"/>
                                          </p:stCondLst>
                                        </p:cTn>
                                        <p:tgtEl>
                                          <p:spTgt spid="34"/>
                                        </p:tgtEl>
                                      </p:cBhvr>
                                      <p:to x="100000" y="60000"/>
                                    </p:animScale>
                                    <p:animScale>
                                      <p:cBhvr>
                                        <p:cTn id="40" dur="83" decel="50000">
                                          <p:stCondLst>
                                            <p:cond delay="338"/>
                                          </p:stCondLst>
                                        </p:cTn>
                                        <p:tgtEl>
                                          <p:spTgt spid="34"/>
                                        </p:tgtEl>
                                      </p:cBhvr>
                                      <p:to x="100000" y="100000"/>
                                    </p:animScale>
                                    <p:animScale>
                                      <p:cBhvr>
                                        <p:cTn id="41" dur="13">
                                          <p:stCondLst>
                                            <p:cond delay="656"/>
                                          </p:stCondLst>
                                        </p:cTn>
                                        <p:tgtEl>
                                          <p:spTgt spid="34"/>
                                        </p:tgtEl>
                                      </p:cBhvr>
                                      <p:to x="100000" y="80000"/>
                                    </p:animScale>
                                    <p:animScale>
                                      <p:cBhvr>
                                        <p:cTn id="42" dur="83" decel="50000">
                                          <p:stCondLst>
                                            <p:cond delay="669"/>
                                          </p:stCondLst>
                                        </p:cTn>
                                        <p:tgtEl>
                                          <p:spTgt spid="34"/>
                                        </p:tgtEl>
                                      </p:cBhvr>
                                      <p:to x="100000" y="100000"/>
                                    </p:animScale>
                                    <p:animScale>
                                      <p:cBhvr>
                                        <p:cTn id="43" dur="13">
                                          <p:stCondLst>
                                            <p:cond delay="821"/>
                                          </p:stCondLst>
                                        </p:cTn>
                                        <p:tgtEl>
                                          <p:spTgt spid="34"/>
                                        </p:tgtEl>
                                      </p:cBhvr>
                                      <p:to x="100000" y="90000"/>
                                    </p:animScale>
                                    <p:animScale>
                                      <p:cBhvr>
                                        <p:cTn id="44" dur="83" decel="50000">
                                          <p:stCondLst>
                                            <p:cond delay="834"/>
                                          </p:stCondLst>
                                        </p:cTn>
                                        <p:tgtEl>
                                          <p:spTgt spid="34"/>
                                        </p:tgtEl>
                                      </p:cBhvr>
                                      <p:to x="100000" y="100000"/>
                                    </p:animScale>
                                    <p:animScale>
                                      <p:cBhvr>
                                        <p:cTn id="45" dur="13">
                                          <p:stCondLst>
                                            <p:cond delay="904"/>
                                          </p:stCondLst>
                                        </p:cTn>
                                        <p:tgtEl>
                                          <p:spTgt spid="34"/>
                                        </p:tgtEl>
                                      </p:cBhvr>
                                      <p:to x="100000" y="95000"/>
                                    </p:animScale>
                                    <p:animScale>
                                      <p:cBhvr>
                                        <p:cTn id="46" dur="83" decel="50000">
                                          <p:stCondLst>
                                            <p:cond delay="917"/>
                                          </p:stCondLst>
                                        </p:cTn>
                                        <p:tgtEl>
                                          <p:spTgt spid="34"/>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linds(horizontal)">
                                      <p:cBhvr>
                                        <p:cTn id="51" dur="500"/>
                                        <p:tgtEl>
                                          <p:spTgt spid="5"/>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linds(horizontal)">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linds(horizontal)">
                                      <p:cBhvr>
                                        <p:cTn id="59" dur="500"/>
                                        <p:tgtEl>
                                          <p:spTgt spid="40"/>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blinds(horizontal)">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blinds(horizontal)">
                                      <p:cBhvr>
                                        <p:cTn id="6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 grpId="0" bldLvl="0" animBg="1"/>
      <p:bldP spid="6" grpId="0" bldLvl="0" animBg="1"/>
      <p:bldP spid="39" grpId="0"/>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247015" y="270510"/>
            <a:ext cx="2012950" cy="460375"/>
          </a:xfrm>
          <a:prstGeom prst="rect">
            <a:avLst/>
          </a:prstGeom>
          <a:noFill/>
        </p:spPr>
        <p:txBody>
          <a:bodyPr wrap="square" rtlCol="0">
            <a:spAutoFit/>
          </a:bodyPr>
          <a:p>
            <a:pPr algn="ctr"/>
            <a:r>
              <a:rPr lang="en-US" altLang="zh-CN" sz="2400">
                <a:latin typeface="Bodoni Six ITC Pro" panose="020405020709060D0C03" charset="0"/>
                <a:cs typeface="Bodoni Six ITC Pro" panose="020405020709060D0C03" charset="0"/>
              </a:rPr>
              <a:t>Scanning</a:t>
            </a:r>
            <a:endParaRPr lang="en-US" altLang="zh-CN" sz="2400">
              <a:latin typeface="Bodoni Six ITC Pro" panose="020405020709060D0C03" charset="0"/>
              <a:cs typeface="Bodoni Six ITC Pro" panose="020405020709060D0C03" charset="0"/>
            </a:endParaRPr>
          </a:p>
        </p:txBody>
      </p:sp>
      <p:sp>
        <p:nvSpPr>
          <p:cNvPr id="3" name="文本框 2"/>
          <p:cNvSpPr txBox="1"/>
          <p:nvPr/>
        </p:nvSpPr>
        <p:spPr>
          <a:xfrm>
            <a:off x="247015" y="5416550"/>
            <a:ext cx="8663940" cy="1116965"/>
          </a:xfrm>
          <a:prstGeom prst="rect">
            <a:avLst/>
          </a:prstGeom>
          <a:solidFill>
            <a:schemeClr val="accent1">
              <a:lumMod val="20000"/>
              <a:lumOff val="80000"/>
            </a:schemeClr>
          </a:solidFill>
        </p:spPr>
        <p:txBody>
          <a:bodyPr wrap="square" rtlCol="0">
            <a:spAutoFit/>
          </a:bodyPr>
          <a:p>
            <a:pPr marL="457200" indent="-457200">
              <a:lnSpc>
                <a:spcPts val="4000"/>
              </a:lnSpc>
              <a:buFont typeface="Arial" panose="020B0604020202020204" pitchFamily="34" charset="0"/>
              <a:buChar char="•"/>
            </a:pPr>
            <a:r>
              <a:rPr lang="en-US" altLang="zh-CN" sz="3200" b="1">
                <a:latin typeface="Times New Roman Bold" panose="02020503050405090304" charset="0"/>
                <a:cs typeface="Times New Roman Bold" panose="02020503050405090304" charset="0"/>
                <a:sym typeface="+mn-ea"/>
              </a:rPr>
              <a:t>Why do bad habits become a serious problem especially for teenagers?</a:t>
            </a:r>
            <a:endParaRPr lang="en-US" altLang="zh-CN" sz="3200" b="1">
              <a:latin typeface="Times New Roman Bold" panose="02020503050405090304" charset="0"/>
              <a:ea typeface="方正大标宋简体" panose="02000000000000000000" charset="-122"/>
              <a:cs typeface="Times New Roman Bold" panose="02020503050405090304" charset="0"/>
              <a:sym typeface="+mn-ea"/>
            </a:endParaRPr>
          </a:p>
        </p:txBody>
      </p:sp>
      <p:sp>
        <p:nvSpPr>
          <p:cNvPr id="2" name="文本框 1"/>
          <p:cNvSpPr txBox="1"/>
          <p:nvPr/>
        </p:nvSpPr>
        <p:spPr>
          <a:xfrm>
            <a:off x="247015" y="1084580"/>
            <a:ext cx="11684635" cy="4048125"/>
          </a:xfrm>
          <a:prstGeom prst="rect">
            <a:avLst/>
          </a:prstGeom>
          <a:solidFill>
            <a:schemeClr val="bg1"/>
          </a:solidFill>
          <a:ln w="28575">
            <a:solidFill>
              <a:schemeClr val="tx1">
                <a:lumMod val="85000"/>
                <a:lumOff val="15000"/>
              </a:schemeClr>
            </a:solidFill>
            <a:prstDash val="dash"/>
          </a:ln>
        </p:spPr>
        <p:txBody>
          <a:bodyPr wrap="square" rtlCol="0" anchor="t">
            <a:noAutofit/>
          </a:bodyPr>
          <a:p>
            <a:pPr marL="179705" indent="0" algn="just" fontAlgn="auto">
              <a:lnSpc>
                <a:spcPct val="110000"/>
              </a:lnSpc>
            </a:pPr>
            <a:endParaRPr lang="zh-CN" altLang="en-US" sz="2800">
              <a:latin typeface="Times New Roman Regular" panose="02020503050405090304" charset="0"/>
              <a:cs typeface="Times New Roman Regular" panose="02020503050405090304" charset="0"/>
            </a:endParaRPr>
          </a:p>
        </p:txBody>
      </p:sp>
      <p:sp>
        <p:nvSpPr>
          <p:cNvPr id="20" name="文本框 19"/>
          <p:cNvSpPr txBox="1"/>
          <p:nvPr>
            <p:custDataLst>
              <p:tags r:id="rId3"/>
            </p:custDataLst>
          </p:nvPr>
        </p:nvSpPr>
        <p:spPr>
          <a:xfrm>
            <a:off x="7786370" y="270510"/>
            <a:ext cx="405828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The influence of bad habits</a:t>
            </a:r>
            <a:endParaRPr lang="en-US" altLang="zh-CN" sz="2400">
              <a:latin typeface="方正大标宋简体" panose="02000000000000000000" charset="-122"/>
              <a:ea typeface="方正大标宋简体" panose="02000000000000000000" charset="-122"/>
              <a:sym typeface="+mn-ea"/>
            </a:endParaRPr>
          </a:p>
        </p:txBody>
      </p:sp>
      <p:pic>
        <p:nvPicPr>
          <p:cNvPr id="17" name="图片 16" descr="1_round_solid_数字1_by_climei (1)"/>
          <p:cNvPicPr>
            <a:picLocks noChangeAspect="1"/>
          </p:cNvPicPr>
          <p:nvPr>
            <p:custDataLst>
              <p:tags r:id="rId4"/>
            </p:custDataLst>
          </p:nvPr>
        </p:nvPicPr>
        <p:blipFill>
          <a:blip r:embed="rId5"/>
          <a:stretch>
            <a:fillRect/>
          </a:stretch>
        </p:blipFill>
        <p:spPr>
          <a:xfrm>
            <a:off x="7303770" y="295910"/>
            <a:ext cx="396240" cy="396240"/>
          </a:xfrm>
          <a:prstGeom prst="rect">
            <a:avLst/>
          </a:prstGeom>
        </p:spPr>
      </p:pic>
      <p:sp>
        <p:nvSpPr>
          <p:cNvPr id="21" name="矩形 20"/>
          <p:cNvSpPr/>
          <p:nvPr/>
        </p:nvSpPr>
        <p:spPr>
          <a:xfrm>
            <a:off x="768350" y="2711450"/>
            <a:ext cx="6684645" cy="36258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矩形 21"/>
          <p:cNvSpPr/>
          <p:nvPr/>
        </p:nvSpPr>
        <p:spPr>
          <a:xfrm>
            <a:off x="752475" y="3642995"/>
            <a:ext cx="5488305" cy="36258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nvSpPr>
        <p:spPr>
          <a:xfrm>
            <a:off x="582295" y="1154430"/>
            <a:ext cx="11160125" cy="3881755"/>
          </a:xfrm>
          <a:prstGeom prst="rect">
            <a:avLst/>
          </a:prstGeom>
          <a:noFill/>
        </p:spPr>
        <p:txBody>
          <a:bodyPr wrap="square" rtlCol="0" anchor="t">
            <a:spAutoFit/>
          </a:bodyPr>
          <a:p>
            <a:pPr marL="179705" indent="0" algn="just" fontAlgn="auto">
              <a:lnSpc>
                <a:spcPct val="110000"/>
              </a:lnSpc>
            </a:pPr>
            <a:r>
              <a:rPr lang="zh-CN" altLang="en-US" sz="2800">
                <a:latin typeface="Times New Roman Regular" panose="02020503050405090304" charset="0"/>
                <a:cs typeface="Times New Roman Regular" panose="02020503050405090304" charset="0"/>
                <a:sym typeface="+mn-ea"/>
              </a:rPr>
              <a:t>As teenagers grow up, they become more independent and start making their own decisions. </a:t>
            </a:r>
            <a:r>
              <a:rPr lang="en-US" altLang="zh-CN" sz="2800">
                <a:latin typeface="Times New Roman Regular" panose="02020503050405090304" charset="0"/>
                <a:cs typeface="Times New Roman Regular" panose="02020503050405090304" charset="0"/>
                <a:sym typeface="+mn-ea"/>
              </a:rPr>
              <a:t>However</a:t>
            </a:r>
            <a:r>
              <a:rPr lang="zh-CN" altLang="en-US" sz="2800">
                <a:latin typeface="Times New Roman Regular" panose="02020503050405090304" charset="0"/>
                <a:cs typeface="Times New Roman Regular" panose="02020503050405090304" charset="0"/>
                <a:sym typeface="+mn-ea"/>
              </a:rPr>
              <a:t>, during this period, it can be easy for some of them to form bad habits. These bad habits, if left unchecked, could lead to more serious ones when they become adults. For example</a:t>
            </a:r>
            <a:r>
              <a:rPr lang="en-US" altLang="zh-CN" sz="2800">
                <a:latin typeface="Times New Roman Regular" panose="02020503050405090304" charset="0"/>
                <a:cs typeface="Times New Roman Regular" panose="02020503050405090304" charset="0"/>
                <a:sym typeface="+mn-ea"/>
              </a:rPr>
              <a:t>,</a:t>
            </a:r>
            <a:r>
              <a:rPr lang="zh-CN" altLang="en-US" sz="2800">
                <a:latin typeface="Times New Roman Regular" panose="02020503050405090304" charset="0"/>
                <a:cs typeface="Times New Roman Regular" panose="02020503050405090304" charset="0"/>
                <a:sym typeface="+mn-ea"/>
              </a:rPr>
              <a:t> some of them may become involved in tobacco or alcohol abuse, which can lead to physical and mental health problems. To prevent harmful habits like these from dominating a teenager's life is essential. They must learn to recognise bad habits early and make appropriate changes.</a:t>
            </a:r>
            <a:endParaRPr lang="zh-CN" altLang="en-US" sz="2800">
              <a:latin typeface="Times New Roman Regular" panose="02020503050405090304" charset="0"/>
              <a:cs typeface="Times New Roman Regular" panose="02020503050405090304" charset="0"/>
              <a:sym typeface="+mn-ea"/>
            </a:endParaRPr>
          </a:p>
        </p:txBody>
      </p:sp>
      <p:sp>
        <p:nvSpPr>
          <p:cNvPr id="25" name="文本框 24"/>
          <p:cNvSpPr txBox="1"/>
          <p:nvPr/>
        </p:nvSpPr>
        <p:spPr>
          <a:xfrm>
            <a:off x="1622425" y="4004310"/>
            <a:ext cx="1937385" cy="521970"/>
          </a:xfrm>
          <a:prstGeom prst="rect">
            <a:avLst/>
          </a:prstGeom>
          <a:solidFill>
            <a:schemeClr val="bg1"/>
          </a:solidFill>
        </p:spPr>
        <p:txBody>
          <a:bodyPr wrap="square" rtlCol="0" anchor="t">
            <a:spAutoFit/>
          </a:bodyPr>
          <a:p>
            <a:pPr algn="ctr"/>
            <a:r>
              <a:rPr lang="zh-CN" altLang="en-US" sz="2800" b="1">
                <a:effectLst>
                  <a:glow rad="63500">
                    <a:schemeClr val="accent2">
                      <a:satMod val="175000"/>
                      <a:alpha val="40000"/>
                    </a:schemeClr>
                  </a:glow>
                </a:effectLst>
                <a:latin typeface="Times New Roman Bold" panose="02020503050405090304" charset="0"/>
                <a:cs typeface="Times New Roman Bold" panose="02020503050405090304" charset="0"/>
                <a:sym typeface="+mn-ea"/>
              </a:rPr>
              <a:t>dominating </a:t>
            </a:r>
            <a:endParaRPr lang="zh-CN" altLang="en-US" sz="2800" b="1">
              <a:effectLst>
                <a:glow rad="63500">
                  <a:schemeClr val="accent2">
                    <a:satMod val="175000"/>
                    <a:alpha val="40000"/>
                  </a:schemeClr>
                </a:glow>
              </a:effectLst>
              <a:latin typeface="Times New Roman Bold" panose="02020503050405090304" charset="0"/>
              <a:cs typeface="Times New Roman Bold" panose="02020503050405090304" charset="0"/>
              <a:sym typeface="+mn-ea"/>
            </a:endParaRPr>
          </a:p>
        </p:txBody>
      </p:sp>
      <p:sp>
        <p:nvSpPr>
          <p:cNvPr id="26" name="文本框 25"/>
          <p:cNvSpPr txBox="1"/>
          <p:nvPr/>
        </p:nvSpPr>
        <p:spPr>
          <a:xfrm>
            <a:off x="3380740" y="5416550"/>
            <a:ext cx="8550910" cy="1116965"/>
          </a:xfrm>
          <a:prstGeom prst="rect">
            <a:avLst/>
          </a:prstGeom>
          <a:solidFill>
            <a:schemeClr val="accent4">
              <a:lumMod val="20000"/>
              <a:lumOff val="80000"/>
            </a:schemeClr>
          </a:solidFill>
        </p:spPr>
        <p:txBody>
          <a:bodyPr wrap="square" rtlCol="0">
            <a:spAutoFit/>
          </a:bodyPr>
          <a:p>
            <a:pPr marL="457200" indent="-457200">
              <a:lnSpc>
                <a:spcPts val="4000"/>
              </a:lnSpc>
              <a:buFont typeface="Arial" panose="020B0604020202020204" pitchFamily="34" charset="0"/>
              <a:buChar char="•"/>
            </a:pPr>
            <a:r>
              <a:rPr lang="en-US" altLang="zh-CN" sz="3200" b="1">
                <a:latin typeface="Times New Roman Bold" panose="02020503050405090304" charset="0"/>
                <a:cs typeface="Times New Roman Bold" panose="02020503050405090304" charset="0"/>
                <a:sym typeface="+mn-ea"/>
              </a:rPr>
              <a:t>Which </a:t>
            </a:r>
            <a:r>
              <a:rPr lang="en-US" altLang="zh-CN" sz="3200" b="1" i="1">
                <a:solidFill>
                  <a:schemeClr val="accent4">
                    <a:lumMod val="75000"/>
                  </a:schemeClr>
                </a:solidFill>
                <a:latin typeface="Times New Roman Bold Italic" panose="02020503050405090304" charset="0"/>
                <a:cs typeface="Times New Roman Bold Italic" panose="02020503050405090304" charset="0"/>
                <a:sym typeface="+mn-ea"/>
              </a:rPr>
              <a:t>verb </a:t>
            </a:r>
            <a:r>
              <a:rPr lang="en-US" altLang="zh-CN" sz="3200" b="1">
                <a:latin typeface="Times New Roman Bold" panose="02020503050405090304" charset="0"/>
                <a:cs typeface="Times New Roman Bold" panose="02020503050405090304" charset="0"/>
                <a:sym typeface="+mn-ea"/>
              </a:rPr>
              <a:t>did the author use to show the power of bad habits?</a:t>
            </a:r>
            <a:endParaRPr lang="en-US" altLang="zh-CN" sz="3200" b="1">
              <a:latin typeface="Times New Roman Bold" panose="02020503050405090304" charset="0"/>
              <a:ea typeface="方正大标宋简体" panose="02000000000000000000" charset="-122"/>
              <a:cs typeface="Times New Roman Bold" panose="02020503050405090304" charset="0"/>
              <a:sym typeface="+mn-ea"/>
            </a:endParaRPr>
          </a:p>
        </p:txBody>
      </p:sp>
      <p:sp>
        <p:nvSpPr>
          <p:cNvPr id="4" name="文本框 3"/>
          <p:cNvSpPr txBox="1"/>
          <p:nvPr>
            <p:custDataLst>
              <p:tags r:id="rId6"/>
            </p:custDataLst>
          </p:nvPr>
        </p:nvSpPr>
        <p:spPr>
          <a:xfrm>
            <a:off x="247015" y="5416550"/>
            <a:ext cx="8663940" cy="1116965"/>
          </a:xfrm>
          <a:prstGeom prst="rect">
            <a:avLst/>
          </a:prstGeom>
          <a:solidFill>
            <a:schemeClr val="accent1">
              <a:lumMod val="20000"/>
              <a:lumOff val="80000"/>
            </a:schemeClr>
          </a:solidFill>
        </p:spPr>
        <p:txBody>
          <a:bodyPr wrap="square" rtlCol="0">
            <a:spAutoFit/>
          </a:bodyPr>
          <a:p>
            <a:pPr marL="457200" indent="-457200">
              <a:lnSpc>
                <a:spcPts val="4000"/>
              </a:lnSpc>
              <a:buFont typeface="Arial" panose="020B0604020202020204" pitchFamily="34" charset="0"/>
              <a:buChar char="•"/>
            </a:pPr>
            <a:r>
              <a:rPr lang="en-US" altLang="zh-CN" sz="3200" b="1" kern="100" dirty="0">
                <a:latin typeface="Times New Roman" panose="02020603050405020304" pitchFamily="18" charset="0"/>
                <a:ea typeface="方正中等线简体" panose="03000509000000000000" pitchFamily="65" charset="-122"/>
                <a:cs typeface="Courier New" panose="02070309020205020404" pitchFamily="49" charset="0"/>
                <a:sym typeface="+mn-ea"/>
              </a:rPr>
              <a:t>What should teenagers </a:t>
            </a:r>
            <a:r>
              <a:rPr lang="en-US" altLang="zh-CN" sz="3200" b="1" i="1" kern="100" dirty="0">
                <a:solidFill>
                  <a:schemeClr val="accent1">
                    <a:lumMod val="75000"/>
                  </a:schemeClr>
                </a:solidFill>
                <a:latin typeface="Times New Roman Bold Italic" panose="02020503050405090304" charset="0"/>
                <a:ea typeface="方正中等线简体" panose="03000509000000000000" pitchFamily="65" charset="-122"/>
                <a:cs typeface="Times New Roman Bold Italic" panose="02020503050405090304" charset="0"/>
                <a:sym typeface="+mn-ea"/>
              </a:rPr>
              <a:t>do</a:t>
            </a:r>
            <a:r>
              <a:rPr lang="en-US" altLang="zh-CN" sz="3200" b="1" kern="100" dirty="0">
                <a:latin typeface="Times New Roman" panose="02020603050405020304" pitchFamily="18" charset="0"/>
                <a:ea typeface="方正中等线简体" panose="03000509000000000000" pitchFamily="65" charset="-122"/>
                <a:cs typeface="Courier New" panose="02070309020205020404" pitchFamily="49" charset="0"/>
                <a:sym typeface="+mn-ea"/>
              </a:rPr>
              <a:t> </a:t>
            </a:r>
            <a:r>
              <a:rPr lang="en-US" altLang="zh-CN" sz="3200" b="1" i="1" kern="100" dirty="0">
                <a:solidFill>
                  <a:schemeClr val="accent1">
                    <a:lumMod val="75000"/>
                  </a:schemeClr>
                </a:solidFill>
                <a:latin typeface="Times New Roman Bold Italic" panose="02020503050405090304" charset="0"/>
                <a:ea typeface="方正中等线简体" panose="03000509000000000000" pitchFamily="65" charset="-122"/>
                <a:cs typeface="Times New Roman Bold Italic" panose="02020503050405090304" charset="0"/>
                <a:sym typeface="+mn-ea"/>
              </a:rPr>
              <a:t>first </a:t>
            </a:r>
            <a:r>
              <a:rPr lang="en-US" altLang="zh-CN" sz="3200" b="1" kern="100" dirty="0">
                <a:latin typeface="Times New Roman" panose="02020603050405020304" pitchFamily="18" charset="0"/>
                <a:ea typeface="方正中等线简体" panose="03000509000000000000" pitchFamily="65" charset="-122"/>
                <a:cs typeface="Courier New" panose="02070309020205020404" pitchFamily="49" charset="0"/>
                <a:sym typeface="+mn-ea"/>
              </a:rPr>
              <a:t>to prevent harmful habits from dominating their life?</a:t>
            </a:r>
            <a:endParaRPr lang="en-US" altLang="zh-CN" sz="3200" b="1">
              <a:latin typeface="Times New Roman Bold" panose="02020503050405090304" charset="0"/>
              <a:ea typeface="方正大标宋简体" panose="02000000000000000000" charset="-122"/>
              <a:cs typeface="Times New Roman Bold" panose="02020503050405090304" charset="0"/>
              <a:sym typeface="+mn-ea"/>
            </a:endParaRPr>
          </a:p>
        </p:txBody>
      </p:sp>
      <p:sp>
        <p:nvSpPr>
          <p:cNvPr id="9" name="文本框 8"/>
          <p:cNvSpPr txBox="1"/>
          <p:nvPr>
            <p:custDataLst>
              <p:tags r:id="rId7"/>
            </p:custDataLst>
          </p:nvPr>
        </p:nvSpPr>
        <p:spPr>
          <a:xfrm>
            <a:off x="10190480" y="3989705"/>
            <a:ext cx="1686560" cy="521970"/>
          </a:xfrm>
          <a:prstGeom prst="rect">
            <a:avLst/>
          </a:prstGeom>
          <a:solidFill>
            <a:schemeClr val="bg1"/>
          </a:solidFill>
        </p:spPr>
        <p:txBody>
          <a:bodyPr wrap="square" rtlCol="0" anchor="t">
            <a:spAutoFit/>
          </a:bodyPr>
          <a:p>
            <a:pPr algn="ctr"/>
            <a:r>
              <a:rPr lang="en-US" altLang="zh-CN" sz="2800" b="1">
                <a:effectLst>
                  <a:glow rad="63500">
                    <a:schemeClr val="accent2">
                      <a:satMod val="175000"/>
                      <a:alpha val="40000"/>
                    </a:schemeClr>
                  </a:glow>
                </a:effectLst>
                <a:latin typeface="Times New Roman Bold" panose="02020503050405090304" charset="0"/>
                <a:cs typeface="Times New Roman Bold" panose="02020503050405090304" charset="0"/>
                <a:sym typeface="+mn-ea"/>
              </a:rPr>
              <a:t>recognize</a:t>
            </a:r>
            <a:endParaRPr lang="en-US" altLang="zh-CN" sz="2800" b="1">
              <a:effectLst>
                <a:glow rad="63500">
                  <a:schemeClr val="accent2">
                    <a:satMod val="175000"/>
                    <a:alpha val="40000"/>
                  </a:schemeClr>
                </a:glow>
              </a:effectLst>
              <a:latin typeface="Times New Roman Bold" panose="02020503050405090304" charset="0"/>
              <a:cs typeface="Times New Roman Bold" panose="02020503050405090304" charset="0"/>
              <a:sym typeface="+mn-ea"/>
            </a:endParaRPr>
          </a:p>
        </p:txBody>
      </p:sp>
      <p:grpSp>
        <p:nvGrpSpPr>
          <p:cNvPr id="7" name="组合 6"/>
          <p:cNvGrpSpPr/>
          <p:nvPr/>
        </p:nvGrpSpPr>
        <p:grpSpPr>
          <a:xfrm>
            <a:off x="768350" y="4459605"/>
            <a:ext cx="10862310" cy="511810"/>
            <a:chOff x="1210" y="7023"/>
            <a:chExt cx="17106" cy="806"/>
          </a:xfrm>
        </p:grpSpPr>
        <p:cxnSp>
          <p:nvCxnSpPr>
            <p:cNvPr id="5" name="直接连接符 4"/>
            <p:cNvCxnSpPr/>
            <p:nvPr/>
          </p:nvCxnSpPr>
          <p:spPr>
            <a:xfrm>
              <a:off x="11924" y="7023"/>
              <a:ext cx="6392" cy="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6" name="直接连接符 5"/>
            <p:cNvCxnSpPr/>
            <p:nvPr>
              <p:custDataLst>
                <p:tags r:id="rId8"/>
              </p:custDataLst>
            </p:nvPr>
          </p:nvCxnSpPr>
          <p:spPr>
            <a:xfrm>
              <a:off x="1210" y="7829"/>
              <a:ext cx="10636" cy="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1+#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par>
                          <p:cTn id="38" fill="hold">
                            <p:stCondLst>
                              <p:cond delay="500"/>
                            </p:stCondLst>
                            <p:childTnLst>
                              <p:par>
                                <p:cTn id="39" presetID="3" presetClass="entr" presetSubtype="10" fill="hold" grpId="1"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linds(horizont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linds(horizontal)">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6" grpId="0" bldLvl="0" animBg="1"/>
      <p:bldP spid="25" grpId="0" bldLvl="0" animBg="1"/>
      <p:bldP spid="21" grpId="0" animBg="1"/>
      <p:bldP spid="22" grpId="0" animBg="1"/>
      <p:bldP spid="4" grpId="1" bldLvl="0" animBg="1"/>
      <p:bldP spid="26" grpId="1" bldLvl="0" animBg="1"/>
      <p:bldP spid="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247015" y="270510"/>
            <a:ext cx="2012950" cy="460375"/>
          </a:xfrm>
          <a:prstGeom prst="rect">
            <a:avLst/>
          </a:prstGeom>
          <a:noFill/>
        </p:spPr>
        <p:txBody>
          <a:bodyPr wrap="square" rtlCol="0">
            <a:spAutoFit/>
          </a:bodyPr>
          <a:p>
            <a:pPr algn="ctr"/>
            <a:r>
              <a:rPr lang="en-US" altLang="zh-CN" sz="2400">
                <a:latin typeface="Bodoni Six ITC Pro" panose="020405020709060D0C03" charset="0"/>
                <a:cs typeface="Bodoni Six ITC Pro" panose="020405020709060D0C03" charset="0"/>
              </a:rPr>
              <a:t>Scanning</a:t>
            </a:r>
            <a:endParaRPr lang="en-US" altLang="zh-CN" sz="2400">
              <a:latin typeface="Bodoni Six ITC Pro" panose="020405020709060D0C03" charset="0"/>
              <a:cs typeface="Bodoni Six ITC Pro" panose="020405020709060D0C03" charset="0"/>
            </a:endParaRPr>
          </a:p>
        </p:txBody>
      </p:sp>
      <p:sp>
        <p:nvSpPr>
          <p:cNvPr id="3" name="文本框 2"/>
          <p:cNvSpPr txBox="1"/>
          <p:nvPr/>
        </p:nvSpPr>
        <p:spPr>
          <a:xfrm>
            <a:off x="890905" y="5096510"/>
            <a:ext cx="4496435" cy="1129030"/>
          </a:xfrm>
          <a:prstGeom prst="rect">
            <a:avLst/>
          </a:prstGeom>
          <a:solidFill>
            <a:schemeClr val="accent1">
              <a:lumMod val="20000"/>
              <a:lumOff val="80000"/>
            </a:schemeClr>
          </a:solidFill>
        </p:spPr>
        <p:txBody>
          <a:bodyPr wrap="square" rtlCol="0">
            <a:noAutofit/>
          </a:bodyPr>
          <a:p>
            <a:pPr marL="457200" indent="-457200">
              <a:lnSpc>
                <a:spcPts val="4000"/>
              </a:lnSpc>
              <a:buFont typeface="Arial" panose="020B0604020202020204" pitchFamily="34" charset="0"/>
              <a:buChar char="•"/>
            </a:pPr>
            <a:r>
              <a:rPr lang="en-US" altLang="zh-CN" sz="3200" b="1">
                <a:latin typeface="Times New Roman Bold" panose="02020503050405090304" charset="0"/>
                <a:ea typeface="方正大标宋简体" panose="02000000000000000000" charset="-122"/>
                <a:cs typeface="Times New Roman Bold" panose="02020503050405090304" charset="0"/>
                <a:sym typeface="+mn-ea"/>
              </a:rPr>
              <a:t>How does the author support his idea?</a:t>
            </a:r>
            <a:endParaRPr lang="en-US" altLang="zh-CN" sz="3200" b="1">
              <a:latin typeface="Times New Roman Bold" panose="02020503050405090304" charset="0"/>
              <a:ea typeface="方正大标宋简体" panose="02000000000000000000" charset="-122"/>
              <a:cs typeface="Times New Roman Bold" panose="02020503050405090304" charset="0"/>
              <a:sym typeface="+mn-ea"/>
            </a:endParaRPr>
          </a:p>
        </p:txBody>
      </p:sp>
      <p:sp>
        <p:nvSpPr>
          <p:cNvPr id="2" name="文本框 1"/>
          <p:cNvSpPr txBox="1"/>
          <p:nvPr/>
        </p:nvSpPr>
        <p:spPr>
          <a:xfrm>
            <a:off x="247015" y="830580"/>
            <a:ext cx="11684635" cy="3773170"/>
          </a:xfrm>
          <a:prstGeom prst="rect">
            <a:avLst/>
          </a:prstGeom>
          <a:solidFill>
            <a:schemeClr val="bg1"/>
          </a:solidFill>
          <a:ln w="28575">
            <a:solidFill>
              <a:schemeClr val="tx1">
                <a:lumMod val="85000"/>
                <a:lumOff val="15000"/>
              </a:schemeClr>
            </a:solidFill>
            <a:prstDash val="dash"/>
          </a:ln>
        </p:spPr>
        <p:txBody>
          <a:bodyPr wrap="square" rtlCol="0" anchor="t">
            <a:noAutofit/>
          </a:bodyPr>
          <a:p>
            <a:pPr marL="179705" indent="0" algn="just" fontAlgn="auto">
              <a:lnSpc>
                <a:spcPct val="110000"/>
              </a:lnSpc>
            </a:pPr>
            <a:endParaRPr lang="zh-CN" altLang="en-US" sz="2800">
              <a:latin typeface="Times New Roman Regular" panose="02020503050405090304" charset="0"/>
              <a:cs typeface="Times New Roman Regular" panose="02020503050405090304" charset="0"/>
            </a:endParaRPr>
          </a:p>
        </p:txBody>
      </p:sp>
      <p:sp>
        <p:nvSpPr>
          <p:cNvPr id="6" name="矩形 5"/>
          <p:cNvSpPr/>
          <p:nvPr/>
        </p:nvSpPr>
        <p:spPr>
          <a:xfrm>
            <a:off x="4496435" y="1602740"/>
            <a:ext cx="7204710" cy="396240"/>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667385" y="2064385"/>
            <a:ext cx="2391410" cy="39560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nvSpPr>
        <p:spPr>
          <a:xfrm>
            <a:off x="509270" y="1014730"/>
            <a:ext cx="11160125" cy="3408045"/>
          </a:xfrm>
          <a:prstGeom prst="rect">
            <a:avLst/>
          </a:prstGeom>
          <a:noFill/>
        </p:spPr>
        <p:txBody>
          <a:bodyPr wrap="square" rtlCol="0" anchor="t">
            <a:spAutoFit/>
          </a:bodyPr>
          <a:p>
            <a:pPr marL="179705" indent="0" algn="just" fontAlgn="auto">
              <a:lnSpc>
                <a:spcPct val="110000"/>
              </a:lnSpc>
            </a:pPr>
            <a:r>
              <a:rPr sz="2800">
                <a:latin typeface="Times New Roman Regular" panose="02020503050405090304" charset="0"/>
                <a:cs typeface="Times New Roman Regular" panose="02020503050405090304" charset="0"/>
                <a:sym typeface="+mn-ea"/>
              </a:rPr>
              <a:t>To change bad habits is never easy</a:t>
            </a:r>
            <a:r>
              <a:rPr lang="en-US" sz="2800">
                <a:latin typeface="Times New Roman Regular" panose="02020503050405090304" charset="0"/>
                <a:cs typeface="Times New Roman Regular" panose="02020503050405090304" charset="0"/>
                <a:sym typeface="+mn-ea"/>
              </a:rPr>
              <a:t>, </a:t>
            </a:r>
            <a:r>
              <a:rPr sz="2800">
                <a:latin typeface="Times New Roman Regular" panose="02020503050405090304" charset="0"/>
                <a:cs typeface="Times New Roman Regular" panose="02020503050405090304" charset="0"/>
                <a:sym typeface="+mn-ea"/>
              </a:rPr>
              <a:t>even with many attempts.</a:t>
            </a:r>
            <a:r>
              <a:rPr lang="en-US" sz="2800">
                <a:latin typeface="Times New Roman Regular" panose="02020503050405090304" charset="0"/>
                <a:cs typeface="Times New Roman Regular" panose="02020503050405090304" charset="0"/>
                <a:sym typeface="+mn-ea"/>
              </a:rPr>
              <a:t> </a:t>
            </a:r>
            <a:r>
              <a:rPr sz="2800">
                <a:latin typeface="Times New Roman Regular" panose="02020503050405090304" charset="0"/>
                <a:cs typeface="Times New Roman Regular" panose="02020503050405090304" charset="0"/>
                <a:sym typeface="+mn-ea"/>
              </a:rPr>
              <a:t>There is a famous saying based on the philosophy of Aristotle</a:t>
            </a:r>
            <a:r>
              <a:rPr lang="en-US" sz="2800">
                <a:latin typeface="Times New Roman Regular" panose="02020503050405090304" charset="0"/>
                <a:cs typeface="Times New Roman Regular" panose="02020503050405090304" charset="0"/>
                <a:sym typeface="+mn-ea"/>
              </a:rPr>
              <a:t>: </a:t>
            </a:r>
            <a:r>
              <a:rPr sz="2800">
                <a:latin typeface="Times New Roman Regular" panose="02020503050405090304" charset="0"/>
                <a:cs typeface="Times New Roman Regular" panose="02020503050405090304" charset="0"/>
                <a:sym typeface="+mn-ea"/>
              </a:rPr>
              <a:t>“We are what we repeatedly do.”</a:t>
            </a:r>
            <a:r>
              <a:rPr lang="en-US" sz="2800">
                <a:latin typeface="Times New Roman Regular" panose="02020503050405090304" charset="0"/>
                <a:cs typeface="Times New Roman Regular" panose="02020503050405090304" charset="0"/>
                <a:sym typeface="+mn-ea"/>
              </a:rPr>
              <a:t> </a:t>
            </a:r>
            <a:r>
              <a:rPr sz="2800">
                <a:latin typeface="Times New Roman Regular" panose="02020503050405090304" charset="0"/>
                <a:cs typeface="Times New Roman Regular" panose="02020503050405090304" charset="0"/>
                <a:sym typeface="+mn-ea"/>
              </a:rPr>
              <a:t>In many ways</a:t>
            </a:r>
            <a:r>
              <a:rPr lang="en-US" sz="2800">
                <a:latin typeface="Times New Roman Regular" panose="02020503050405090304" charset="0"/>
                <a:cs typeface="Times New Roman Regular" panose="02020503050405090304" charset="0"/>
                <a:sym typeface="+mn-ea"/>
              </a:rPr>
              <a:t>, </a:t>
            </a:r>
            <a:r>
              <a:rPr sz="2800">
                <a:latin typeface="Times New Roman Regular" panose="02020503050405090304" charset="0"/>
                <a:cs typeface="Times New Roman Regular" panose="02020503050405090304" charset="0"/>
                <a:sym typeface="+mn-ea"/>
              </a:rPr>
              <a:t>our lifestyle is the sum of choices we have made.</a:t>
            </a:r>
            <a:r>
              <a:rPr lang="en-US" sz="2800">
                <a:latin typeface="Times New Roman Regular" panose="02020503050405090304" charset="0"/>
                <a:cs typeface="Times New Roman Regular" panose="02020503050405090304" charset="0"/>
                <a:sym typeface="+mn-ea"/>
              </a:rPr>
              <a:t> </a:t>
            </a:r>
            <a:r>
              <a:rPr sz="2800">
                <a:latin typeface="Times New Roman Regular" panose="02020503050405090304" charset="0"/>
                <a:cs typeface="Times New Roman Regular" panose="02020503050405090304" charset="0"/>
                <a:sym typeface="+mn-ea"/>
              </a:rPr>
              <a:t>We make a choice to do something</a:t>
            </a:r>
            <a:r>
              <a:rPr lang="en-US" sz="2800">
                <a:latin typeface="Times New Roman Regular" panose="02020503050405090304" charset="0"/>
                <a:cs typeface="Times New Roman Regular" panose="02020503050405090304" charset="0"/>
                <a:sym typeface="+mn-ea"/>
              </a:rPr>
              <a:t>, </a:t>
            </a:r>
            <a:r>
              <a:rPr sz="2800">
                <a:latin typeface="Times New Roman Regular" panose="02020503050405090304" charset="0"/>
                <a:cs typeface="Times New Roman Regular" panose="02020503050405090304" charset="0"/>
                <a:sym typeface="+mn-ea"/>
              </a:rPr>
              <a:t>and then we repeat it over and over again.</a:t>
            </a:r>
            <a:r>
              <a:rPr lang="en-US" sz="2800">
                <a:latin typeface="Times New Roman Regular" panose="02020503050405090304" charset="0"/>
                <a:cs typeface="Times New Roman Regular" panose="02020503050405090304" charset="0"/>
                <a:sym typeface="+mn-ea"/>
              </a:rPr>
              <a:t> </a:t>
            </a:r>
            <a:r>
              <a:rPr sz="2800">
                <a:latin typeface="Times New Roman Regular" panose="02020503050405090304" charset="0"/>
                <a:cs typeface="Times New Roman Regular" panose="02020503050405090304" charset="0"/>
                <a:sym typeface="+mn-ea"/>
              </a:rPr>
              <a:t>Soon that choice becomes </a:t>
            </a:r>
            <a:r>
              <a:rPr lang="en-US" sz="2800">
                <a:latin typeface="Times New Roman Regular" panose="02020503050405090304" charset="0"/>
                <a:cs typeface="Times New Roman Regular" panose="02020503050405090304" charset="0"/>
                <a:sym typeface="+mn-ea"/>
              </a:rPr>
              <a:t> </a:t>
            </a:r>
            <a:r>
              <a:rPr sz="2800">
                <a:latin typeface="Times New Roman Regular" panose="02020503050405090304" charset="0"/>
                <a:cs typeface="Times New Roman Regular" panose="02020503050405090304" charset="0"/>
                <a:sym typeface="+mn-ea"/>
              </a:rPr>
              <a:t>automatic </a:t>
            </a:r>
            <a:r>
              <a:rPr lang="en-US" sz="2800">
                <a:latin typeface="Times New Roman Regular" panose="02020503050405090304" charset="0"/>
                <a:cs typeface="Times New Roman Regular" panose="02020503050405090304" charset="0"/>
                <a:sym typeface="+mn-ea"/>
              </a:rPr>
              <a:t> </a:t>
            </a:r>
            <a:r>
              <a:rPr sz="2800">
                <a:latin typeface="Times New Roman Regular" panose="02020503050405090304" charset="0"/>
                <a:cs typeface="Times New Roman Regular" panose="02020503050405090304" charset="0"/>
                <a:sym typeface="+mn-ea"/>
              </a:rPr>
              <a:t>and forms a habit that is much harder to change.</a:t>
            </a:r>
            <a:r>
              <a:rPr lang="en-US" sz="2800">
                <a:latin typeface="Times New Roman Regular" panose="02020503050405090304" charset="0"/>
                <a:cs typeface="Times New Roman Regular" panose="02020503050405090304" charset="0"/>
                <a:sym typeface="+mn-ea"/>
              </a:rPr>
              <a:t> </a:t>
            </a:r>
            <a:r>
              <a:rPr sz="2800">
                <a:latin typeface="Times New Roman Regular" panose="02020503050405090304" charset="0"/>
                <a:cs typeface="Times New Roman Regular" panose="02020503050405090304" charset="0"/>
                <a:sym typeface="+mn-ea"/>
              </a:rPr>
              <a:t>The good news is that we can change</a:t>
            </a:r>
            <a:r>
              <a:rPr lang="en-US" sz="2800">
                <a:latin typeface="Times New Roman Regular" panose="02020503050405090304" charset="0"/>
                <a:cs typeface="Times New Roman Regular" panose="02020503050405090304" charset="0"/>
                <a:sym typeface="+mn-ea"/>
              </a:rPr>
              <a:t>, </a:t>
            </a:r>
            <a:r>
              <a:rPr sz="2800">
                <a:latin typeface="Times New Roman Regular" panose="02020503050405090304" charset="0"/>
                <a:cs typeface="Times New Roman Regular" panose="02020503050405090304" charset="0"/>
                <a:sym typeface="+mn-ea"/>
              </a:rPr>
              <a:t>if we understand how habits work.</a:t>
            </a:r>
            <a:endParaRPr sz="2800">
              <a:latin typeface="Times New Roman Regular" panose="02020503050405090304" charset="0"/>
              <a:cs typeface="Times New Roman Regular" panose="02020503050405090304" charset="0"/>
              <a:sym typeface="+mn-ea"/>
            </a:endParaRPr>
          </a:p>
        </p:txBody>
      </p:sp>
      <p:sp>
        <p:nvSpPr>
          <p:cNvPr id="4" name="文本框 3"/>
          <p:cNvSpPr txBox="1"/>
          <p:nvPr>
            <p:custDataLst>
              <p:tags r:id="rId3"/>
            </p:custDataLst>
          </p:nvPr>
        </p:nvSpPr>
        <p:spPr>
          <a:xfrm>
            <a:off x="8081645" y="270510"/>
            <a:ext cx="3850005" cy="460375"/>
          </a:xfrm>
          <a:prstGeom prst="rect">
            <a:avLst/>
          </a:prstGeom>
          <a:solidFill>
            <a:schemeClr val="accent5">
              <a:lumMod val="20000"/>
              <a:lumOff val="80000"/>
            </a:schemeClr>
          </a:solidFill>
        </p:spPr>
        <p:txBody>
          <a:bodyPr wrap="square" rtlCol="0" anchor="t">
            <a:spAutoFit/>
          </a:bodyPr>
          <a:p>
            <a:pPr algn="ctr"/>
            <a:r>
              <a:rPr lang="en-US" altLang="zh-CN" sz="2400">
                <a:latin typeface="方正大标宋简体" panose="02000000000000000000" charset="-122"/>
                <a:ea typeface="方正大标宋简体" panose="02000000000000000000" charset="-122"/>
                <a:sym typeface="+mn-ea"/>
              </a:rPr>
              <a:t>The forming of bad habits</a:t>
            </a:r>
            <a:endParaRPr lang="en-US" altLang="zh-CN" sz="2400">
              <a:latin typeface="方正大标宋简体" panose="02000000000000000000" charset="-122"/>
              <a:ea typeface="方正大标宋简体" panose="02000000000000000000" charset="-122"/>
              <a:sym typeface="+mn-ea"/>
            </a:endParaRPr>
          </a:p>
        </p:txBody>
      </p:sp>
      <p:pic>
        <p:nvPicPr>
          <p:cNvPr id="16" name="图片 15" descr="2_round_solid_数字2_by_climei"/>
          <p:cNvPicPr>
            <a:picLocks noChangeAspect="1"/>
          </p:cNvPicPr>
          <p:nvPr>
            <p:custDataLst>
              <p:tags r:id="rId4"/>
            </p:custDataLst>
          </p:nvPr>
        </p:nvPicPr>
        <p:blipFill>
          <a:blip r:embed="rId5"/>
          <a:stretch>
            <a:fillRect/>
          </a:stretch>
        </p:blipFill>
        <p:spPr>
          <a:xfrm>
            <a:off x="7595870" y="334645"/>
            <a:ext cx="396240" cy="396240"/>
          </a:xfrm>
          <a:prstGeom prst="rect">
            <a:avLst/>
          </a:prstGeom>
        </p:spPr>
      </p:pic>
      <p:sp>
        <p:nvSpPr>
          <p:cNvPr id="15" name="矩形 14"/>
          <p:cNvSpPr/>
          <p:nvPr/>
        </p:nvSpPr>
        <p:spPr>
          <a:xfrm>
            <a:off x="3912235" y="5210175"/>
            <a:ext cx="4193540" cy="683260"/>
          </a:xfrm>
          <a:prstGeom prst="rect">
            <a:avLst/>
          </a:prstGeom>
          <a:noFill/>
          <a:ln w="38100">
            <a:solidFill>
              <a:schemeClr val="accent2">
                <a:lumMod val="75000"/>
              </a:schemeClr>
            </a:solidFill>
            <a:prstDash val="dash"/>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4032885" y="5257165"/>
            <a:ext cx="3947160" cy="534035"/>
          </a:xfrm>
          <a:prstGeom prst="rect">
            <a:avLst/>
          </a:prstGeom>
          <a:noFill/>
        </p:spPr>
        <p:txBody>
          <a:bodyPr wrap="square" rtlCol="0" anchor="t">
            <a:spAutoFit/>
          </a:bodyPr>
          <a:p>
            <a:pPr algn="ctr">
              <a:lnSpc>
                <a:spcPct val="90000"/>
              </a:lnSpc>
            </a:pPr>
            <a:r>
              <a:rPr lang="en-US" altLang="zh-CN" sz="3200" b="1" i="1">
                <a:solidFill>
                  <a:schemeClr val="accent2">
                    <a:lumMod val="75000"/>
                  </a:schemeClr>
                </a:solidFill>
                <a:latin typeface="Times New Roman Bold Italic" panose="02020503050405090304" charset="0"/>
                <a:ea typeface="方正大标宋简体" panose="02000000000000000000" charset="-122"/>
                <a:cs typeface="Times New Roman Bold Italic" panose="02020503050405090304" charset="0"/>
                <a:sym typeface="+mn-ea"/>
              </a:rPr>
              <a:t>repeat </a:t>
            </a:r>
            <a:r>
              <a:rPr lang="en-US" altLang="zh-CN" sz="3200" b="1" i="1">
                <a:solidFill>
                  <a:srgbClr val="202020"/>
                </a:solidFill>
                <a:latin typeface="Times New Roman Bold Italic" panose="02020503050405090304" charset="0"/>
                <a:ea typeface="方正大标宋简体" panose="02000000000000000000" charset="-122"/>
                <a:cs typeface="Times New Roman Bold Italic" panose="02020503050405090304" charset="0"/>
                <a:sym typeface="+mn-ea"/>
              </a:rPr>
              <a:t>it many times</a:t>
            </a:r>
            <a:endParaRPr lang="en-US" altLang="zh-CN" sz="3200" b="1" i="1">
              <a:solidFill>
                <a:srgbClr val="202020"/>
              </a:solidFill>
              <a:latin typeface="Times New Roman Bold Italic" panose="02020503050405090304" charset="0"/>
              <a:ea typeface="方正大标宋简体" panose="02000000000000000000" charset="-122"/>
              <a:cs typeface="Times New Roman Bold Italic" panose="02020503050405090304" charset="0"/>
              <a:sym typeface="+mn-ea"/>
            </a:endParaRPr>
          </a:p>
        </p:txBody>
      </p:sp>
      <p:grpSp>
        <p:nvGrpSpPr>
          <p:cNvPr id="26" name="组合 25"/>
          <p:cNvGrpSpPr/>
          <p:nvPr/>
        </p:nvGrpSpPr>
        <p:grpSpPr>
          <a:xfrm>
            <a:off x="247015" y="5747385"/>
            <a:ext cx="11490960" cy="582930"/>
            <a:chOff x="693" y="9053"/>
            <a:chExt cx="18096" cy="918"/>
          </a:xfrm>
        </p:grpSpPr>
        <p:sp>
          <p:nvSpPr>
            <p:cNvPr id="9" name="文本框 8"/>
            <p:cNvSpPr txBox="1"/>
            <p:nvPr>
              <p:custDataLst>
                <p:tags r:id="rId6"/>
              </p:custDataLst>
            </p:nvPr>
          </p:nvSpPr>
          <p:spPr>
            <a:xfrm>
              <a:off x="693" y="9053"/>
              <a:ext cx="4325" cy="919"/>
            </a:xfrm>
            <a:prstGeom prst="rect">
              <a:avLst/>
            </a:prstGeom>
            <a:solidFill>
              <a:schemeClr val="accent4">
                <a:lumMod val="20000"/>
                <a:lumOff val="80000"/>
              </a:schemeClr>
            </a:solidFill>
          </p:spPr>
          <p:txBody>
            <a:bodyPr wrap="square" rtlCol="0" anchor="t">
              <a:spAutoFit/>
            </a:bodyPr>
            <a:p>
              <a:pPr algn="ctr"/>
              <a:r>
                <a:rPr lang="en-US" altLang="zh-CN" sz="3200" b="1" i="1">
                  <a:latin typeface="Times New Roman Bold Italic" panose="02020503050405090304" charset="0"/>
                  <a:ea typeface="方正大标宋简体" panose="02000000000000000000" charset="-122"/>
                  <a:cs typeface="Times New Roman Bold Italic" panose="02020503050405090304" charset="0"/>
                  <a:sym typeface="+mn-ea"/>
                </a:rPr>
                <a:t>make a choice</a:t>
              </a:r>
              <a:endParaRPr lang="en-US" altLang="zh-CN" sz="3200" b="1" i="1">
                <a:solidFill>
                  <a:schemeClr val="accent2">
                    <a:lumMod val="75000"/>
                  </a:schemeClr>
                </a:solidFill>
                <a:latin typeface="Times New Roman Bold Italic" panose="02020503050405090304" charset="0"/>
                <a:ea typeface="方正大标宋简体" panose="02000000000000000000" charset="-122"/>
                <a:cs typeface="Times New Roman Bold Italic" panose="02020503050405090304" charset="0"/>
                <a:sym typeface="+mn-ea"/>
              </a:endParaRPr>
            </a:p>
          </p:txBody>
        </p:sp>
        <p:sp>
          <p:nvSpPr>
            <p:cNvPr id="10" name="文本框 9"/>
            <p:cNvSpPr txBox="1"/>
            <p:nvPr>
              <p:custDataLst>
                <p:tags r:id="rId7"/>
              </p:custDataLst>
            </p:nvPr>
          </p:nvSpPr>
          <p:spPr>
            <a:xfrm>
              <a:off x="14465" y="9053"/>
              <a:ext cx="4325" cy="919"/>
            </a:xfrm>
            <a:prstGeom prst="rect">
              <a:avLst/>
            </a:prstGeom>
            <a:solidFill>
              <a:schemeClr val="accent4">
                <a:lumMod val="20000"/>
                <a:lumOff val="80000"/>
              </a:schemeClr>
            </a:solidFill>
          </p:spPr>
          <p:txBody>
            <a:bodyPr wrap="square" rtlCol="0" anchor="t">
              <a:spAutoFit/>
            </a:bodyPr>
            <a:p>
              <a:pPr algn="ctr"/>
              <a:r>
                <a:rPr lang="en-US" altLang="zh-CN" sz="3200" b="1" i="1">
                  <a:latin typeface="Times New Roman Bold Italic" panose="02020503050405090304" charset="0"/>
                  <a:ea typeface="方正大标宋简体" panose="02000000000000000000" charset="-122"/>
                  <a:cs typeface="Times New Roman Bold Italic" panose="02020503050405090304" charset="0"/>
                  <a:sym typeface="+mn-ea"/>
                </a:rPr>
                <a:t>form </a:t>
              </a:r>
              <a:r>
                <a:rPr lang="en-US" altLang="zh-CN" sz="3200" b="1" i="1">
                  <a:latin typeface="Times New Roman" panose="02020603050405020304" pitchFamily="18" charset="0"/>
                  <a:ea typeface="方正大标宋简体" panose="02000000000000000000" charset="-122"/>
                  <a:cs typeface="Times New Roman" panose="02020603050405020304" pitchFamily="18" charset="0"/>
                  <a:sym typeface="+mn-ea"/>
                </a:rPr>
                <a:t>a habit</a:t>
              </a:r>
              <a:endParaRPr lang="en-US" altLang="zh-CN" sz="3200" b="1" i="1">
                <a:solidFill>
                  <a:schemeClr val="accent2">
                    <a:lumMod val="75000"/>
                  </a:schemeClr>
                </a:solidFill>
                <a:latin typeface="Times New Roman" panose="02020603050405020304" pitchFamily="18" charset="0"/>
                <a:ea typeface="方正大标宋简体" panose="02000000000000000000" charset="-122"/>
                <a:cs typeface="Times New Roman" panose="02020603050405020304" pitchFamily="18" charset="0"/>
                <a:sym typeface="+mn-ea"/>
              </a:endParaRPr>
            </a:p>
          </p:txBody>
        </p:sp>
        <p:cxnSp>
          <p:nvCxnSpPr>
            <p:cNvPr id="18" name="直接箭头连接符 17"/>
            <p:cNvCxnSpPr>
              <a:stCxn id="9" idx="3"/>
              <a:endCxn id="10" idx="1"/>
            </p:cNvCxnSpPr>
            <p:nvPr/>
          </p:nvCxnSpPr>
          <p:spPr>
            <a:xfrm>
              <a:off x="5018" y="9513"/>
              <a:ext cx="9447" cy="0"/>
            </a:xfrm>
            <a:prstGeom prst="straightConnector1">
              <a:avLst/>
            </a:prstGeom>
            <a:ln w="31750">
              <a:gradFill>
                <a:gsLst>
                  <a:gs pos="0">
                    <a:schemeClr val="accent1">
                      <a:hueOff val="-4200000"/>
                    </a:schemeClr>
                  </a:gs>
                  <a:gs pos="100000">
                    <a:schemeClr val="accent1"/>
                  </a:gs>
                </a:gsLst>
              </a:gradFill>
              <a:tailEnd type="arrow" w="med" len="med"/>
            </a:ln>
          </p:spPr>
          <p:style>
            <a:lnRef idx="0">
              <a:srgbClr val="FFFFFF"/>
            </a:lnRef>
            <a:fillRef idx="0">
              <a:srgbClr val="FFFFFF"/>
            </a:fillRef>
            <a:effectRef idx="0">
              <a:srgbClr val="FFFFFF"/>
            </a:effectRef>
            <a:fontRef idx="minor">
              <a:schemeClr val="tx1"/>
            </a:fontRef>
          </p:style>
        </p:cxnSp>
      </p:grpSp>
      <p:pic>
        <p:nvPicPr>
          <p:cNvPr id="25" name="图片 24" descr="drawicon_42 (1)"/>
          <p:cNvPicPr>
            <a:picLocks noChangeAspect="1"/>
          </p:cNvPicPr>
          <p:nvPr/>
        </p:nvPicPr>
        <p:blipFill>
          <a:blip r:embed="rId8"/>
          <a:stretch>
            <a:fillRect/>
          </a:stretch>
        </p:blipFill>
        <p:spPr>
          <a:xfrm>
            <a:off x="5740400" y="5299075"/>
            <a:ext cx="504190" cy="504190"/>
          </a:xfrm>
          <a:prstGeom prst="rect">
            <a:avLst/>
          </a:prstGeom>
        </p:spPr>
      </p:pic>
      <p:grpSp>
        <p:nvGrpSpPr>
          <p:cNvPr id="20" name="组合 19"/>
          <p:cNvGrpSpPr/>
          <p:nvPr/>
        </p:nvGrpSpPr>
        <p:grpSpPr>
          <a:xfrm>
            <a:off x="6321425" y="4782262"/>
            <a:ext cx="4638040" cy="1937783"/>
            <a:chOff x="8364" y="7426"/>
            <a:chExt cx="7304" cy="3235"/>
          </a:xfrm>
        </p:grpSpPr>
        <p:sp>
          <p:nvSpPr>
            <p:cNvPr id="5" name="文本框 4"/>
            <p:cNvSpPr txBox="1"/>
            <p:nvPr/>
          </p:nvSpPr>
          <p:spPr>
            <a:xfrm>
              <a:off x="8821" y="7426"/>
              <a:ext cx="6847" cy="3235"/>
            </a:xfrm>
            <a:prstGeom prst="rect">
              <a:avLst/>
            </a:prstGeom>
            <a:noFill/>
          </p:spPr>
          <p:txBody>
            <a:bodyPr wrap="square" rtlCol="0" anchor="t">
              <a:spAutoFit/>
            </a:bodyPr>
            <a:p>
              <a:pPr marL="179705" indent="0" fontAlgn="auto">
                <a:buFont typeface="Arial" panose="020B0604020202020204" pitchFamily="34" charset="0"/>
                <a:buNone/>
              </a:pPr>
              <a:r>
                <a:rPr lang="en-US" altLang="zh-CN" sz="3000">
                  <a:latin typeface="Times New Roman" panose="02020603050405020304" pitchFamily="18" charset="0"/>
                  <a:ea typeface="方正大标宋简体" panose="02000000000000000000" charset="-122"/>
                  <a:cs typeface="Times New Roman" panose="02020603050405020304" pitchFamily="18" charset="0"/>
                  <a:sym typeface="+mn-ea"/>
                </a:rPr>
                <a:t>By making comparison</a:t>
              </a:r>
              <a:endParaRPr lang="en-US" altLang="zh-CN" sz="3000">
                <a:latin typeface="Times New Roman" panose="02020603050405020304" pitchFamily="18" charset="0"/>
                <a:ea typeface="方正大标宋简体" panose="02000000000000000000" charset="-122"/>
                <a:cs typeface="Times New Roman" panose="02020603050405020304" pitchFamily="18" charset="0"/>
                <a:sym typeface="+mn-ea"/>
              </a:endParaRPr>
            </a:p>
            <a:p>
              <a:pPr marL="179705" indent="0" fontAlgn="auto">
                <a:buFont typeface="Arial" panose="020B0604020202020204" pitchFamily="34" charset="0"/>
                <a:buNone/>
              </a:pPr>
              <a:r>
                <a:rPr lang="en-US" altLang="zh-CN" sz="3000">
                  <a:latin typeface="Times New Roman" panose="02020603050405020304" pitchFamily="18" charset="0"/>
                  <a:ea typeface="方正大标宋简体" panose="02000000000000000000" charset="-122"/>
                  <a:cs typeface="Times New Roman" panose="02020603050405020304" pitchFamily="18" charset="0"/>
                  <a:sym typeface="+mn-ea"/>
                </a:rPr>
                <a:t>By citing quotations</a:t>
              </a:r>
              <a:endParaRPr lang="en-US" altLang="zh-CN" sz="3000">
                <a:latin typeface="Times New Roman" panose="02020603050405020304" pitchFamily="18" charset="0"/>
                <a:ea typeface="方正大标宋简体" panose="02000000000000000000" charset="-122"/>
                <a:cs typeface="Times New Roman" panose="02020603050405020304" pitchFamily="18" charset="0"/>
                <a:sym typeface="+mn-ea"/>
              </a:endParaRPr>
            </a:p>
            <a:p>
              <a:pPr marL="179705" indent="0" fontAlgn="auto">
                <a:buFont typeface="Arial" panose="020B0604020202020204" pitchFamily="34" charset="0"/>
                <a:buNone/>
              </a:pPr>
              <a:r>
                <a:rPr lang="en-US" altLang="zh-CN" sz="3000">
                  <a:latin typeface="Times New Roman" panose="02020603050405020304" pitchFamily="18" charset="0"/>
                  <a:ea typeface="方正大标宋简体" panose="02000000000000000000" charset="-122"/>
                  <a:cs typeface="Times New Roman" panose="02020603050405020304" pitchFamily="18" charset="0"/>
                  <a:sym typeface="+mn-ea"/>
                </a:rPr>
                <a:t>By giving examples</a:t>
              </a:r>
              <a:endParaRPr lang="en-US" altLang="zh-CN" sz="3000">
                <a:latin typeface="Times New Roman" panose="02020603050405020304" pitchFamily="18" charset="0"/>
                <a:ea typeface="方正大标宋简体" panose="02000000000000000000" charset="-122"/>
                <a:cs typeface="Times New Roman" panose="02020603050405020304" pitchFamily="18" charset="0"/>
                <a:sym typeface="+mn-ea"/>
              </a:endParaRPr>
            </a:p>
            <a:p>
              <a:pPr marL="179705" indent="0" fontAlgn="auto">
                <a:buFont typeface="Arial" panose="020B0604020202020204" pitchFamily="34" charset="0"/>
                <a:buNone/>
              </a:pPr>
              <a:r>
                <a:rPr lang="en-US" altLang="zh-CN" sz="3000">
                  <a:latin typeface="Times New Roman" panose="02020603050405020304" pitchFamily="18" charset="0"/>
                  <a:ea typeface="方正大标宋简体" panose="02000000000000000000" charset="-122"/>
                  <a:cs typeface="Times New Roman" panose="02020603050405020304" pitchFamily="18" charset="0"/>
                  <a:sym typeface="+mn-ea"/>
                </a:rPr>
                <a:t>By listing numbers</a:t>
              </a:r>
              <a:endParaRPr lang="en-US" altLang="zh-CN" sz="3000">
                <a:latin typeface="Times New Roman" panose="02020603050405020304" pitchFamily="18" charset="0"/>
                <a:ea typeface="方正大标宋简体" panose="02000000000000000000" charset="-122"/>
                <a:cs typeface="Times New Roman" panose="02020603050405020304" pitchFamily="18" charset="0"/>
                <a:sym typeface="+mn-ea"/>
              </a:endParaRPr>
            </a:p>
          </p:txBody>
        </p:sp>
        <p:pic>
          <p:nvPicPr>
            <p:cNvPr id="11" name="图片 10" descr="A_round_solid_字母a"/>
            <p:cNvPicPr>
              <a:picLocks noChangeAspect="1"/>
            </p:cNvPicPr>
            <p:nvPr/>
          </p:nvPicPr>
          <p:blipFill>
            <a:blip r:embed="rId9"/>
            <a:stretch>
              <a:fillRect/>
            </a:stretch>
          </p:blipFill>
          <p:spPr>
            <a:xfrm>
              <a:off x="8364" y="7584"/>
              <a:ext cx="745" cy="745"/>
            </a:xfrm>
            <a:prstGeom prst="rect">
              <a:avLst/>
            </a:prstGeom>
          </p:spPr>
        </p:pic>
        <p:pic>
          <p:nvPicPr>
            <p:cNvPr id="12" name="图片 11" descr="B_round_solid_字母b"/>
            <p:cNvPicPr>
              <a:picLocks noChangeAspect="1"/>
            </p:cNvPicPr>
            <p:nvPr/>
          </p:nvPicPr>
          <p:blipFill>
            <a:blip r:embed="rId10"/>
            <a:stretch>
              <a:fillRect/>
            </a:stretch>
          </p:blipFill>
          <p:spPr>
            <a:xfrm>
              <a:off x="8364" y="8329"/>
              <a:ext cx="745" cy="745"/>
            </a:xfrm>
            <a:prstGeom prst="rect">
              <a:avLst/>
            </a:prstGeom>
          </p:spPr>
        </p:pic>
        <p:pic>
          <p:nvPicPr>
            <p:cNvPr id="14" name="图片 13" descr="C_round_solid_字母c"/>
            <p:cNvPicPr>
              <a:picLocks noChangeAspect="1"/>
            </p:cNvPicPr>
            <p:nvPr/>
          </p:nvPicPr>
          <p:blipFill>
            <a:blip r:embed="rId11"/>
            <a:stretch>
              <a:fillRect/>
            </a:stretch>
          </p:blipFill>
          <p:spPr>
            <a:xfrm>
              <a:off x="8364" y="9090"/>
              <a:ext cx="745" cy="745"/>
            </a:xfrm>
            <a:prstGeom prst="rect">
              <a:avLst/>
            </a:prstGeom>
          </p:spPr>
        </p:pic>
        <p:pic>
          <p:nvPicPr>
            <p:cNvPr id="17" name="图片 16" descr="D_round_solid_字母d"/>
            <p:cNvPicPr>
              <a:picLocks noChangeAspect="1"/>
            </p:cNvPicPr>
            <p:nvPr/>
          </p:nvPicPr>
          <p:blipFill>
            <a:blip r:embed="rId12"/>
            <a:stretch>
              <a:fillRect/>
            </a:stretch>
          </p:blipFill>
          <p:spPr>
            <a:xfrm>
              <a:off x="8364" y="9777"/>
              <a:ext cx="745" cy="745"/>
            </a:xfrm>
            <a:prstGeom prst="rect">
              <a:avLst/>
            </a:prstGeom>
          </p:spPr>
        </p:pic>
      </p:grpSp>
      <p:pic>
        <p:nvPicPr>
          <p:cNvPr id="21" name="图片 20" descr="检查"/>
          <p:cNvPicPr>
            <a:picLocks noChangeAspect="1"/>
          </p:cNvPicPr>
          <p:nvPr/>
        </p:nvPicPr>
        <p:blipFill>
          <a:blip r:embed="rId13"/>
          <a:stretch>
            <a:fillRect/>
          </a:stretch>
        </p:blipFill>
        <p:spPr>
          <a:xfrm>
            <a:off x="6321425" y="5323205"/>
            <a:ext cx="473075" cy="473075"/>
          </a:xfrm>
          <a:prstGeom prst="rect">
            <a:avLst/>
          </a:prstGeom>
        </p:spPr>
      </p:pic>
      <p:sp>
        <p:nvSpPr>
          <p:cNvPr id="22" name="文本框 21"/>
          <p:cNvSpPr txBox="1"/>
          <p:nvPr>
            <p:custDataLst>
              <p:tags r:id="rId14"/>
            </p:custDataLst>
          </p:nvPr>
        </p:nvSpPr>
        <p:spPr>
          <a:xfrm>
            <a:off x="6321425" y="2927985"/>
            <a:ext cx="1686560" cy="506730"/>
          </a:xfrm>
          <a:prstGeom prst="rect">
            <a:avLst/>
          </a:prstGeom>
          <a:solidFill>
            <a:schemeClr val="bg1"/>
          </a:solidFill>
        </p:spPr>
        <p:txBody>
          <a:bodyPr wrap="square" rtlCol="0" anchor="t">
            <a:spAutoFit/>
          </a:bodyPr>
          <a:p>
            <a:pPr algn="ctr"/>
            <a:r>
              <a:rPr lang="en-US" altLang="zh-CN" sz="2700" b="1">
                <a:effectLst>
                  <a:glow rad="63500">
                    <a:schemeClr val="accent2">
                      <a:satMod val="175000"/>
                      <a:alpha val="40000"/>
                    </a:schemeClr>
                  </a:glow>
                </a:effectLst>
                <a:latin typeface="Times New Roman Bold" panose="02020503050405090304" charset="0"/>
                <a:cs typeface="Times New Roman Bold" panose="02020503050405090304" charset="0"/>
                <a:sym typeface="+mn-ea"/>
              </a:rPr>
              <a:t>automatic</a:t>
            </a:r>
            <a:endParaRPr lang="en-US" altLang="zh-CN" sz="2700" b="1">
              <a:effectLst>
                <a:glow rad="63500">
                  <a:schemeClr val="accent2">
                    <a:satMod val="175000"/>
                    <a:alpha val="40000"/>
                  </a:schemeClr>
                </a:glow>
              </a:effectLst>
              <a:latin typeface="Times New Roman Bold" panose="02020503050405090304" charset="0"/>
              <a:cs typeface="Times New Roman Bold" panose="02020503050405090304" charset="0"/>
              <a:sym typeface="+mn-ea"/>
            </a:endParaRPr>
          </a:p>
        </p:txBody>
      </p:sp>
      <p:sp>
        <p:nvSpPr>
          <p:cNvPr id="23" name="文本框 22"/>
          <p:cNvSpPr txBox="1"/>
          <p:nvPr>
            <p:custDataLst>
              <p:tags r:id="rId15"/>
            </p:custDataLst>
          </p:nvPr>
        </p:nvSpPr>
        <p:spPr>
          <a:xfrm>
            <a:off x="1654810" y="3399155"/>
            <a:ext cx="2746375" cy="506730"/>
          </a:xfrm>
          <a:prstGeom prst="rect">
            <a:avLst/>
          </a:prstGeom>
          <a:solidFill>
            <a:schemeClr val="bg1"/>
          </a:solidFill>
        </p:spPr>
        <p:txBody>
          <a:bodyPr wrap="square" rtlCol="0" anchor="t">
            <a:spAutoFit/>
          </a:bodyPr>
          <a:p>
            <a:pPr algn="ctr"/>
            <a:r>
              <a:rPr lang="en-US" altLang="zh-CN" sz="2700" b="1">
                <a:effectLst>
                  <a:glow rad="63500">
                    <a:schemeClr val="accent2">
                      <a:satMod val="175000"/>
                      <a:alpha val="40000"/>
                    </a:schemeClr>
                  </a:glow>
                </a:effectLst>
                <a:latin typeface="Times New Roman Bold" panose="02020503050405090304" charset="0"/>
                <a:cs typeface="Times New Roman Bold" panose="02020503050405090304" charset="0"/>
                <a:sym typeface="+mn-ea"/>
              </a:rPr>
              <a:t>harder to change</a:t>
            </a:r>
            <a:endParaRPr lang="en-US" altLang="zh-CN" sz="2700" b="1">
              <a:effectLst>
                <a:glow rad="63500">
                  <a:schemeClr val="accent2">
                    <a:satMod val="175000"/>
                    <a:alpha val="40000"/>
                  </a:schemeClr>
                </a:glow>
              </a:effectLst>
              <a:latin typeface="Times New Roman Bold" panose="02020503050405090304" charset="0"/>
              <a:cs typeface="Times New Roman Bold" panose="02020503050405090304" charset="0"/>
              <a:sym typeface="+mn-ea"/>
            </a:endParaRPr>
          </a:p>
        </p:txBody>
      </p:sp>
      <p:cxnSp>
        <p:nvCxnSpPr>
          <p:cNvPr id="24" name="直接连接符 23"/>
          <p:cNvCxnSpPr/>
          <p:nvPr/>
        </p:nvCxnSpPr>
        <p:spPr>
          <a:xfrm>
            <a:off x="870585" y="1511300"/>
            <a:ext cx="9118600" cy="0"/>
          </a:xfrm>
          <a:prstGeom prst="lin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27" name="文本框 26"/>
          <p:cNvSpPr txBox="1"/>
          <p:nvPr/>
        </p:nvSpPr>
        <p:spPr>
          <a:xfrm>
            <a:off x="247015" y="4873625"/>
            <a:ext cx="6974840" cy="603885"/>
          </a:xfrm>
          <a:prstGeom prst="rect">
            <a:avLst/>
          </a:prstGeom>
          <a:solidFill>
            <a:schemeClr val="accent1">
              <a:lumMod val="20000"/>
              <a:lumOff val="80000"/>
            </a:schemeClr>
          </a:solidFill>
        </p:spPr>
        <p:txBody>
          <a:bodyPr wrap="square" rtlCol="0">
            <a:spAutoFit/>
          </a:bodyPr>
          <a:p>
            <a:pPr marL="457200" indent="-457200">
              <a:lnSpc>
                <a:spcPts val="4000"/>
              </a:lnSpc>
              <a:buFont typeface="Arial" panose="020B0604020202020204" pitchFamily="34" charset="0"/>
              <a:buChar char="•"/>
            </a:pPr>
            <a:r>
              <a:rPr lang="en-US" altLang="zh-CN" sz="3200" b="1" kern="100" dirty="0">
                <a:latin typeface="Times New Roman" panose="02020603050405020304" pitchFamily="18" charset="0"/>
                <a:ea typeface="方正中等线简体" panose="03000509000000000000" pitchFamily="65" charset="-122"/>
                <a:cs typeface="Courier New" panose="02070309020205020404" pitchFamily="49" charset="0"/>
                <a:sym typeface="+mn-ea"/>
              </a:rPr>
              <a:t>Why is it hard to change habits?</a:t>
            </a:r>
            <a:endParaRPr lang="en-US" altLang="zh-CN" sz="3200" b="1">
              <a:latin typeface="Times New Roman Bold" panose="02020503050405090304" charset="0"/>
              <a:ea typeface="方正大标宋简体" panose="02000000000000000000" charset="-122"/>
              <a:cs typeface="Times New Roman Bold" panose="020205030504050903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par>
                          <p:cTn id="8" fill="hold">
                            <p:stCondLst>
                              <p:cond delay="500"/>
                            </p:stCondLst>
                            <p:childTnLst>
                              <p:par>
                                <p:cTn id="9" presetID="3" presetClass="entr" presetSubtype="10" fill="hold" grpId="1"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linds(horizont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2" nodeType="clickEffect">
                                  <p:stCondLst>
                                    <p:cond delay="0"/>
                                  </p:stCondLst>
                                  <p:childTnLst>
                                    <p:animEffect transition="out" filter="blinds(horizontal)">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2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nodeType="clickEffect">
                                  <p:stCondLst>
                                    <p:cond delay="0"/>
                                  </p:stCondLst>
                                  <p:childTnLst>
                                    <p:animEffect transition="out" filter="wipe(down)">
                                      <p:cBhvr>
                                        <p:cTn id="32" dur="500"/>
                                        <p:tgtEl>
                                          <p:spTgt spid="25"/>
                                        </p:tgtEl>
                                      </p:cBhvr>
                                    </p:animEffect>
                                    <p:set>
                                      <p:cBhvr>
                                        <p:cTn id="33" dur="1" fill="hold">
                                          <p:stCondLst>
                                            <p:cond delay="499"/>
                                          </p:stCondLst>
                                        </p:cTn>
                                        <p:tgtEl>
                                          <p:spTgt spid="25"/>
                                        </p:tgtEl>
                                        <p:attrNameLst>
                                          <p:attrName>style.visibility</p:attrName>
                                        </p:attrNameLst>
                                      </p:cBhvr>
                                      <p:to>
                                        <p:strVal val="hidden"/>
                                      </p:to>
                                    </p:se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3" presetClass="exit" presetSubtype="10" fill="hold" grpId="1" nodeType="withEffect">
                                  <p:stCondLst>
                                    <p:cond delay="0"/>
                                  </p:stCondLst>
                                  <p:childTnLst>
                                    <p:animEffect transition="out" filter="blinds(horizontal)">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par>
                                <p:cTn id="65" presetID="3" presetClass="entr" presetSubtype="1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linds(horizont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blinds(horizontal)">
                                      <p:cBhvr>
                                        <p:cTn id="72" dur="500"/>
                                        <p:tgtEl>
                                          <p:spTgt spid="6"/>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blinds(horizontal)">
                                      <p:cBhvr>
                                        <p:cTn id="75" dur="500"/>
                                        <p:tgtEl>
                                          <p:spTgt spid="7"/>
                                        </p:tgtEl>
                                      </p:cBhvr>
                                    </p:animEffect>
                                  </p:childTnLst>
                                </p:cTn>
                              </p:par>
                            </p:childTnLst>
                          </p:cTn>
                        </p:par>
                        <p:par>
                          <p:cTn id="76" fill="hold">
                            <p:stCondLst>
                              <p:cond delay="500"/>
                            </p:stCondLst>
                            <p:childTnLst>
                              <p:par>
                                <p:cTn id="77" presetID="26" presetClass="entr" presetSubtype="0"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290">
                                          <p:stCondLst>
                                            <p:cond delay="0"/>
                                          </p:stCondLst>
                                        </p:cTn>
                                        <p:tgtEl>
                                          <p:spTgt spid="21"/>
                                        </p:tgtEl>
                                      </p:cBhvr>
                                    </p:animEffect>
                                    <p:anim calcmode="lin" valueType="num">
                                      <p:cBhvr>
                                        <p:cTn id="80"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85" dur="13">
                                          <p:stCondLst>
                                            <p:cond delay="325"/>
                                          </p:stCondLst>
                                        </p:cTn>
                                        <p:tgtEl>
                                          <p:spTgt spid="21"/>
                                        </p:tgtEl>
                                      </p:cBhvr>
                                      <p:to x="100000" y="60000"/>
                                    </p:animScale>
                                    <p:animScale>
                                      <p:cBhvr>
                                        <p:cTn id="86" dur="83" decel="50000">
                                          <p:stCondLst>
                                            <p:cond delay="338"/>
                                          </p:stCondLst>
                                        </p:cTn>
                                        <p:tgtEl>
                                          <p:spTgt spid="21"/>
                                        </p:tgtEl>
                                      </p:cBhvr>
                                      <p:to x="100000" y="100000"/>
                                    </p:animScale>
                                    <p:animScale>
                                      <p:cBhvr>
                                        <p:cTn id="87" dur="13">
                                          <p:stCondLst>
                                            <p:cond delay="656"/>
                                          </p:stCondLst>
                                        </p:cTn>
                                        <p:tgtEl>
                                          <p:spTgt spid="21"/>
                                        </p:tgtEl>
                                      </p:cBhvr>
                                      <p:to x="100000" y="80000"/>
                                    </p:animScale>
                                    <p:animScale>
                                      <p:cBhvr>
                                        <p:cTn id="88" dur="83" decel="50000">
                                          <p:stCondLst>
                                            <p:cond delay="669"/>
                                          </p:stCondLst>
                                        </p:cTn>
                                        <p:tgtEl>
                                          <p:spTgt spid="21"/>
                                        </p:tgtEl>
                                      </p:cBhvr>
                                      <p:to x="100000" y="100000"/>
                                    </p:animScale>
                                    <p:animScale>
                                      <p:cBhvr>
                                        <p:cTn id="89" dur="13">
                                          <p:stCondLst>
                                            <p:cond delay="821"/>
                                          </p:stCondLst>
                                        </p:cTn>
                                        <p:tgtEl>
                                          <p:spTgt spid="21"/>
                                        </p:tgtEl>
                                      </p:cBhvr>
                                      <p:to x="100000" y="90000"/>
                                    </p:animScale>
                                    <p:animScale>
                                      <p:cBhvr>
                                        <p:cTn id="90" dur="83" decel="50000">
                                          <p:stCondLst>
                                            <p:cond delay="834"/>
                                          </p:stCondLst>
                                        </p:cTn>
                                        <p:tgtEl>
                                          <p:spTgt spid="21"/>
                                        </p:tgtEl>
                                      </p:cBhvr>
                                      <p:to x="100000" y="100000"/>
                                    </p:animScale>
                                    <p:animScale>
                                      <p:cBhvr>
                                        <p:cTn id="91" dur="13">
                                          <p:stCondLst>
                                            <p:cond delay="904"/>
                                          </p:stCondLst>
                                        </p:cTn>
                                        <p:tgtEl>
                                          <p:spTgt spid="21"/>
                                        </p:tgtEl>
                                      </p:cBhvr>
                                      <p:to x="100000" y="95000"/>
                                    </p:animScale>
                                    <p:animScale>
                                      <p:cBhvr>
                                        <p:cTn id="92" dur="83" decel="50000">
                                          <p:stCondLst>
                                            <p:cond delay="917"/>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6" grpId="0" bldLvl="0" animBg="1"/>
      <p:bldP spid="3" grpId="0" bldLvl="0" animBg="1"/>
      <p:bldP spid="15" grpId="0" bldLvl="0" animBg="1"/>
      <p:bldP spid="13" grpId="0"/>
      <p:bldP spid="22" grpId="0" bldLvl="0" animBg="1"/>
      <p:bldP spid="23" grpId="0" bldLvl="0" animBg="1"/>
      <p:bldP spid="27" grpId="1" bldLvl="0" animBg="1"/>
      <p:bldP spid="27" grpId="2" animBg="1"/>
      <p:bldP spid="13" grpId="1"/>
      <p:bldP spid="15" grpId="1" animBg="1"/>
    </p:bldLst>
  </p:timing>
</p:sld>
</file>

<file path=ppt/tags/tag1.xml><?xml version="1.0" encoding="utf-8"?>
<p:tagLst xmlns:p="http://schemas.openxmlformats.org/presentationml/2006/main">
  <p:tag name="AS_UNIQUEID" val="985"/>
  <p:tag name="KSO_WM_BEAUTIFY_FLAG" val=""/>
</p:tagLst>
</file>

<file path=ppt/tags/tag10.xml><?xml version="1.0" encoding="utf-8"?>
<p:tagLst xmlns:p="http://schemas.openxmlformats.org/presentationml/2006/main">
  <p:tag name="AS_UNIQUEID" val="3635"/>
  <p:tag name="KSO_WM_BEAUTIFY_FLAG" val=""/>
</p:tagLst>
</file>

<file path=ppt/tags/tag100.xml><?xml version="1.0" encoding="utf-8"?>
<p:tagLst xmlns:p="http://schemas.openxmlformats.org/presentationml/2006/main">
  <p:tag name="AS_UNIQUEID" val="3586"/>
  <p:tag name="KSO_WM_BEAUTIFY_FLAG" val=""/>
</p:tagLst>
</file>

<file path=ppt/tags/tag101.xml><?xml version="1.0" encoding="utf-8"?>
<p:tagLst xmlns:p="http://schemas.openxmlformats.org/presentationml/2006/main">
  <p:tag name="AS_UNIQUEID" val="3587"/>
  <p:tag name="KSO_WM_BEAUTIFY_FLAG" val=""/>
</p:tagLst>
</file>

<file path=ppt/tags/tag102.xml><?xml version="1.0" encoding="utf-8"?>
<p:tagLst xmlns:p="http://schemas.openxmlformats.org/presentationml/2006/main">
  <p:tag name="AS_UNIQUEID" val="3588"/>
  <p:tag name="KSO_WM_BEAUTIFY_FLAG" val=""/>
</p:tagLst>
</file>

<file path=ppt/tags/tag103.xml><?xml version="1.0" encoding="utf-8"?>
<p:tagLst xmlns:p="http://schemas.openxmlformats.org/presentationml/2006/main">
  <p:tag name="AS_UNIQUEID" val="3589"/>
  <p:tag name="KSO_WM_BEAUTIFY_FLAG" val=""/>
</p:tagLst>
</file>

<file path=ppt/tags/tag104.xml><?xml version="1.0" encoding="utf-8"?>
<p:tagLst xmlns:p="http://schemas.openxmlformats.org/presentationml/2006/main">
  <p:tag name="AS_UNIQUEID" val="3590"/>
  <p:tag name="KSO_WM_BEAUTIFY_FLAG" val=""/>
</p:tagLst>
</file>

<file path=ppt/tags/tag105.xml><?xml version="1.0" encoding="utf-8"?>
<p:tagLst xmlns:p="http://schemas.openxmlformats.org/presentationml/2006/main">
  <p:tag name="AS_UNIQUEID" val="3591"/>
  <p:tag name="KSO_WM_BEAUTIFY_FLAG" val=""/>
</p:tagLst>
</file>

<file path=ppt/tags/tag106.xml><?xml version="1.0" encoding="utf-8"?>
<p:tagLst xmlns:p="http://schemas.openxmlformats.org/presentationml/2006/main">
  <p:tag name="AS_UNIQUEID" val="3592"/>
  <p:tag name="KSO_WM_BEAUTIFY_FLAG" val=""/>
</p:tagLst>
</file>

<file path=ppt/tags/tag107.xml><?xml version="1.0" encoding="utf-8"?>
<p:tagLst xmlns:p="http://schemas.openxmlformats.org/presentationml/2006/main">
  <p:tag name="AS_UNIQUEID" val="3593"/>
  <p:tag name="KSO_WM_BEAUTIFY_FLAG" val=""/>
</p:tagLst>
</file>

<file path=ppt/tags/tag108.xml><?xml version="1.0" encoding="utf-8"?>
<p:tagLst xmlns:p="http://schemas.openxmlformats.org/presentationml/2006/main">
  <p:tag name="AS_UNIQUEID" val="3594"/>
  <p:tag name="KSO_WM_BEAUTIFY_FLAG" val=""/>
</p:tagLst>
</file>

<file path=ppt/tags/tag109.xml><?xml version="1.0" encoding="utf-8"?>
<p:tagLst xmlns:p="http://schemas.openxmlformats.org/presentationml/2006/main">
  <p:tag name="AS_UNIQUEID" val="3595"/>
  <p:tag name="KSO_WM_BEAUTIFY_FLAG" val=""/>
</p:tagLst>
</file>

<file path=ppt/tags/tag11.xml><?xml version="1.0" encoding="utf-8"?>
<p:tagLst xmlns:p="http://schemas.openxmlformats.org/presentationml/2006/main">
  <p:tag name="AS_UNIQUEID" val="3636"/>
  <p:tag name="KSO_WM_BEAUTIFY_FLAG" val=""/>
</p:tagLst>
</file>

<file path=ppt/tags/tag110.xml><?xml version="1.0" encoding="utf-8"?>
<p:tagLst xmlns:p="http://schemas.openxmlformats.org/presentationml/2006/main">
  <p:tag name="AS_UNIQUEID" val="3596"/>
  <p:tag name="KSO_WM_BEAUTIFY_FLAG" val=""/>
</p:tagLst>
</file>

<file path=ppt/tags/tag111.xml><?xml version="1.0" encoding="utf-8"?>
<p:tagLst xmlns:p="http://schemas.openxmlformats.org/presentationml/2006/main">
  <p:tag name="AS_UNIQUEID" val="3597"/>
  <p:tag name="KSO_WM_BEAUTIFY_FLAG" val=""/>
</p:tagLst>
</file>

<file path=ppt/tags/tag112.xml><?xml version="1.0" encoding="utf-8"?>
<p:tagLst xmlns:p="http://schemas.openxmlformats.org/presentationml/2006/main">
  <p:tag name="AS_UNIQUEID" val="3598"/>
  <p:tag name="KSO_WM_BEAUTIFY_FLAG" val=""/>
</p:tagLst>
</file>

<file path=ppt/tags/tag113.xml><?xml version="1.0" encoding="utf-8"?>
<p:tagLst xmlns:p="http://schemas.openxmlformats.org/presentationml/2006/main">
  <p:tag name="AS_UNIQUEID" val="3599"/>
  <p:tag name="KSO_WM_BEAUTIFY_FLAG" val=""/>
</p:tagLst>
</file>

<file path=ppt/tags/tag114.xml><?xml version="1.0" encoding="utf-8"?>
<p:tagLst xmlns:p="http://schemas.openxmlformats.org/presentationml/2006/main">
  <p:tag name="AS_UNIQUEID" val="3600"/>
  <p:tag name="KSO_WM_BEAUTIFY_FLAG" val=""/>
</p:tagLst>
</file>

<file path=ppt/tags/tag115.xml><?xml version="1.0" encoding="utf-8"?>
<p:tagLst xmlns:p="http://schemas.openxmlformats.org/presentationml/2006/main">
  <p:tag name="AS_UNIQUEID" val="3601"/>
</p:tagLst>
</file>

<file path=ppt/tags/tag116.xml><?xml version="1.0" encoding="utf-8"?>
<p:tagLst xmlns:p="http://schemas.openxmlformats.org/presentationml/2006/main">
  <p:tag name="AS_UNIQUEID" val="3602"/>
  <p:tag name="KSO_WM_BEAUTIFY_FLAG" val=""/>
</p:tagLst>
</file>

<file path=ppt/tags/tag117.xml><?xml version="1.0" encoding="utf-8"?>
<p:tagLst xmlns:p="http://schemas.openxmlformats.org/presentationml/2006/main">
  <p:tag name="AS_UNIQUEID" val="3603"/>
</p:tagLst>
</file>

<file path=ppt/tags/tag118.xml><?xml version="1.0" encoding="utf-8"?>
<p:tagLst xmlns:p="http://schemas.openxmlformats.org/presentationml/2006/main">
  <p:tag name="AS_UNIQUEID" val="3604"/>
  <p:tag name="KSO_WM_BEAUTIFY_FLAG" val=""/>
</p:tagLst>
</file>

<file path=ppt/tags/tag119.xml><?xml version="1.0" encoding="utf-8"?>
<p:tagLst xmlns:p="http://schemas.openxmlformats.org/presentationml/2006/main">
  <p:tag name="AS_UNIQUEID" val="3605"/>
  <p:tag name="KSO_WM_BEAUTIFY_FLAG" val=""/>
</p:tagLst>
</file>

<file path=ppt/tags/tag12.xml><?xml version="1.0" encoding="utf-8"?>
<p:tagLst xmlns:p="http://schemas.openxmlformats.org/presentationml/2006/main">
  <p:tag name="AS_UNIQUEID" val="3637"/>
  <p:tag name="KSO_WM_BEAUTIFY_FLAG" val=""/>
</p:tagLst>
</file>

<file path=ppt/tags/tag120.xml><?xml version="1.0" encoding="utf-8"?>
<p:tagLst xmlns:p="http://schemas.openxmlformats.org/presentationml/2006/main">
  <p:tag name="AS_UNIQUEID" val="3606"/>
  <p:tag name="KSO_WM_BEAUTIFY_FLAG" val=""/>
</p:tagLst>
</file>

<file path=ppt/tags/tag121.xml><?xml version="1.0" encoding="utf-8"?>
<p:tagLst xmlns:p="http://schemas.openxmlformats.org/presentationml/2006/main">
  <p:tag name="AS_UNIQUEID" val="3607"/>
</p:tagLst>
</file>

<file path=ppt/tags/tag122.xml><?xml version="1.0" encoding="utf-8"?>
<p:tagLst xmlns:p="http://schemas.openxmlformats.org/presentationml/2006/main">
  <p:tag name="AS_UNIQUEID" val="3608"/>
  <p:tag name="KSO_WM_BEAUTIFY_FLAG" val=""/>
</p:tagLst>
</file>

<file path=ppt/tags/tag123.xml><?xml version="1.0" encoding="utf-8"?>
<p:tagLst xmlns:p="http://schemas.openxmlformats.org/presentationml/2006/main">
  <p:tag name="AS_UNIQUEID" val="3609"/>
  <p:tag name="KSO_WM_BEAUTIFY_FLAG" val=""/>
</p:tagLst>
</file>

<file path=ppt/tags/tag124.xml><?xml version="1.0" encoding="utf-8"?>
<p:tagLst xmlns:p="http://schemas.openxmlformats.org/presentationml/2006/main">
  <p:tag name="AS_UNIQUEID" val="3610"/>
</p:tagLst>
</file>

<file path=ppt/tags/tag125.xml><?xml version="1.0" encoding="utf-8"?>
<p:tagLst xmlns:p="http://schemas.openxmlformats.org/presentationml/2006/main">
  <p:tag name="AS_UNIQUEID" val="3611"/>
  <p:tag name="KSO_WM_BEAUTIFY_FLAG" val=""/>
</p:tagLst>
</file>

<file path=ppt/tags/tag126.xml><?xml version="1.0" encoding="utf-8"?>
<p:tagLst xmlns:p="http://schemas.openxmlformats.org/presentationml/2006/main">
  <p:tag name="AS_UNIQUEID" val="3612"/>
</p:tagLst>
</file>

<file path=ppt/tags/tag127.xml><?xml version="1.0" encoding="utf-8"?>
<p:tagLst xmlns:p="http://schemas.openxmlformats.org/presentationml/2006/main">
  <p:tag name="AS_UNIQUEID" val="3613"/>
  <p:tag name="KSO_WM_BEAUTIFY_FLAG" val=""/>
</p:tagLst>
</file>

<file path=ppt/tags/tag128.xml><?xml version="1.0" encoding="utf-8"?>
<p:tagLst xmlns:p="http://schemas.openxmlformats.org/presentationml/2006/main">
  <p:tag name="AS_UNIQUEID" val="3614"/>
  <p:tag name="KSO_WM_BEAUTIFY_FLAG" val=""/>
</p:tagLst>
</file>

<file path=ppt/tags/tag129.xml><?xml version="1.0" encoding="utf-8"?>
<p:tagLst xmlns:p="http://schemas.openxmlformats.org/presentationml/2006/main">
  <p:tag name="AS_UNIQUEID" val="3615"/>
  <p:tag name="KSO_WM_BEAUTIFY_FLAG" val=""/>
</p:tagLst>
</file>

<file path=ppt/tags/tag13.xml><?xml version="1.0" encoding="utf-8"?>
<p:tagLst xmlns:p="http://schemas.openxmlformats.org/presentationml/2006/main">
  <p:tag name="AS_UNIQUEID" val="3638"/>
  <p:tag name="KSO_WM_BEAUTIFY_FLAG" val=""/>
</p:tagLst>
</file>

<file path=ppt/tags/tag130.xml><?xml version="1.0" encoding="utf-8"?>
<p:tagLst xmlns:p="http://schemas.openxmlformats.org/presentationml/2006/main">
  <p:tag name="AS_UNIQUEID" val="3616"/>
  <p:tag name="KSO_WM_BEAUTIFY_FLAG" val=""/>
</p:tagLst>
</file>

<file path=ppt/tags/tag131.xml><?xml version="1.0" encoding="utf-8"?>
<p:tagLst xmlns:p="http://schemas.openxmlformats.org/presentationml/2006/main">
  <p:tag name="AS_UNIQUEID" val="3617"/>
  <p:tag name="KSO_WM_BEAUTIFY_FLAG" val=""/>
</p:tagLst>
</file>

<file path=ppt/tags/tag132.xml><?xml version="1.0" encoding="utf-8"?>
<p:tagLst xmlns:p="http://schemas.openxmlformats.org/presentationml/2006/main">
  <p:tag name="AS_UNIQUEID" val="3618"/>
  <p:tag name="KSO_WM_BEAUTIFY_FLAG" val=""/>
</p:tagLst>
</file>

<file path=ppt/tags/tag133.xml><?xml version="1.0" encoding="utf-8"?>
<p:tagLst xmlns:p="http://schemas.openxmlformats.org/presentationml/2006/main">
  <p:tag name="AS_UNIQUEID" val="3619"/>
  <p:tag name="KSO_WM_BEAUTIFY_FLAG" val=""/>
</p:tagLst>
</file>

<file path=ppt/tags/tag134.xml><?xml version="1.0" encoding="utf-8"?>
<p:tagLst xmlns:p="http://schemas.openxmlformats.org/presentationml/2006/main">
  <p:tag name="AS_UNIQUEID" val="3620"/>
  <p:tag name="KSO_WM_BEAUTIFY_FLAG" val=""/>
</p:tagLst>
</file>

<file path=ppt/tags/tag135.xml><?xml version="1.0" encoding="utf-8"?>
<p:tagLst xmlns:p="http://schemas.openxmlformats.org/presentationml/2006/main">
  <p:tag name="AS_UNIQUEID" val="3621"/>
  <p:tag name="KSO_WM_BEAUTIFY_FLAG" val=""/>
</p:tagLst>
</file>

<file path=ppt/tags/tag136.xml><?xml version="1.0" encoding="utf-8"?>
<p:tagLst xmlns:p="http://schemas.openxmlformats.org/presentationml/2006/main">
  <p:tag name="AS_UNIQUEID" val="3622"/>
  <p:tag name="KSO_WM_BEAUTIFY_FLAG" val=""/>
</p:tagLst>
</file>

<file path=ppt/tags/tag137.xml><?xml version="1.0" encoding="utf-8"?>
<p:tagLst xmlns:p="http://schemas.openxmlformats.org/presentationml/2006/main">
  <p:tag name="AS_UNIQUEID" val="3623"/>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AS_UNIQUEID" val="3639"/>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AS_UNIQUEID" val="3640"/>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AS_UNIQUEID" val="1841"/>
</p:tagLst>
</file>

<file path=ppt/tags/tag152.xml><?xml version="1.0" encoding="utf-8"?>
<p:tagLst xmlns:p="http://schemas.openxmlformats.org/presentationml/2006/main">
  <p:tag name="AS_UNIQUEID" val="1842"/>
  <p:tag name="KSO_WM_BEAUTIFY_FLAG" val=""/>
</p:tagLst>
</file>

<file path=ppt/tags/tag153.xml><?xml version="1.0" encoding="utf-8"?>
<p:tagLst xmlns:p="http://schemas.openxmlformats.org/presentationml/2006/main">
  <p:tag name="AS_UNIQUEID" val="1843"/>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AS_UNIQUEID" val="3641"/>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AS_UNIQUEID" val="3642"/>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AS_UNIQUEID" val="3643"/>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AS_UNIQUEID" val="3644"/>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AS_UNIQUEID" val="3627"/>
</p:tagLst>
</file>

<file path=ppt/tags/tag20.xml><?xml version="1.0" encoding="utf-8"?>
<p:tagLst xmlns:p="http://schemas.openxmlformats.org/presentationml/2006/main">
  <p:tag name="AS_UNIQUEID" val="3645"/>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AS_UNIQUEID" val="1843"/>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AS_UNIQUEID" val="3646"/>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AS_UNIQUEID" val="3647"/>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AS_UNIQUEID" val="1843"/>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AS_UNIQUEID" val="3648"/>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AS_UNIQUEID" val="1843"/>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AS_UNIQUEID" val="3649"/>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AS_UNIQUEID" val="3650"/>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AS_UNIQUEID" val="1843"/>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AS_UNIQUEID" val="3651"/>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AS_UNIQUEID" val="3652"/>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AS_UNIQUEID" val="1843"/>
  <p:tag name="KSO_WM_BEAUTIFY_FLAG" val=""/>
</p:tagLst>
</file>

<file path=ppt/tags/tag276.xml><?xml version="1.0" encoding="utf-8"?>
<p:tagLst xmlns:p="http://schemas.openxmlformats.org/presentationml/2006/main">
  <p:tag name="AS_UNIQUEID" val="2958"/>
  <p:tag name="KSO_WM_BEAUTIFY_FLAG" val=""/>
</p:tagLst>
</file>

<file path=ppt/tags/tag28.xml><?xml version="1.0" encoding="utf-8"?>
<p:tagLst xmlns:p="http://schemas.openxmlformats.org/presentationml/2006/main">
  <p:tag name="AS_UNIQUEID" val="3653"/>
  <p:tag name="KSO_WM_BEAUTIFY_FLAG" val=""/>
</p:tagLst>
</file>

<file path=ppt/tags/tag29.xml><?xml version="1.0" encoding="utf-8"?>
<p:tagLst xmlns:p="http://schemas.openxmlformats.org/presentationml/2006/main">
  <p:tag name="AS_UNIQUEID" val="3654"/>
  <p:tag name="KSO_WM_BEAUTIFY_FLAG" val=""/>
</p:tagLst>
</file>

<file path=ppt/tags/tag3.xml><?xml version="1.0" encoding="utf-8"?>
<p:tagLst xmlns:p="http://schemas.openxmlformats.org/presentationml/2006/main">
  <p:tag name="AS_UNIQUEID" val="3628"/>
</p:tagLst>
</file>

<file path=ppt/tags/tag30.xml><?xml version="1.0" encoding="utf-8"?>
<p:tagLst xmlns:p="http://schemas.openxmlformats.org/presentationml/2006/main">
  <p:tag name="AS_UNIQUEID" val="3655"/>
  <p:tag name="KSO_WM_BEAUTIFY_FLAG" val=""/>
</p:tagLst>
</file>

<file path=ppt/tags/tag31.xml><?xml version="1.0" encoding="utf-8"?>
<p:tagLst xmlns:p="http://schemas.openxmlformats.org/presentationml/2006/main">
  <p:tag name="AS_UNIQUEID" val="3656"/>
  <p:tag name="KSO_WM_BEAUTIFY_FLAG" val=""/>
</p:tagLst>
</file>

<file path=ppt/tags/tag32.xml><?xml version="1.0" encoding="utf-8"?>
<p:tagLst xmlns:p="http://schemas.openxmlformats.org/presentationml/2006/main">
  <p:tag name="AS_UNIQUEID" val="3657"/>
</p:tagLst>
</file>

<file path=ppt/tags/tag33.xml><?xml version="1.0" encoding="utf-8"?>
<p:tagLst xmlns:p="http://schemas.openxmlformats.org/presentationml/2006/main">
  <p:tag name="AS_UNIQUEID" val="3658"/>
  <p:tag name="KSO_WM_BEAUTIFY_FLAG" val=""/>
</p:tagLst>
</file>

<file path=ppt/tags/tag34.xml><?xml version="1.0" encoding="utf-8"?>
<p:tagLst xmlns:p="http://schemas.openxmlformats.org/presentationml/2006/main">
  <p:tag name="AS_UNIQUEID" val="3659"/>
  <p:tag name="KSO_WM_BEAUTIFY_FLAG" val=""/>
</p:tagLst>
</file>

<file path=ppt/tags/tag35.xml><?xml version="1.0" encoding="utf-8"?>
<p:tagLst xmlns:p="http://schemas.openxmlformats.org/presentationml/2006/main">
  <p:tag name="AS_UNIQUEID" val="3660"/>
  <p:tag name="KSO_WM_BEAUTIFY_FLAG" val=""/>
</p:tagLst>
</file>

<file path=ppt/tags/tag36.xml><?xml version="1.0" encoding="utf-8"?>
<p:tagLst xmlns:p="http://schemas.openxmlformats.org/presentationml/2006/main">
  <p:tag name="AS_UNIQUEID" val="3661"/>
  <p:tag name="KSO_WM_BEAUTIFY_FLAG" val=""/>
</p:tagLst>
</file>

<file path=ppt/tags/tag37.xml><?xml version="1.0" encoding="utf-8"?>
<p:tagLst xmlns:p="http://schemas.openxmlformats.org/presentationml/2006/main">
  <p:tag name="AS_UNIQUEID" val="3662"/>
  <p:tag name="KSO_WM_BEAUTIFY_FLAG" val=""/>
</p:tagLst>
</file>

<file path=ppt/tags/tag38.xml><?xml version="1.0" encoding="utf-8"?>
<p:tagLst xmlns:p="http://schemas.openxmlformats.org/presentationml/2006/main">
  <p:tag name="AS_UNIQUEID" val="3663"/>
  <p:tag name="KSO_WM_BEAUTIFY_FLAG" val=""/>
</p:tagLst>
</file>

<file path=ppt/tags/tag39.xml><?xml version="1.0" encoding="utf-8"?>
<p:tagLst xmlns:p="http://schemas.openxmlformats.org/presentationml/2006/main">
  <p:tag name="AS_UNIQUEID" val="3664"/>
  <p:tag name="KSO_WM_BEAUTIFY_FLAG" val=""/>
</p:tagLst>
</file>

<file path=ppt/tags/tag4.xml><?xml version="1.0" encoding="utf-8"?>
<p:tagLst xmlns:p="http://schemas.openxmlformats.org/presentationml/2006/main">
  <p:tag name="AS_UNIQUEID" val="3629"/>
</p:tagLst>
</file>

<file path=ppt/tags/tag40.xml><?xml version="1.0" encoding="utf-8"?>
<p:tagLst xmlns:p="http://schemas.openxmlformats.org/presentationml/2006/main">
  <p:tag name="AS_UNIQUEID" val="3665"/>
  <p:tag name="KSO_WM_BEAUTIFY_FLAG" val=""/>
</p:tagLst>
</file>

<file path=ppt/tags/tag41.xml><?xml version="1.0" encoding="utf-8"?>
<p:tagLst xmlns:p="http://schemas.openxmlformats.org/presentationml/2006/main">
  <p:tag name="AS_UNIQUEID" val="3666"/>
  <p:tag name="KSO_WM_BEAUTIFY_FLAG" val=""/>
</p:tagLst>
</file>

<file path=ppt/tags/tag42.xml><?xml version="1.0" encoding="utf-8"?>
<p:tagLst xmlns:p="http://schemas.openxmlformats.org/presentationml/2006/main">
  <p:tag name="AS_UNIQUEID" val="3667"/>
  <p:tag name="KSO_WM_BEAUTIFY_FLAG" val=""/>
</p:tagLst>
</file>

<file path=ppt/tags/tag43.xml><?xml version="1.0" encoding="utf-8"?>
<p:tagLst xmlns:p="http://schemas.openxmlformats.org/presentationml/2006/main">
  <p:tag name="AS_UNIQUEID" val="3668"/>
  <p:tag name="KSO_WM_BEAUTIFY_FLAG" val=""/>
</p:tagLst>
</file>

<file path=ppt/tags/tag44.xml><?xml version="1.0" encoding="utf-8"?>
<p:tagLst xmlns:p="http://schemas.openxmlformats.org/presentationml/2006/main">
  <p:tag name="AS_UNIQUEID" val="3669"/>
  <p:tag name="KSO_WM_BEAUTIFY_FLAG" val=""/>
</p:tagLst>
</file>

<file path=ppt/tags/tag45.xml><?xml version="1.0" encoding="utf-8"?>
<p:tagLst xmlns:p="http://schemas.openxmlformats.org/presentationml/2006/main">
  <p:tag name="AS_UNIQUEID" val="3670"/>
  <p:tag name="KSO_WM_BEAUTIFY_FLAG" val=""/>
</p:tagLst>
</file>

<file path=ppt/tags/tag46.xml><?xml version="1.0" encoding="utf-8"?>
<p:tagLst xmlns:p="http://schemas.openxmlformats.org/presentationml/2006/main">
  <p:tag name="AS_UNIQUEID" val="3532"/>
</p:tagLst>
</file>

<file path=ppt/tags/tag47.xml><?xml version="1.0" encoding="utf-8"?>
<p:tagLst xmlns:p="http://schemas.openxmlformats.org/presentationml/2006/main">
  <p:tag name="AS_UNIQUEID" val="3533"/>
</p:tagLst>
</file>

<file path=ppt/tags/tag48.xml><?xml version="1.0" encoding="utf-8"?>
<p:tagLst xmlns:p="http://schemas.openxmlformats.org/presentationml/2006/main">
  <p:tag name="AS_UNIQUEID" val="3534"/>
</p:tagLst>
</file>

<file path=ppt/tags/tag49.xml><?xml version="1.0" encoding="utf-8"?>
<p:tagLst xmlns:p="http://schemas.openxmlformats.org/presentationml/2006/main">
  <p:tag name="AS_UNIQUEID" val="3535"/>
</p:tagLst>
</file>

<file path=ppt/tags/tag5.xml><?xml version="1.0" encoding="utf-8"?>
<p:tagLst xmlns:p="http://schemas.openxmlformats.org/presentationml/2006/main">
  <p:tag name="AS_UNIQUEID" val="3630"/>
</p:tagLst>
</file>

<file path=ppt/tags/tag50.xml><?xml version="1.0" encoding="utf-8"?>
<p:tagLst xmlns:p="http://schemas.openxmlformats.org/presentationml/2006/main">
  <p:tag name="AS_UNIQUEID" val="3536"/>
  <p:tag name="KSO_WM_BEAUTIFY_FLAG" val=""/>
</p:tagLst>
</file>

<file path=ppt/tags/tag51.xml><?xml version="1.0" encoding="utf-8"?>
<p:tagLst xmlns:p="http://schemas.openxmlformats.org/presentationml/2006/main">
  <p:tag name="AS_UNIQUEID" val="3537"/>
  <p:tag name="KSO_WM_BEAUTIFY_FLAG" val=""/>
</p:tagLst>
</file>

<file path=ppt/tags/tag52.xml><?xml version="1.0" encoding="utf-8"?>
<p:tagLst xmlns:p="http://schemas.openxmlformats.org/presentationml/2006/main">
  <p:tag name="AS_UNIQUEID" val="3538"/>
  <p:tag name="KSO_WM_BEAUTIFY_FLAG" val=""/>
</p:tagLst>
</file>

<file path=ppt/tags/tag53.xml><?xml version="1.0" encoding="utf-8"?>
<p:tagLst xmlns:p="http://schemas.openxmlformats.org/presentationml/2006/main">
  <p:tag name="AS_UNIQUEID" val="3539"/>
  <p:tag name="KSO_WM_BEAUTIFY_FLAG" val=""/>
</p:tagLst>
</file>

<file path=ppt/tags/tag54.xml><?xml version="1.0" encoding="utf-8"?>
<p:tagLst xmlns:p="http://schemas.openxmlformats.org/presentationml/2006/main">
  <p:tag name="AS_UNIQUEID" val="3540"/>
  <p:tag name="KSO_WM_BEAUTIFY_FLAG" val=""/>
</p:tagLst>
</file>

<file path=ppt/tags/tag55.xml><?xml version="1.0" encoding="utf-8"?>
<p:tagLst xmlns:p="http://schemas.openxmlformats.org/presentationml/2006/main">
  <p:tag name="AS_UNIQUEID" val="3541"/>
  <p:tag name="KSO_WM_BEAUTIFY_FLAG" val=""/>
</p:tagLst>
</file>

<file path=ppt/tags/tag56.xml><?xml version="1.0" encoding="utf-8"?>
<p:tagLst xmlns:p="http://schemas.openxmlformats.org/presentationml/2006/main">
  <p:tag name="AS_UNIQUEID" val="3542"/>
</p:tagLst>
</file>

<file path=ppt/tags/tag57.xml><?xml version="1.0" encoding="utf-8"?>
<p:tagLst xmlns:p="http://schemas.openxmlformats.org/presentationml/2006/main">
  <p:tag name="AS_UNIQUEID" val="3543"/>
  <p:tag name="KSO_WM_BEAUTIFY_FLAG" val=""/>
</p:tagLst>
</file>

<file path=ppt/tags/tag58.xml><?xml version="1.0" encoding="utf-8"?>
<p:tagLst xmlns:p="http://schemas.openxmlformats.org/presentationml/2006/main">
  <p:tag name="AS_UNIQUEID" val="3544"/>
  <p:tag name="KSO_WM_BEAUTIFY_FLAG" val=""/>
</p:tagLst>
</file>

<file path=ppt/tags/tag59.xml><?xml version="1.0" encoding="utf-8"?>
<p:tagLst xmlns:p="http://schemas.openxmlformats.org/presentationml/2006/main">
  <p:tag name="AS_UNIQUEID" val="3545"/>
  <p:tag name="KSO_WM_BEAUTIFY_FLAG" val=""/>
</p:tagLst>
</file>

<file path=ppt/tags/tag6.xml><?xml version="1.0" encoding="utf-8"?>
<p:tagLst xmlns:p="http://schemas.openxmlformats.org/presentationml/2006/main">
  <p:tag name="AS_UNIQUEID" val="3631"/>
  <p:tag name="KSO_WM_BEAUTIFY_FLAG" val=""/>
</p:tagLst>
</file>

<file path=ppt/tags/tag60.xml><?xml version="1.0" encoding="utf-8"?>
<p:tagLst xmlns:p="http://schemas.openxmlformats.org/presentationml/2006/main">
  <p:tag name="AS_UNIQUEID" val="3546"/>
  <p:tag name="KSO_WM_BEAUTIFY_FLAG" val=""/>
</p:tagLst>
</file>

<file path=ppt/tags/tag61.xml><?xml version="1.0" encoding="utf-8"?>
<p:tagLst xmlns:p="http://schemas.openxmlformats.org/presentationml/2006/main">
  <p:tag name="AS_UNIQUEID" val="3547"/>
  <p:tag name="KSO_WM_BEAUTIFY_FLAG" val=""/>
</p:tagLst>
</file>

<file path=ppt/tags/tag62.xml><?xml version="1.0" encoding="utf-8"?>
<p:tagLst xmlns:p="http://schemas.openxmlformats.org/presentationml/2006/main">
  <p:tag name="AS_UNIQUEID" val="3548"/>
  <p:tag name="KSO_WM_BEAUTIFY_FLAG" val=""/>
</p:tagLst>
</file>

<file path=ppt/tags/tag63.xml><?xml version="1.0" encoding="utf-8"?>
<p:tagLst xmlns:p="http://schemas.openxmlformats.org/presentationml/2006/main">
  <p:tag name="AS_UNIQUEID" val="3549"/>
  <p:tag name="KSO_WM_BEAUTIFY_FLAG" val=""/>
</p:tagLst>
</file>

<file path=ppt/tags/tag64.xml><?xml version="1.0" encoding="utf-8"?>
<p:tagLst xmlns:p="http://schemas.openxmlformats.org/presentationml/2006/main">
  <p:tag name="AS_UNIQUEID" val="3550"/>
  <p:tag name="KSO_WM_BEAUTIFY_FLAG" val=""/>
</p:tagLst>
</file>

<file path=ppt/tags/tag65.xml><?xml version="1.0" encoding="utf-8"?>
<p:tagLst xmlns:p="http://schemas.openxmlformats.org/presentationml/2006/main">
  <p:tag name="AS_UNIQUEID" val="3551"/>
  <p:tag name="KSO_WM_BEAUTIFY_FLAG" val=""/>
</p:tagLst>
</file>

<file path=ppt/tags/tag66.xml><?xml version="1.0" encoding="utf-8"?>
<p:tagLst xmlns:p="http://schemas.openxmlformats.org/presentationml/2006/main">
  <p:tag name="AS_UNIQUEID" val="3552"/>
  <p:tag name="KSO_WM_BEAUTIFY_FLAG" val=""/>
</p:tagLst>
</file>

<file path=ppt/tags/tag67.xml><?xml version="1.0" encoding="utf-8"?>
<p:tagLst xmlns:p="http://schemas.openxmlformats.org/presentationml/2006/main">
  <p:tag name="AS_UNIQUEID" val="3553"/>
</p:tagLst>
</file>

<file path=ppt/tags/tag68.xml><?xml version="1.0" encoding="utf-8"?>
<p:tagLst xmlns:p="http://schemas.openxmlformats.org/presentationml/2006/main">
  <p:tag name="AS_UNIQUEID" val="3554"/>
  <p:tag name="KSO_WM_BEAUTIFY_FLAG" val=""/>
</p:tagLst>
</file>

<file path=ppt/tags/tag69.xml><?xml version="1.0" encoding="utf-8"?>
<p:tagLst xmlns:p="http://schemas.openxmlformats.org/presentationml/2006/main">
  <p:tag name="AS_UNIQUEID" val="3555"/>
  <p:tag name="KSO_WM_BEAUTIFY_FLAG" val=""/>
</p:tagLst>
</file>

<file path=ppt/tags/tag7.xml><?xml version="1.0" encoding="utf-8"?>
<p:tagLst xmlns:p="http://schemas.openxmlformats.org/presentationml/2006/main">
  <p:tag name="AS_UNIQUEID" val="3632"/>
  <p:tag name="KSO_WM_BEAUTIFY_FLAG" val=""/>
</p:tagLst>
</file>

<file path=ppt/tags/tag70.xml><?xml version="1.0" encoding="utf-8"?>
<p:tagLst xmlns:p="http://schemas.openxmlformats.org/presentationml/2006/main">
  <p:tag name="AS_UNIQUEID" val="3556"/>
</p:tagLst>
</file>

<file path=ppt/tags/tag71.xml><?xml version="1.0" encoding="utf-8"?>
<p:tagLst xmlns:p="http://schemas.openxmlformats.org/presentationml/2006/main">
  <p:tag name="AS_UNIQUEID" val="3557"/>
  <p:tag name="KSO_WM_BEAUTIFY_FLAG" val=""/>
</p:tagLst>
</file>

<file path=ppt/tags/tag72.xml><?xml version="1.0" encoding="utf-8"?>
<p:tagLst xmlns:p="http://schemas.openxmlformats.org/presentationml/2006/main">
  <p:tag name="AS_UNIQUEID" val="3558"/>
  <p:tag name="KSO_WM_BEAUTIFY_FLAG" val=""/>
</p:tagLst>
</file>

<file path=ppt/tags/tag73.xml><?xml version="1.0" encoding="utf-8"?>
<p:tagLst xmlns:p="http://schemas.openxmlformats.org/presentationml/2006/main">
  <p:tag name="AS_UNIQUEID" val="3559"/>
  <p:tag name="KSO_WM_BEAUTIFY_FLAG" val=""/>
</p:tagLst>
</file>

<file path=ppt/tags/tag74.xml><?xml version="1.0" encoding="utf-8"?>
<p:tagLst xmlns:p="http://schemas.openxmlformats.org/presentationml/2006/main">
  <p:tag name="AS_UNIQUEID" val="3560"/>
</p:tagLst>
</file>

<file path=ppt/tags/tag75.xml><?xml version="1.0" encoding="utf-8"?>
<p:tagLst xmlns:p="http://schemas.openxmlformats.org/presentationml/2006/main">
  <p:tag name="AS_UNIQUEID" val="3561"/>
  <p:tag name="KSO_WM_BEAUTIFY_FLAG" val=""/>
</p:tagLst>
</file>

<file path=ppt/tags/tag76.xml><?xml version="1.0" encoding="utf-8"?>
<p:tagLst xmlns:p="http://schemas.openxmlformats.org/presentationml/2006/main">
  <p:tag name="AS_UNIQUEID" val="3562"/>
  <p:tag name="KSO_WM_BEAUTIFY_FLAG" val=""/>
</p:tagLst>
</file>

<file path=ppt/tags/tag77.xml><?xml version="1.0" encoding="utf-8"?>
<p:tagLst xmlns:p="http://schemas.openxmlformats.org/presentationml/2006/main">
  <p:tag name="AS_UNIQUEID" val="3563"/>
  <p:tag name="KSO_WM_BEAUTIFY_FLAG" val=""/>
</p:tagLst>
</file>

<file path=ppt/tags/tag78.xml><?xml version="1.0" encoding="utf-8"?>
<p:tagLst xmlns:p="http://schemas.openxmlformats.org/presentationml/2006/main">
  <p:tag name="AS_UNIQUEID" val="3564"/>
  <p:tag name="KSO_WM_BEAUTIFY_FLAG" val=""/>
</p:tagLst>
</file>

<file path=ppt/tags/tag79.xml><?xml version="1.0" encoding="utf-8"?>
<p:tagLst xmlns:p="http://schemas.openxmlformats.org/presentationml/2006/main">
  <p:tag name="AS_UNIQUEID" val="3565"/>
  <p:tag name="KSO_WM_BEAUTIFY_FLAG" val=""/>
</p:tagLst>
</file>

<file path=ppt/tags/tag8.xml><?xml version="1.0" encoding="utf-8"?>
<p:tagLst xmlns:p="http://schemas.openxmlformats.org/presentationml/2006/main">
  <p:tag name="AS_UNIQUEID" val="3633"/>
  <p:tag name="KSO_WM_BEAUTIFY_FLAG" val=""/>
</p:tagLst>
</file>

<file path=ppt/tags/tag80.xml><?xml version="1.0" encoding="utf-8"?>
<p:tagLst xmlns:p="http://schemas.openxmlformats.org/presentationml/2006/main">
  <p:tag name="AS_UNIQUEID" val="3566"/>
  <p:tag name="KSO_WM_BEAUTIFY_FLAG" val=""/>
</p:tagLst>
</file>

<file path=ppt/tags/tag81.xml><?xml version="1.0" encoding="utf-8"?>
<p:tagLst xmlns:p="http://schemas.openxmlformats.org/presentationml/2006/main">
  <p:tag name="AS_UNIQUEID" val="3567"/>
  <p:tag name="KSO_WM_BEAUTIFY_FLAG" val=""/>
</p:tagLst>
</file>

<file path=ppt/tags/tag82.xml><?xml version="1.0" encoding="utf-8"?>
<p:tagLst xmlns:p="http://schemas.openxmlformats.org/presentationml/2006/main">
  <p:tag name="AS_UNIQUEID" val="3568"/>
  <p:tag name="KSO_WM_BEAUTIFY_FLAG" val=""/>
</p:tagLst>
</file>

<file path=ppt/tags/tag83.xml><?xml version="1.0" encoding="utf-8"?>
<p:tagLst xmlns:p="http://schemas.openxmlformats.org/presentationml/2006/main">
  <p:tag name="AS_UNIQUEID" val="3569"/>
  <p:tag name="KSO_WM_BEAUTIFY_FLAG" val=""/>
</p:tagLst>
</file>

<file path=ppt/tags/tag84.xml><?xml version="1.0" encoding="utf-8"?>
<p:tagLst xmlns:p="http://schemas.openxmlformats.org/presentationml/2006/main">
  <p:tag name="AS_UNIQUEID" val="3570"/>
  <p:tag name="KSO_WM_BEAUTIFY_FLAG" val=""/>
</p:tagLst>
</file>

<file path=ppt/tags/tag85.xml><?xml version="1.0" encoding="utf-8"?>
<p:tagLst xmlns:p="http://schemas.openxmlformats.org/presentationml/2006/main">
  <p:tag name="AS_UNIQUEID" val="3571"/>
  <p:tag name="KSO_WM_BEAUTIFY_FLAG" val=""/>
</p:tagLst>
</file>

<file path=ppt/tags/tag86.xml><?xml version="1.0" encoding="utf-8"?>
<p:tagLst xmlns:p="http://schemas.openxmlformats.org/presentationml/2006/main">
  <p:tag name="AS_UNIQUEID" val="3572"/>
  <p:tag name="KSO_WM_BEAUTIFY_FLAG" val=""/>
</p:tagLst>
</file>

<file path=ppt/tags/tag87.xml><?xml version="1.0" encoding="utf-8"?>
<p:tagLst xmlns:p="http://schemas.openxmlformats.org/presentationml/2006/main">
  <p:tag name="AS_UNIQUEID" val="3573"/>
  <p:tag name="KSO_WM_BEAUTIFY_FLAG" val=""/>
</p:tagLst>
</file>

<file path=ppt/tags/tag88.xml><?xml version="1.0" encoding="utf-8"?>
<p:tagLst xmlns:p="http://schemas.openxmlformats.org/presentationml/2006/main">
  <p:tag name="AS_UNIQUEID" val="3574"/>
  <p:tag name="KSO_WM_BEAUTIFY_FLAG" val=""/>
</p:tagLst>
</file>

<file path=ppt/tags/tag89.xml><?xml version="1.0" encoding="utf-8"?>
<p:tagLst xmlns:p="http://schemas.openxmlformats.org/presentationml/2006/main">
  <p:tag name="AS_UNIQUEID" val="3575"/>
  <p:tag name="KSO_WM_BEAUTIFY_FLAG" val=""/>
</p:tagLst>
</file>

<file path=ppt/tags/tag9.xml><?xml version="1.0" encoding="utf-8"?>
<p:tagLst xmlns:p="http://schemas.openxmlformats.org/presentationml/2006/main">
  <p:tag name="AS_UNIQUEID" val="3634"/>
</p:tagLst>
</file>

<file path=ppt/tags/tag90.xml><?xml version="1.0" encoding="utf-8"?>
<p:tagLst xmlns:p="http://schemas.openxmlformats.org/presentationml/2006/main">
  <p:tag name="AS_UNIQUEID" val="3576"/>
  <p:tag name="KSO_WM_BEAUTIFY_FLAG" val=""/>
</p:tagLst>
</file>

<file path=ppt/tags/tag91.xml><?xml version="1.0" encoding="utf-8"?>
<p:tagLst xmlns:p="http://schemas.openxmlformats.org/presentationml/2006/main">
  <p:tag name="AS_UNIQUEID" val="3577"/>
  <p:tag name="KSO_WM_BEAUTIFY_FLAG" val=""/>
</p:tagLst>
</file>

<file path=ppt/tags/tag92.xml><?xml version="1.0" encoding="utf-8"?>
<p:tagLst xmlns:p="http://schemas.openxmlformats.org/presentationml/2006/main">
  <p:tag name="AS_UNIQUEID" val="3578"/>
  <p:tag name="KSO_WM_BEAUTIFY_FLAG" val=""/>
</p:tagLst>
</file>

<file path=ppt/tags/tag93.xml><?xml version="1.0" encoding="utf-8"?>
<p:tagLst xmlns:p="http://schemas.openxmlformats.org/presentationml/2006/main">
  <p:tag name="AS_UNIQUEID" val="3579"/>
  <p:tag name="KSO_WM_BEAUTIFY_FLAG" val=""/>
</p:tagLst>
</file>

<file path=ppt/tags/tag94.xml><?xml version="1.0" encoding="utf-8"?>
<p:tagLst xmlns:p="http://schemas.openxmlformats.org/presentationml/2006/main">
  <p:tag name="AS_UNIQUEID" val="3580"/>
  <p:tag name="KSO_WM_BEAUTIFY_FLAG" val=""/>
</p:tagLst>
</file>

<file path=ppt/tags/tag95.xml><?xml version="1.0" encoding="utf-8"?>
<p:tagLst xmlns:p="http://schemas.openxmlformats.org/presentationml/2006/main">
  <p:tag name="AS_UNIQUEID" val="3581"/>
  <p:tag name="KSO_WM_BEAUTIFY_FLAG" val=""/>
</p:tagLst>
</file>

<file path=ppt/tags/tag96.xml><?xml version="1.0" encoding="utf-8"?>
<p:tagLst xmlns:p="http://schemas.openxmlformats.org/presentationml/2006/main">
  <p:tag name="AS_UNIQUEID" val="3582"/>
  <p:tag name="KSO_WM_BEAUTIFY_FLAG" val=""/>
</p:tagLst>
</file>

<file path=ppt/tags/tag97.xml><?xml version="1.0" encoding="utf-8"?>
<p:tagLst xmlns:p="http://schemas.openxmlformats.org/presentationml/2006/main">
  <p:tag name="AS_UNIQUEID" val="3583"/>
  <p:tag name="KSO_WM_BEAUTIFY_FLAG" val=""/>
</p:tagLst>
</file>

<file path=ppt/tags/tag98.xml><?xml version="1.0" encoding="utf-8"?>
<p:tagLst xmlns:p="http://schemas.openxmlformats.org/presentationml/2006/main">
  <p:tag name="AS_UNIQUEID" val="3584"/>
  <p:tag name="KSO_WM_BEAUTIFY_FLAG" val=""/>
</p:tagLst>
</file>

<file path=ppt/tags/tag99.xml><?xml version="1.0" encoding="utf-8"?>
<p:tagLst xmlns:p="http://schemas.openxmlformats.org/presentationml/2006/main">
  <p:tag name="AS_UNIQUEID" val="3585"/>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6406</Words>
  <Application>WPS 演示</Application>
  <PresentationFormat>宽屏</PresentationFormat>
  <Paragraphs>270</Paragraphs>
  <Slides>20</Slides>
  <Notes>1</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20</vt:i4>
      </vt:variant>
    </vt:vector>
  </HeadingPairs>
  <TitlesOfParts>
    <vt:vector size="41" baseType="lpstr">
      <vt:lpstr>Arial</vt:lpstr>
      <vt:lpstr>宋体</vt:lpstr>
      <vt:lpstr>Wingdings</vt:lpstr>
      <vt:lpstr>Times New Roman</vt:lpstr>
      <vt:lpstr>微软雅黑</vt:lpstr>
      <vt:lpstr>等线</vt:lpstr>
      <vt:lpstr>Bodoni Six ITC Pro</vt:lpstr>
      <vt:lpstr>Times New Roman Bold</vt:lpstr>
      <vt:lpstr>方正大标宋简体</vt:lpstr>
      <vt:lpstr>Times New Roman Regular</vt:lpstr>
      <vt:lpstr>Times New Roman Bold Italic</vt:lpstr>
      <vt:lpstr>方正中等线简体</vt:lpstr>
      <vt:lpstr>Courier New</vt:lpstr>
      <vt:lpstr>方正小标宋简体</vt:lpstr>
      <vt:lpstr>Times New Roman Italic</vt:lpstr>
      <vt:lpstr>Arial Unicode MS</vt:lpstr>
      <vt:lpstr>Calibri</vt:lpstr>
      <vt:lpstr>Segoe Print</vt:lpstr>
      <vt:lpstr>HelveticaNeue</vt:lpstr>
      <vt:lpstr>华文新魏</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17</cp:revision>
  <dcterms:created xsi:type="dcterms:W3CDTF">2024-04-14T12:58:00Z</dcterms:created>
  <dcterms:modified xsi:type="dcterms:W3CDTF">2024-04-24T06:05:58Z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36D363BD9F7FE0A55F631266ACB11494_41</vt:lpwstr>
  </property>
</Properties>
</file>