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322" r:id="rId3"/>
    <p:sldId id="256" r:id="rId4"/>
    <p:sldId id="286" r:id="rId5"/>
    <p:sldId id="266" r:id="rId6"/>
    <p:sldId id="267" r:id="rId7"/>
    <p:sldId id="258" r:id="rId8"/>
    <p:sldId id="268" r:id="rId9"/>
    <p:sldId id="269" r:id="rId10"/>
    <p:sldId id="270" r:id="rId11"/>
    <p:sldId id="262" r:id="rId12"/>
    <p:sldId id="271" r:id="rId13"/>
    <p:sldId id="272" r:id="rId14"/>
    <p:sldId id="287" r:id="rId15"/>
    <p:sldId id="273" r:id="rId16"/>
    <p:sldId id="288" r:id="rId17"/>
    <p:sldId id="274" r:id="rId18"/>
    <p:sldId id="289" r:id="rId19"/>
    <p:sldId id="275" r:id="rId20"/>
    <p:sldId id="290" r:id="rId21"/>
    <p:sldId id="276" r:id="rId22"/>
    <p:sldId id="291" r:id="rId23"/>
    <p:sldId id="278" r:id="rId24"/>
    <p:sldId id="292" r:id="rId25"/>
    <p:sldId id="277" r:id="rId26"/>
    <p:sldId id="293" r:id="rId27"/>
    <p:sldId id="279" r:id="rId28"/>
    <p:sldId id="294" r:id="rId29"/>
    <p:sldId id="280" r:id="rId30"/>
    <p:sldId id="295" r:id="rId31"/>
    <p:sldId id="281" r:id="rId32"/>
    <p:sldId id="296" r:id="rId33"/>
    <p:sldId id="282" r:id="rId34"/>
    <p:sldId id="297" r:id="rId35"/>
    <p:sldId id="283" r:id="rId36"/>
    <p:sldId id="299" r:id="rId37"/>
    <p:sldId id="284" r:id="rId38"/>
    <p:sldId id="300" r:id="rId39"/>
    <p:sldId id="301" r:id="rId40"/>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7835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9" d="100"/>
          <a:sy n="59" d="100"/>
        </p:scale>
        <p:origin x="940"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3" Type="http://schemas.openxmlformats.org/officeDocument/2006/relationships/tableStyles" Target="tableStyles.xml"/><Relationship Id="rId42" Type="http://schemas.openxmlformats.org/officeDocument/2006/relationships/viewProps" Target="viewProps.xml"/><Relationship Id="rId41" Type="http://schemas.openxmlformats.org/officeDocument/2006/relationships/presProps" Target="presProps.xml"/><Relationship Id="rId40" Type="http://schemas.openxmlformats.org/officeDocument/2006/relationships/slide" Target="slides/slide38.xml"/><Relationship Id="rId4" Type="http://schemas.openxmlformats.org/officeDocument/2006/relationships/slide" Target="slides/slide2.xml"/><Relationship Id="rId39" Type="http://schemas.openxmlformats.org/officeDocument/2006/relationships/slide" Target="slides/slide37.xml"/><Relationship Id="rId38" Type="http://schemas.openxmlformats.org/officeDocument/2006/relationships/slide" Target="slides/slide36.xml"/><Relationship Id="rId37" Type="http://schemas.openxmlformats.org/officeDocument/2006/relationships/slide" Target="slides/slide35.xml"/><Relationship Id="rId36" Type="http://schemas.openxmlformats.org/officeDocument/2006/relationships/slide" Target="slides/slide34.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F2BACA39-3478-41A0-AA70-C8573CA205C7}"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9E5620F-72E1-4801-89B9-4C111A2FE1CE}" type="slidenum">
              <a:rPr lang="zh-CN" altLang="en-US" smtClean="0"/>
            </a:fld>
            <a:endParaRPr lang="zh-CN" altLang="en-US"/>
          </a:p>
        </p:txBody>
      </p:sp>
    </p:spTree>
  </p:cSld>
  <p:clrMapOvr>
    <a:masterClrMapping/>
  </p:clrMapOvr>
  <p:transition spd="med">
    <p:pull/>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F2BACA39-3478-41A0-AA70-C8573CA205C7}"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9E5620F-72E1-4801-89B9-4C111A2FE1CE}" type="slidenum">
              <a:rPr lang="zh-CN" altLang="en-US" smtClean="0"/>
            </a:fld>
            <a:endParaRPr lang="zh-CN" altLang="en-US"/>
          </a:p>
        </p:txBody>
      </p:sp>
    </p:spTree>
  </p:cSld>
  <p:clrMapOvr>
    <a:masterClrMapping/>
  </p:clrMapOvr>
  <p:transition spd="med">
    <p:pull/>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F2BACA39-3478-41A0-AA70-C8573CA205C7}"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9E5620F-72E1-4801-89B9-4C111A2FE1CE}" type="slidenum">
              <a:rPr lang="zh-CN" altLang="en-US" smtClean="0"/>
            </a:fld>
            <a:endParaRPr lang="zh-CN" altLang="en-US"/>
          </a:p>
        </p:txBody>
      </p:sp>
    </p:spTree>
  </p:cSld>
  <p:clrMapOvr>
    <a:masterClrMapping/>
  </p:clrMapOvr>
  <p:transition spd="med">
    <p:pull/>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F2BACA39-3478-41A0-AA70-C8573CA205C7}"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9E5620F-72E1-4801-89B9-4C111A2FE1CE}" type="slidenum">
              <a:rPr lang="zh-CN" altLang="en-US" smtClean="0"/>
            </a:fld>
            <a:endParaRPr lang="zh-CN" altLang="en-US"/>
          </a:p>
        </p:txBody>
      </p:sp>
    </p:spTree>
  </p:cSld>
  <p:clrMapOvr>
    <a:masterClrMapping/>
  </p:clrMapOvr>
  <p:transition spd="med">
    <p:pull/>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F2BACA39-3478-41A0-AA70-C8573CA205C7}"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9E5620F-72E1-4801-89B9-4C111A2FE1CE}" type="slidenum">
              <a:rPr lang="zh-CN" altLang="en-US" smtClean="0"/>
            </a:fld>
            <a:endParaRPr lang="zh-CN" altLang="en-US"/>
          </a:p>
        </p:txBody>
      </p:sp>
    </p:spTree>
  </p:cSld>
  <p:clrMapOvr>
    <a:masterClrMapping/>
  </p:clrMapOvr>
  <p:transition spd="med">
    <p:pull/>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1"/>
          </p:cNvSpPr>
          <p:nvPr>
            <p:ph type="dt" sz="half" idx="10"/>
          </p:nvPr>
        </p:nvSpPr>
        <p:spPr/>
        <p:txBody>
          <a:bodyPr/>
          <a:lstStyle/>
          <a:p>
            <a:fld id="{F2BACA39-3478-41A0-AA70-C8573CA205C7}"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9E5620F-72E1-4801-89B9-4C111A2FE1CE}" type="slidenum">
              <a:rPr lang="zh-CN" altLang="en-US" smtClean="0"/>
            </a:fld>
            <a:endParaRPr lang="zh-CN" altLang="en-US"/>
          </a:p>
        </p:txBody>
      </p:sp>
    </p:spTree>
  </p:cSld>
  <p:clrMapOvr>
    <a:masterClrMapping/>
  </p:clrMapOvr>
  <p:transition spd="med">
    <p:pull/>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F2BACA39-3478-41A0-AA70-C8573CA205C7}"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39E5620F-72E1-4801-89B9-4C111A2FE1CE}" type="slidenum">
              <a:rPr lang="zh-CN" altLang="en-US" smtClean="0"/>
            </a:fld>
            <a:endParaRPr lang="zh-CN" altLang="en-US"/>
          </a:p>
        </p:txBody>
      </p:sp>
    </p:spTree>
  </p:cSld>
  <p:clrMapOvr>
    <a:masterClrMapping/>
  </p:clrMapOvr>
  <p:transition spd="med">
    <p:pull/>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F2BACA39-3478-41A0-AA70-C8573CA205C7}"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9E5620F-72E1-4801-89B9-4C111A2FE1CE}" type="slidenum">
              <a:rPr lang="zh-CN" altLang="en-US" smtClean="0"/>
            </a:fld>
            <a:endParaRPr lang="zh-CN" altLang="en-US"/>
          </a:p>
        </p:txBody>
      </p:sp>
    </p:spTree>
  </p:cSld>
  <p:clrMapOvr>
    <a:masterClrMapping/>
  </p:clrMapOvr>
  <p:transition spd="med">
    <p:pull/>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F2BACA39-3478-41A0-AA70-C8573CA205C7}"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9E5620F-72E1-4801-89B9-4C111A2FE1CE}" type="slidenum">
              <a:rPr lang="zh-CN" altLang="en-US" smtClean="0"/>
            </a:fld>
            <a:endParaRPr lang="zh-CN" altLang="en-US"/>
          </a:p>
        </p:txBody>
      </p:sp>
    </p:spTree>
  </p:cSld>
  <p:clrMapOvr>
    <a:masterClrMapping/>
  </p:clrMapOvr>
  <p:transition spd="med">
    <p:pull/>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F2BACA39-3478-41A0-AA70-C8573CA205C7}"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9E5620F-72E1-4801-89B9-4C111A2FE1CE}" type="slidenum">
              <a:rPr lang="zh-CN" altLang="en-US" smtClean="0"/>
            </a:fld>
            <a:endParaRPr lang="zh-CN" altLang="en-US"/>
          </a:p>
        </p:txBody>
      </p:sp>
    </p:spTree>
  </p:cSld>
  <p:clrMapOvr>
    <a:masterClrMapping/>
  </p:clrMapOvr>
  <p:transition spd="med">
    <p:pull/>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F2BACA39-3478-41A0-AA70-C8573CA205C7}"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9E5620F-72E1-4801-89B9-4C111A2FE1CE}" type="slidenum">
              <a:rPr lang="zh-CN" altLang="en-US" smtClean="0"/>
            </a:fld>
            <a:endParaRPr lang="zh-CN" altLang="en-US"/>
          </a:p>
        </p:txBody>
      </p:sp>
    </p:spTree>
  </p:cSld>
  <p:clrMapOvr>
    <a:masterClrMapping/>
  </p:clrMapOvr>
  <p:transition spd="med">
    <p:pull/>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BACA39-3478-41A0-AA70-C8573CA205C7}"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E5620F-72E1-4801-89B9-4C111A2FE1CE}"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pull/>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jpeg"/><Relationship Id="rId1" Type="http://schemas.openxmlformats.org/officeDocument/2006/relationships/image" Target="../media/image5.jpe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jpeg"/><Relationship Id="rId1" Type="http://schemas.openxmlformats.org/officeDocument/2006/relationships/image" Target="../media/image5.jpe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jpeg"/><Relationship Id="rId1" Type="http://schemas.openxmlformats.org/officeDocument/2006/relationships/image" Target="../media/image5.jpe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jpeg"/><Relationship Id="rId1" Type="http://schemas.openxmlformats.org/officeDocument/2006/relationships/image" Target="../media/image5.jpeg"/></Relationships>
</file>

<file path=ppt/slides/_rels/slide14.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2.jpeg"/><Relationship Id="rId2" Type="http://schemas.openxmlformats.org/officeDocument/2006/relationships/image" Target="../media/image8.png"/><Relationship Id="rId1" Type="http://schemas.openxmlformats.org/officeDocument/2006/relationships/image" Target="../media/image5.jpeg"/></Relationships>
</file>

<file path=ppt/slides/_rels/slide15.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2.jpeg"/><Relationship Id="rId2" Type="http://schemas.openxmlformats.org/officeDocument/2006/relationships/image" Target="../media/image8.png"/><Relationship Id="rId1" Type="http://schemas.openxmlformats.org/officeDocument/2006/relationships/image" Target="../media/image5.jpe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jpeg"/><Relationship Id="rId1" Type="http://schemas.openxmlformats.org/officeDocument/2006/relationships/image" Target="../media/image5.jpe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jpeg"/><Relationship Id="rId1" Type="http://schemas.openxmlformats.org/officeDocument/2006/relationships/image" Target="../media/image5.jpe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jpeg"/><Relationship Id="rId1" Type="http://schemas.openxmlformats.org/officeDocument/2006/relationships/image" Target="../media/image5.jpe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jpeg"/><Relationship Id="rId1" Type="http://schemas.openxmlformats.org/officeDocument/2006/relationships/image" Target="../media/image5.jpe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jpeg"/><Relationship Id="rId1" Type="http://schemas.openxmlformats.org/officeDocument/2006/relationships/image" Target="../media/image5.jpe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jpeg"/><Relationship Id="rId1" Type="http://schemas.openxmlformats.org/officeDocument/2006/relationships/image" Target="../media/image5.jpe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jpeg"/><Relationship Id="rId1" Type="http://schemas.openxmlformats.org/officeDocument/2006/relationships/image" Target="../media/image5.jpeg"/></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jpeg"/><Relationship Id="rId1" Type="http://schemas.openxmlformats.org/officeDocument/2006/relationships/image" Target="../media/image5.jpeg"/></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jpeg"/><Relationship Id="rId1" Type="http://schemas.openxmlformats.org/officeDocument/2006/relationships/image" Target="../media/image5.jpeg"/></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jpeg"/><Relationship Id="rId1" Type="http://schemas.openxmlformats.org/officeDocument/2006/relationships/image" Target="../media/image5.jpeg"/></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jpeg"/><Relationship Id="rId1" Type="http://schemas.openxmlformats.org/officeDocument/2006/relationships/image" Target="../media/image5.jpeg"/></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jpeg"/><Relationship Id="rId1" Type="http://schemas.openxmlformats.org/officeDocument/2006/relationships/image" Target="../media/image5.jpeg"/></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jpeg"/><Relationship Id="rId1" Type="http://schemas.openxmlformats.org/officeDocument/2006/relationships/image" Target="../media/image5.jpeg"/></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jpeg"/><Relationship Id="rId1" Type="http://schemas.openxmlformats.org/officeDocument/2006/relationships/image" Target="../media/image5.jpeg"/></Relationships>
</file>

<file path=ppt/slides/_rels/slide3.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2.jpeg"/><Relationship Id="rId2" Type="http://schemas.openxmlformats.org/officeDocument/2006/relationships/image" Target="../media/image6.png"/><Relationship Id="rId1" Type="http://schemas.openxmlformats.org/officeDocument/2006/relationships/image" Target="../media/image5.jpeg"/></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jpeg"/><Relationship Id="rId1" Type="http://schemas.openxmlformats.org/officeDocument/2006/relationships/image" Target="../media/image5.jpeg"/></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jpeg"/><Relationship Id="rId1" Type="http://schemas.openxmlformats.org/officeDocument/2006/relationships/image" Target="../media/image5.jpeg"/></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jpeg"/><Relationship Id="rId1" Type="http://schemas.openxmlformats.org/officeDocument/2006/relationships/image" Target="../media/image5.jpeg"/></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jpeg"/><Relationship Id="rId1" Type="http://schemas.openxmlformats.org/officeDocument/2006/relationships/image" Target="../media/image5.jpeg"/></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jpeg"/><Relationship Id="rId1" Type="http://schemas.openxmlformats.org/officeDocument/2006/relationships/image" Target="../media/image5.jpeg"/></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jpeg"/><Relationship Id="rId1" Type="http://schemas.openxmlformats.org/officeDocument/2006/relationships/image" Target="../media/image5.jpeg"/></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jpeg"/><Relationship Id="rId1" Type="http://schemas.openxmlformats.org/officeDocument/2006/relationships/image" Target="../media/image5.jpeg"/></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jpeg"/><Relationship Id="rId1" Type="http://schemas.openxmlformats.org/officeDocument/2006/relationships/image" Target="../media/image5.jpeg"/></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9.jpe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jpeg"/><Relationship Id="rId1"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jpeg"/><Relationship Id="rId1"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jpeg"/><Relationship Id="rId1"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jpeg"/><Relationship Id="rId1"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jpeg"/><Relationship Id="rId1" Type="http://schemas.openxmlformats.org/officeDocument/2006/relationships/image" Target="../media/image5.jpe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jpeg"/><Relationship Id="rId1"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1" name="矩形 1"/>
          <p:cNvSpPr/>
          <p:nvPr/>
        </p:nvSpPr>
        <p:spPr>
          <a:xfrm>
            <a:off x="762000" y="1246188"/>
            <a:ext cx="6538913" cy="5016500"/>
          </a:xfrm>
          <a:prstGeom prst="rect">
            <a:avLst/>
          </a:prstGeom>
          <a:noFill/>
          <a:ln w="9525">
            <a:noFill/>
          </a:ln>
        </p:spPr>
        <p:txBody>
          <a:bodyPr wrap="square" anchor="t">
            <a:spAutoFit/>
          </a:bodyPr>
          <a:p>
            <a:r>
              <a:rPr lang="zh-CN" altLang="en-US" sz="4000" b="1">
                <a:solidFill>
                  <a:srgbClr val="FF0000"/>
                </a:solidFill>
                <a:latin typeface="HelveticaNeue" pitchFamily="2" charset="0"/>
                <a:ea typeface="宋体" panose="02010600030101010101" pitchFamily="2" charset="-122"/>
              </a:rPr>
              <a:t>感恩遇见，相互成就，本课件资料仅供您个人参考、教学使用，严禁自行在网络传播，违者依知识产权法追究法律责任。</a:t>
            </a:r>
            <a:endParaRPr lang="en-US" altLang="zh-CN" sz="4000" b="1">
              <a:solidFill>
                <a:srgbClr val="FF0000"/>
              </a:solidFill>
              <a:latin typeface="HelveticaNeue" pitchFamily="2" charset="0"/>
              <a:ea typeface="宋体" panose="02010600030101010101" pitchFamily="2" charset="-122"/>
            </a:endParaRPr>
          </a:p>
          <a:p>
            <a:endParaRPr lang="en-US" altLang="zh-CN" sz="4000" b="1">
              <a:solidFill>
                <a:srgbClr val="FF0000"/>
              </a:solidFill>
              <a:latin typeface="HelveticaNeue" pitchFamily="2" charset="0"/>
              <a:ea typeface="宋体" panose="02010600030101010101" pitchFamily="2" charset="-122"/>
            </a:endParaRPr>
          </a:p>
          <a:p>
            <a:r>
              <a:rPr lang="zh-CN" altLang="en-US" sz="4000" b="1">
                <a:solidFill>
                  <a:srgbClr val="FF0000"/>
                </a:solidFill>
                <a:latin typeface="HelveticaNeue" pitchFamily="2" charset="0"/>
                <a:ea typeface="宋体" panose="02010600030101010101" pitchFamily="2" charset="-122"/>
              </a:rPr>
              <a:t>更多教学资源请关注</a:t>
            </a:r>
            <a:endParaRPr lang="en-US" altLang="zh-CN" sz="4000" b="1">
              <a:solidFill>
                <a:srgbClr val="FF0000"/>
              </a:solidFill>
              <a:latin typeface="HelveticaNeue" pitchFamily="2" charset="0"/>
              <a:ea typeface="宋体" panose="02010600030101010101" pitchFamily="2" charset="-122"/>
            </a:endParaRPr>
          </a:p>
          <a:p>
            <a:r>
              <a:rPr lang="zh-CN" altLang="en-US" sz="4000" b="1">
                <a:solidFill>
                  <a:srgbClr val="FF0000"/>
                </a:solidFill>
                <a:latin typeface="HelveticaNeue" pitchFamily="2" charset="0"/>
                <a:ea typeface="宋体" panose="02010600030101010101" pitchFamily="2" charset="-122"/>
              </a:rPr>
              <a:t>公众号：溯恩英语</a:t>
            </a:r>
            <a:endParaRPr lang="zh-CN" altLang="en-US" sz="4000" b="1">
              <a:solidFill>
                <a:srgbClr val="FF0000"/>
              </a:solidFill>
              <a:latin typeface="HelveticaNeue" pitchFamily="2" charset="0"/>
              <a:ea typeface="宋体" panose="02010600030101010101" pitchFamily="2" charset="-122"/>
            </a:endParaRPr>
          </a:p>
        </p:txBody>
      </p:sp>
      <p:sp>
        <p:nvSpPr>
          <p:cNvPr id="5122" name="矩形 3"/>
          <p:cNvSpPr/>
          <p:nvPr/>
        </p:nvSpPr>
        <p:spPr>
          <a:xfrm>
            <a:off x="7835900" y="2009775"/>
            <a:ext cx="3603625" cy="708025"/>
          </a:xfrm>
          <a:prstGeom prst="rect">
            <a:avLst/>
          </a:prstGeom>
          <a:noFill/>
          <a:ln w="9525">
            <a:noFill/>
          </a:ln>
        </p:spPr>
        <p:txBody>
          <a:bodyPr wrap="square" anchor="t">
            <a:spAutoFit/>
          </a:bodyPr>
          <a:p>
            <a:r>
              <a:rPr lang="zh-CN" altLang="en-US" sz="4000" b="1">
                <a:latin typeface="华文新魏" pitchFamily="2" charset="-122"/>
                <a:ea typeface="宋体" panose="02010600030101010101" pitchFamily="2" charset="-122"/>
              </a:rPr>
              <a:t>知识产权声明</a:t>
            </a:r>
            <a:endParaRPr lang="zh-CN" altLang="en-US" sz="4000" b="1">
              <a:latin typeface="华文新魏" pitchFamily="2" charset="-122"/>
              <a:ea typeface="宋体" panose="02010600030101010101" pitchFamily="2" charset="-122"/>
            </a:endParaRPr>
          </a:p>
        </p:txBody>
      </p:sp>
      <p:pic>
        <p:nvPicPr>
          <p:cNvPr id="5123" name="图片 11" descr="水印"/>
          <p:cNvPicPr>
            <a:picLocks noChangeAspect="1"/>
          </p:cNvPicPr>
          <p:nvPr/>
        </p:nvPicPr>
        <p:blipFill>
          <a:blip r:embed="rId1"/>
          <a:stretch>
            <a:fillRect/>
          </a:stretch>
        </p:blipFill>
        <p:spPr>
          <a:xfrm>
            <a:off x="7186613" y="63500"/>
            <a:ext cx="4902200" cy="1587500"/>
          </a:xfrm>
          <a:prstGeom prst="rect">
            <a:avLst/>
          </a:prstGeom>
          <a:noFill/>
          <a:ln w="9525">
            <a:noFill/>
          </a:ln>
        </p:spPr>
      </p:pic>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pic>
        <p:nvPicPr>
          <p:cNvPr id="5125" name="图片 1" descr="qrcode_for_gh_3a435f224ccf_1280"/>
          <p:cNvPicPr>
            <a:picLocks noChangeAspect="1"/>
          </p:cNvPicPr>
          <p:nvPr/>
        </p:nvPicPr>
        <p:blipFill>
          <a:blip r:embed="rId3"/>
          <a:stretch>
            <a:fillRect/>
          </a:stretch>
        </p:blipFill>
        <p:spPr>
          <a:xfrm>
            <a:off x="7927975" y="2717800"/>
            <a:ext cx="3109913" cy="3108325"/>
          </a:xfrm>
          <a:prstGeom prst="rect">
            <a:avLst/>
          </a:prstGeom>
          <a:noFill/>
          <a:ln w="9525">
            <a:noFill/>
          </a:ln>
        </p:spPr>
      </p:pic>
    </p:spTree>
  </p:cSld>
  <p:clrMapOvr>
    <a:masterClrMapping/>
  </p:clrMapOvr>
  <p:transition spd="med">
    <p:pull/>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468086" y="-293914"/>
            <a:ext cx="13139057" cy="8144694"/>
            <a:chOff x="-468086" y="-293914"/>
            <a:chExt cx="13139057" cy="8144694"/>
          </a:xfrm>
        </p:grpSpPr>
        <p:pic>
          <p:nvPicPr>
            <p:cNvPr id="3" name="图片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53093" y="-85586"/>
              <a:ext cx="12698186" cy="7936366"/>
            </a:xfrm>
            <a:prstGeom prst="rect">
              <a:avLst/>
            </a:prstGeom>
          </p:spPr>
        </p:pic>
        <p:sp>
          <p:nvSpPr>
            <p:cNvPr id="4" name="矩形 3"/>
            <p:cNvSpPr/>
            <p:nvPr/>
          </p:nvSpPr>
          <p:spPr>
            <a:xfrm>
              <a:off x="-468086" y="-293914"/>
              <a:ext cx="13139057" cy="4027714"/>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pitchFamily="2" charset="-122"/>
                <a:ea typeface="等线" panose="02010600030101010101" pitchFamily="2" charset="-122"/>
                <a:cs typeface="+mn-cs"/>
              </a:endParaRPr>
            </a:p>
          </p:txBody>
        </p:sp>
      </p:grpSp>
      <p:sp>
        <p:nvSpPr>
          <p:cNvPr id="5" name="文本框 4"/>
          <p:cNvSpPr txBox="1"/>
          <p:nvPr/>
        </p:nvSpPr>
        <p:spPr>
          <a:xfrm>
            <a:off x="473529" y="434484"/>
            <a:ext cx="11244942" cy="2677656"/>
          </a:xfrm>
          <a:prstGeom prst="rect">
            <a:avLst/>
          </a:prstGeom>
          <a:solidFill>
            <a:srgbClr val="C5E8AE"/>
          </a:solidFill>
          <a:ln w="19050">
            <a:solidFill>
              <a:schemeClr val="tx1"/>
            </a:solidFill>
          </a:ln>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rPr>
              <a:t>3【</a:t>
            </a:r>
            <a:r>
              <a:rPr kumimoji="0" lang="zh-CN" altLang="en-US" sz="24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rPr>
              <a:t>宝山二模</a:t>
            </a:r>
            <a:r>
              <a:rPr kumimoji="0" lang="en-US" altLang="zh-CN" sz="24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rPr>
              <a:t>】</a:t>
            </a:r>
            <a:r>
              <a:rPr kumimoji="0" lang="zh-CN" altLang="en-US" sz="24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rPr>
              <a:t>假如你是李华，是希望中学的一名学生。现在你们班级英语课上的互动形式和内容都越来越丰富了，但有一个现象需要注意，就是当老师提出的问题学生不能及时回答时，有时候老师会代替学生回答，有时候也会出现较长时间的冷场。针对这种情况，请你给老师写一封邮件，提出你的意见和建议。你的文章必须包括： </a:t>
            </a:r>
            <a:endParaRPr kumimoji="0" lang="zh-CN" altLang="en-US" sz="24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endParaRPr>
          </a:p>
          <a:p>
            <a:pPr marL="0" marR="0" lvl="0" indent="0" algn="just"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rPr>
              <a:t>1.</a:t>
            </a:r>
            <a:r>
              <a:rPr kumimoji="0" lang="zh-CN" altLang="en-US" sz="24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rPr>
              <a:t>简单描述你觉得能改变这种现象的方法； </a:t>
            </a:r>
            <a:endParaRPr kumimoji="0" lang="zh-CN" altLang="en-US" sz="24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endParaRPr>
          </a:p>
          <a:p>
            <a:pPr marL="0" marR="0" lvl="0" indent="0" algn="just"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rPr>
              <a:t>2.</a:t>
            </a:r>
            <a:r>
              <a:rPr kumimoji="0" lang="zh-CN" altLang="en-US" sz="24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rPr>
              <a:t>阐述你所提建议的理由。 </a:t>
            </a:r>
            <a:endParaRPr kumimoji="0" lang="zh-CN" altLang="en-US" sz="24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endParaRPr>
          </a:p>
        </p:txBody>
      </p:sp>
      <p:sp>
        <p:nvSpPr>
          <p:cNvPr id="6" name="文本框 5"/>
          <p:cNvSpPr txBox="1"/>
          <p:nvPr/>
        </p:nvSpPr>
        <p:spPr>
          <a:xfrm>
            <a:off x="473529" y="3157298"/>
            <a:ext cx="11244942" cy="1569660"/>
          </a:xfrm>
          <a:prstGeom prst="rect">
            <a:avLst/>
          </a:prstGeom>
          <a:noFill/>
          <a:ln w="28575">
            <a:solidFill>
              <a:srgbClr val="92D050"/>
            </a:solidFill>
          </a:ln>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rPr>
              <a:t>【</a:t>
            </a:r>
            <a:r>
              <a:rPr kumimoji="0" lang="zh-CN" altLang="en-US" sz="24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rPr>
              <a:t>新高考改</a:t>
            </a:r>
            <a:r>
              <a:rPr kumimoji="0" lang="en-US" altLang="zh-CN" sz="24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rPr>
              <a:t>】</a:t>
            </a:r>
            <a:r>
              <a:rPr kumimoji="0" lang="zh-CN" altLang="en-US" sz="24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rPr>
              <a:t>假定你是李华，针对目前当老师提出的问题学生不能及时回答时，有时候老师会代替学生回答，有时候也会出现较长时间的冷场的情况，请你给老师写一封信，内容包括：</a:t>
            </a:r>
            <a:endParaRPr kumimoji="0" lang="zh-CN" altLang="en-US" sz="24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endParaRPr>
          </a:p>
          <a:p>
            <a:pPr marL="0" marR="0" lvl="0" indent="0" algn="just"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rPr>
              <a:t>1. </a:t>
            </a:r>
            <a:r>
              <a:rPr kumimoji="0" lang="zh-CN" altLang="en-US" sz="24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rPr>
              <a:t>该情况及你的看法；</a:t>
            </a:r>
            <a:r>
              <a:rPr kumimoji="0" lang="en-US" altLang="zh-CN" sz="24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rPr>
              <a:t>2. </a:t>
            </a:r>
            <a:r>
              <a:rPr kumimoji="0" lang="zh-CN" altLang="en-US" sz="24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rPr>
              <a:t>你的建议和理由；</a:t>
            </a:r>
            <a:endParaRPr kumimoji="0" lang="zh-CN" altLang="en-US" sz="24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endParaRPr>
          </a:p>
        </p:txBody>
      </p:sp>
      <p:sp>
        <p:nvSpPr>
          <p:cNvPr id="7" name="矩形 6"/>
          <p:cNvSpPr/>
          <p:nvPr/>
        </p:nvSpPr>
        <p:spPr>
          <a:xfrm>
            <a:off x="6297386" y="4748730"/>
            <a:ext cx="5421085" cy="456534"/>
          </a:xfrm>
          <a:prstGeom prst="rect">
            <a:avLst/>
          </a:prstGeom>
          <a:solidFill>
            <a:srgbClr val="C5E8AE"/>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black"/>
                </a:solidFill>
                <a:effectLst/>
                <a:uLnTx/>
                <a:uFillTx/>
                <a:latin typeface="华文中宋" panose="02010600040101010101" pitchFamily="2" charset="-122"/>
                <a:ea typeface="华文中宋" panose="02010600040101010101" pitchFamily="2" charset="-122"/>
                <a:cs typeface="+mn-cs"/>
              </a:rPr>
              <a:t>你的改编</a:t>
            </a:r>
            <a:endParaRPr kumimoji="0" lang="zh-CN" altLang="en-US" sz="2400" b="0" i="0" u="none" strike="noStrike" kern="1200" cap="none" spc="0" normalizeH="0" baseline="0" noProof="0" dirty="0">
              <a:ln>
                <a:noFill/>
              </a:ln>
              <a:solidFill>
                <a:prstClr val="black"/>
              </a:solidFill>
              <a:effectLst/>
              <a:uLnTx/>
              <a:uFillTx/>
              <a:latin typeface="华文中宋" panose="02010600040101010101" pitchFamily="2" charset="-122"/>
              <a:ea typeface="华文中宋" panose="02010600040101010101" pitchFamily="2" charset="-122"/>
              <a:cs typeface="+mn-cs"/>
            </a:endParaRPr>
          </a:p>
        </p:txBody>
      </p:sp>
      <p:pic>
        <p:nvPicPr>
          <p:cNvPr id="5124" name="图片 6" descr="logo横版 png"/>
          <p:cNvPicPr>
            <a:picLocks noChangeAspect="1"/>
          </p:cNvPicPr>
          <p:nvPr>
            <p:ph idx="1"/>
          </p:nvPr>
        </p:nvPicPr>
        <p:blipFill>
          <a:blip r:embed="rId2"/>
          <a:stretch>
            <a:fillRect/>
          </a:stretch>
        </p:blipFill>
        <p:spPr>
          <a:xfrm>
            <a:off x="11129010" y="55880"/>
            <a:ext cx="641350" cy="678815"/>
          </a:xfrm>
          <a:prstGeom prst="rect">
            <a:avLst/>
          </a:prstGeom>
          <a:noFill/>
          <a:ln w="9525">
            <a:noFill/>
          </a:ln>
        </p:spPr>
      </p:pic>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239486" y="-1034820"/>
            <a:ext cx="13139057" cy="7936366"/>
            <a:chOff x="-391886" y="-85586"/>
            <a:chExt cx="13139057" cy="7936366"/>
          </a:xfrm>
        </p:grpSpPr>
        <p:pic>
          <p:nvPicPr>
            <p:cNvPr id="6" name="图片 5"/>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53093" y="-85586"/>
              <a:ext cx="12698186" cy="7936366"/>
            </a:xfrm>
            <a:prstGeom prst="rect">
              <a:avLst/>
            </a:prstGeom>
          </p:spPr>
        </p:pic>
        <p:sp>
          <p:nvSpPr>
            <p:cNvPr id="7" name="矩形 6"/>
            <p:cNvSpPr/>
            <p:nvPr/>
          </p:nvSpPr>
          <p:spPr>
            <a:xfrm>
              <a:off x="-391886" y="3429000"/>
              <a:ext cx="13139057" cy="4378234"/>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endParaRPr>
            </a:p>
          </p:txBody>
        </p:sp>
      </p:grpSp>
      <p:sp>
        <p:nvSpPr>
          <p:cNvPr id="4" name="文本框 3"/>
          <p:cNvSpPr txBox="1"/>
          <p:nvPr/>
        </p:nvSpPr>
        <p:spPr>
          <a:xfrm>
            <a:off x="473529" y="412599"/>
            <a:ext cx="11244942" cy="1569660"/>
          </a:xfrm>
          <a:prstGeom prst="rect">
            <a:avLst/>
          </a:prstGeom>
          <a:noFill/>
          <a:ln w="28575">
            <a:solidFill>
              <a:srgbClr val="92D050"/>
            </a:solidFill>
          </a:ln>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rPr>
              <a:t>【</a:t>
            </a:r>
            <a:r>
              <a:rPr kumimoji="0" lang="zh-CN" altLang="en-US" sz="24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rPr>
              <a:t>新高考改</a:t>
            </a:r>
            <a:r>
              <a:rPr kumimoji="0" lang="en-US" altLang="zh-CN" sz="24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rPr>
              <a:t>】</a:t>
            </a:r>
            <a:r>
              <a:rPr kumimoji="0" lang="zh-CN" altLang="en-US" sz="24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rPr>
              <a:t>假定你是李华，针对目前当老师提出的问题学生不能及时回答时，有时候老师会代替学生回答，有时候也会出现较长时间的冷场的情况，请你给老师写一封信，内容包括：</a:t>
            </a:r>
            <a:endParaRPr kumimoji="0" lang="zh-CN" altLang="en-US" sz="24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endParaRPr>
          </a:p>
          <a:p>
            <a:pPr marL="0" marR="0" lvl="0" indent="0" algn="just"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rPr>
              <a:t>1. </a:t>
            </a:r>
            <a:r>
              <a:rPr kumimoji="0" lang="zh-CN" altLang="en-US" sz="24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rPr>
              <a:t>该情况及你的看法；</a:t>
            </a:r>
            <a:r>
              <a:rPr kumimoji="0" lang="en-US" altLang="zh-CN" sz="24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rPr>
              <a:t>2. </a:t>
            </a:r>
            <a:r>
              <a:rPr kumimoji="0" lang="zh-CN" altLang="en-US" sz="24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rPr>
              <a:t>你的建议和理由；</a:t>
            </a:r>
            <a:endParaRPr kumimoji="0" lang="zh-CN" altLang="en-US" sz="24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endParaRPr>
          </a:p>
        </p:txBody>
      </p:sp>
      <p:sp>
        <p:nvSpPr>
          <p:cNvPr id="2" name="文本框 1"/>
          <p:cNvSpPr txBox="1"/>
          <p:nvPr/>
        </p:nvSpPr>
        <p:spPr>
          <a:xfrm>
            <a:off x="473529" y="1982259"/>
            <a:ext cx="11244942" cy="4093428"/>
          </a:xfrm>
          <a:custGeom>
            <a:avLst/>
            <a:gdLst>
              <a:gd name="connsiteX0" fmla="*/ 0 w 11244942"/>
              <a:gd name="connsiteY0" fmla="*/ 0 h 4093428"/>
              <a:gd name="connsiteX1" fmla="*/ 324119 w 11244942"/>
              <a:gd name="connsiteY1" fmla="*/ 0 h 4093428"/>
              <a:gd name="connsiteX2" fmla="*/ 873137 w 11244942"/>
              <a:gd name="connsiteY2" fmla="*/ 0 h 4093428"/>
              <a:gd name="connsiteX3" fmla="*/ 1647053 w 11244942"/>
              <a:gd name="connsiteY3" fmla="*/ 0 h 4093428"/>
              <a:gd name="connsiteX4" fmla="*/ 1971172 w 11244942"/>
              <a:gd name="connsiteY4" fmla="*/ 0 h 4093428"/>
              <a:gd name="connsiteX5" fmla="*/ 2407741 w 11244942"/>
              <a:gd name="connsiteY5" fmla="*/ 0 h 4093428"/>
              <a:gd name="connsiteX6" fmla="*/ 2844309 w 11244942"/>
              <a:gd name="connsiteY6" fmla="*/ 0 h 4093428"/>
              <a:gd name="connsiteX7" fmla="*/ 3168428 w 11244942"/>
              <a:gd name="connsiteY7" fmla="*/ 0 h 4093428"/>
              <a:gd name="connsiteX8" fmla="*/ 3492547 w 11244942"/>
              <a:gd name="connsiteY8" fmla="*/ 0 h 4093428"/>
              <a:gd name="connsiteX9" fmla="*/ 4154014 w 11244942"/>
              <a:gd name="connsiteY9" fmla="*/ 0 h 4093428"/>
              <a:gd name="connsiteX10" fmla="*/ 4590582 w 11244942"/>
              <a:gd name="connsiteY10" fmla="*/ 0 h 4093428"/>
              <a:gd name="connsiteX11" fmla="*/ 4914701 w 11244942"/>
              <a:gd name="connsiteY11" fmla="*/ 0 h 4093428"/>
              <a:gd name="connsiteX12" fmla="*/ 5576168 w 11244942"/>
              <a:gd name="connsiteY12" fmla="*/ 0 h 4093428"/>
              <a:gd name="connsiteX13" fmla="*/ 6125186 w 11244942"/>
              <a:gd name="connsiteY13" fmla="*/ 0 h 4093428"/>
              <a:gd name="connsiteX14" fmla="*/ 6449305 w 11244942"/>
              <a:gd name="connsiteY14" fmla="*/ 0 h 4093428"/>
              <a:gd name="connsiteX15" fmla="*/ 6885873 w 11244942"/>
              <a:gd name="connsiteY15" fmla="*/ 0 h 4093428"/>
              <a:gd name="connsiteX16" fmla="*/ 7659790 w 11244942"/>
              <a:gd name="connsiteY16" fmla="*/ 0 h 4093428"/>
              <a:gd name="connsiteX17" fmla="*/ 8546156 w 11244942"/>
              <a:gd name="connsiteY17" fmla="*/ 0 h 4093428"/>
              <a:gd name="connsiteX18" fmla="*/ 9207623 w 11244942"/>
              <a:gd name="connsiteY18" fmla="*/ 0 h 4093428"/>
              <a:gd name="connsiteX19" fmla="*/ 9869090 w 11244942"/>
              <a:gd name="connsiteY19" fmla="*/ 0 h 4093428"/>
              <a:gd name="connsiteX20" fmla="*/ 10193209 w 11244942"/>
              <a:gd name="connsiteY20" fmla="*/ 0 h 4093428"/>
              <a:gd name="connsiteX21" fmla="*/ 11244942 w 11244942"/>
              <a:gd name="connsiteY21" fmla="*/ 0 h 4093428"/>
              <a:gd name="connsiteX22" fmla="*/ 11244942 w 11244942"/>
              <a:gd name="connsiteY22" fmla="*/ 641304 h 4093428"/>
              <a:gd name="connsiteX23" fmla="*/ 11244942 w 11244942"/>
              <a:gd name="connsiteY23" fmla="*/ 1323542 h 4093428"/>
              <a:gd name="connsiteX24" fmla="*/ 11244942 w 11244942"/>
              <a:gd name="connsiteY24" fmla="*/ 2005780 h 4093428"/>
              <a:gd name="connsiteX25" fmla="*/ 11244942 w 11244942"/>
              <a:gd name="connsiteY25" fmla="*/ 2606149 h 4093428"/>
              <a:gd name="connsiteX26" fmla="*/ 11244942 w 11244942"/>
              <a:gd name="connsiteY26" fmla="*/ 3247453 h 4093428"/>
              <a:gd name="connsiteX27" fmla="*/ 11244942 w 11244942"/>
              <a:gd name="connsiteY27" fmla="*/ 4093428 h 4093428"/>
              <a:gd name="connsiteX28" fmla="*/ 10920823 w 11244942"/>
              <a:gd name="connsiteY28" fmla="*/ 4093428 h 4093428"/>
              <a:gd name="connsiteX29" fmla="*/ 10146906 w 11244942"/>
              <a:gd name="connsiteY29" fmla="*/ 4093428 h 4093428"/>
              <a:gd name="connsiteX30" fmla="*/ 9597889 w 11244942"/>
              <a:gd name="connsiteY30" fmla="*/ 4093428 h 4093428"/>
              <a:gd name="connsiteX31" fmla="*/ 9161320 w 11244942"/>
              <a:gd name="connsiteY31" fmla="*/ 4093428 h 4093428"/>
              <a:gd name="connsiteX32" fmla="*/ 8837201 w 11244942"/>
              <a:gd name="connsiteY32" fmla="*/ 4093428 h 4093428"/>
              <a:gd name="connsiteX33" fmla="*/ 8513083 w 11244942"/>
              <a:gd name="connsiteY33" fmla="*/ 4093428 h 4093428"/>
              <a:gd name="connsiteX34" fmla="*/ 7626717 w 11244942"/>
              <a:gd name="connsiteY34" fmla="*/ 4093428 h 4093428"/>
              <a:gd name="connsiteX35" fmla="*/ 6965249 w 11244942"/>
              <a:gd name="connsiteY35" fmla="*/ 4093428 h 4093428"/>
              <a:gd name="connsiteX36" fmla="*/ 6641130 w 11244942"/>
              <a:gd name="connsiteY36" fmla="*/ 4093428 h 4093428"/>
              <a:gd name="connsiteX37" fmla="*/ 6317012 w 11244942"/>
              <a:gd name="connsiteY37" fmla="*/ 4093428 h 4093428"/>
              <a:gd name="connsiteX38" fmla="*/ 5655544 w 11244942"/>
              <a:gd name="connsiteY38" fmla="*/ 4093428 h 4093428"/>
              <a:gd name="connsiteX39" fmla="*/ 4881628 w 11244942"/>
              <a:gd name="connsiteY39" fmla="*/ 4093428 h 4093428"/>
              <a:gd name="connsiteX40" fmla="*/ 4557509 w 11244942"/>
              <a:gd name="connsiteY40" fmla="*/ 4093428 h 4093428"/>
              <a:gd name="connsiteX41" fmla="*/ 4120941 w 11244942"/>
              <a:gd name="connsiteY41" fmla="*/ 4093428 h 4093428"/>
              <a:gd name="connsiteX42" fmla="*/ 3459473 w 11244942"/>
              <a:gd name="connsiteY42" fmla="*/ 4093428 h 4093428"/>
              <a:gd name="connsiteX43" fmla="*/ 2910456 w 11244942"/>
              <a:gd name="connsiteY43" fmla="*/ 4093428 h 4093428"/>
              <a:gd name="connsiteX44" fmla="*/ 2136539 w 11244942"/>
              <a:gd name="connsiteY44" fmla="*/ 4093428 h 4093428"/>
              <a:gd name="connsiteX45" fmla="*/ 1362622 w 11244942"/>
              <a:gd name="connsiteY45" fmla="*/ 4093428 h 4093428"/>
              <a:gd name="connsiteX46" fmla="*/ 813605 w 11244942"/>
              <a:gd name="connsiteY46" fmla="*/ 4093428 h 4093428"/>
              <a:gd name="connsiteX47" fmla="*/ 0 w 11244942"/>
              <a:gd name="connsiteY47" fmla="*/ 4093428 h 4093428"/>
              <a:gd name="connsiteX48" fmla="*/ 0 w 11244942"/>
              <a:gd name="connsiteY48" fmla="*/ 3370256 h 4093428"/>
              <a:gd name="connsiteX49" fmla="*/ 0 w 11244942"/>
              <a:gd name="connsiteY49" fmla="*/ 2688018 h 4093428"/>
              <a:gd name="connsiteX50" fmla="*/ 0 w 11244942"/>
              <a:gd name="connsiteY50" fmla="*/ 2087648 h 4093428"/>
              <a:gd name="connsiteX51" fmla="*/ 0 w 11244942"/>
              <a:gd name="connsiteY51" fmla="*/ 1446345 h 4093428"/>
              <a:gd name="connsiteX52" fmla="*/ 0 w 11244942"/>
              <a:gd name="connsiteY52" fmla="*/ 845975 h 4093428"/>
              <a:gd name="connsiteX53" fmla="*/ 0 w 11244942"/>
              <a:gd name="connsiteY53" fmla="*/ 0 h 4093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11244942" h="4093428" fill="none" extrusionOk="0">
                <a:moveTo>
                  <a:pt x="0" y="0"/>
                </a:moveTo>
                <a:cubicBezTo>
                  <a:pt x="134869" y="-5564"/>
                  <a:pt x="243973" y="-2064"/>
                  <a:pt x="324119" y="0"/>
                </a:cubicBezTo>
                <a:cubicBezTo>
                  <a:pt x="404265" y="2064"/>
                  <a:pt x="740653" y="-10302"/>
                  <a:pt x="873137" y="0"/>
                </a:cubicBezTo>
                <a:cubicBezTo>
                  <a:pt x="1005621" y="10302"/>
                  <a:pt x="1267531" y="30095"/>
                  <a:pt x="1647053" y="0"/>
                </a:cubicBezTo>
                <a:cubicBezTo>
                  <a:pt x="2026575" y="-30095"/>
                  <a:pt x="1850125" y="5599"/>
                  <a:pt x="1971172" y="0"/>
                </a:cubicBezTo>
                <a:cubicBezTo>
                  <a:pt x="2092219" y="-5599"/>
                  <a:pt x="2228103" y="10735"/>
                  <a:pt x="2407741" y="0"/>
                </a:cubicBezTo>
                <a:cubicBezTo>
                  <a:pt x="2587379" y="-10735"/>
                  <a:pt x="2726093" y="18765"/>
                  <a:pt x="2844309" y="0"/>
                </a:cubicBezTo>
                <a:cubicBezTo>
                  <a:pt x="2962525" y="-18765"/>
                  <a:pt x="3010220" y="-330"/>
                  <a:pt x="3168428" y="0"/>
                </a:cubicBezTo>
                <a:cubicBezTo>
                  <a:pt x="3326636" y="330"/>
                  <a:pt x="3359416" y="2121"/>
                  <a:pt x="3492547" y="0"/>
                </a:cubicBezTo>
                <a:cubicBezTo>
                  <a:pt x="3625678" y="-2121"/>
                  <a:pt x="3838497" y="-4876"/>
                  <a:pt x="4154014" y="0"/>
                </a:cubicBezTo>
                <a:cubicBezTo>
                  <a:pt x="4469531" y="4876"/>
                  <a:pt x="4416135" y="20244"/>
                  <a:pt x="4590582" y="0"/>
                </a:cubicBezTo>
                <a:cubicBezTo>
                  <a:pt x="4765029" y="-20244"/>
                  <a:pt x="4849609" y="-9172"/>
                  <a:pt x="4914701" y="0"/>
                </a:cubicBezTo>
                <a:cubicBezTo>
                  <a:pt x="4979793" y="9172"/>
                  <a:pt x="5319155" y="-28748"/>
                  <a:pt x="5576168" y="0"/>
                </a:cubicBezTo>
                <a:cubicBezTo>
                  <a:pt x="5833181" y="28748"/>
                  <a:pt x="5905737" y="-11742"/>
                  <a:pt x="6125186" y="0"/>
                </a:cubicBezTo>
                <a:cubicBezTo>
                  <a:pt x="6344635" y="11742"/>
                  <a:pt x="6306524" y="-13762"/>
                  <a:pt x="6449305" y="0"/>
                </a:cubicBezTo>
                <a:cubicBezTo>
                  <a:pt x="6592086" y="13762"/>
                  <a:pt x="6691220" y="-6719"/>
                  <a:pt x="6885873" y="0"/>
                </a:cubicBezTo>
                <a:cubicBezTo>
                  <a:pt x="7080526" y="6719"/>
                  <a:pt x="7305356" y="-15804"/>
                  <a:pt x="7659790" y="0"/>
                </a:cubicBezTo>
                <a:cubicBezTo>
                  <a:pt x="8014224" y="15804"/>
                  <a:pt x="8118351" y="-15104"/>
                  <a:pt x="8546156" y="0"/>
                </a:cubicBezTo>
                <a:cubicBezTo>
                  <a:pt x="8973961" y="15104"/>
                  <a:pt x="9009783" y="27752"/>
                  <a:pt x="9207623" y="0"/>
                </a:cubicBezTo>
                <a:cubicBezTo>
                  <a:pt x="9405463" y="-27752"/>
                  <a:pt x="9607264" y="1781"/>
                  <a:pt x="9869090" y="0"/>
                </a:cubicBezTo>
                <a:cubicBezTo>
                  <a:pt x="10130916" y="-1781"/>
                  <a:pt x="10031815" y="4581"/>
                  <a:pt x="10193209" y="0"/>
                </a:cubicBezTo>
                <a:cubicBezTo>
                  <a:pt x="10354603" y="-4581"/>
                  <a:pt x="10904904" y="14991"/>
                  <a:pt x="11244942" y="0"/>
                </a:cubicBezTo>
                <a:cubicBezTo>
                  <a:pt x="11237593" y="144019"/>
                  <a:pt x="11240033" y="384912"/>
                  <a:pt x="11244942" y="641304"/>
                </a:cubicBezTo>
                <a:cubicBezTo>
                  <a:pt x="11249851" y="897696"/>
                  <a:pt x="11275557" y="1006896"/>
                  <a:pt x="11244942" y="1323542"/>
                </a:cubicBezTo>
                <a:cubicBezTo>
                  <a:pt x="11214327" y="1640188"/>
                  <a:pt x="11238030" y="1841163"/>
                  <a:pt x="11244942" y="2005780"/>
                </a:cubicBezTo>
                <a:cubicBezTo>
                  <a:pt x="11251854" y="2170397"/>
                  <a:pt x="11232806" y="2415538"/>
                  <a:pt x="11244942" y="2606149"/>
                </a:cubicBezTo>
                <a:cubicBezTo>
                  <a:pt x="11257078" y="2796760"/>
                  <a:pt x="11271273" y="2962624"/>
                  <a:pt x="11244942" y="3247453"/>
                </a:cubicBezTo>
                <a:cubicBezTo>
                  <a:pt x="11218611" y="3532282"/>
                  <a:pt x="11261686" y="3895807"/>
                  <a:pt x="11244942" y="4093428"/>
                </a:cubicBezTo>
                <a:cubicBezTo>
                  <a:pt x="11167977" y="4085452"/>
                  <a:pt x="11079845" y="4100601"/>
                  <a:pt x="10920823" y="4093428"/>
                </a:cubicBezTo>
                <a:cubicBezTo>
                  <a:pt x="10761801" y="4086255"/>
                  <a:pt x="10481503" y="4101730"/>
                  <a:pt x="10146906" y="4093428"/>
                </a:cubicBezTo>
                <a:cubicBezTo>
                  <a:pt x="9812309" y="4085126"/>
                  <a:pt x="9749765" y="4091145"/>
                  <a:pt x="9597889" y="4093428"/>
                </a:cubicBezTo>
                <a:cubicBezTo>
                  <a:pt x="9446013" y="4095711"/>
                  <a:pt x="9317275" y="4091543"/>
                  <a:pt x="9161320" y="4093428"/>
                </a:cubicBezTo>
                <a:cubicBezTo>
                  <a:pt x="9005365" y="4095313"/>
                  <a:pt x="8973929" y="4094206"/>
                  <a:pt x="8837201" y="4093428"/>
                </a:cubicBezTo>
                <a:cubicBezTo>
                  <a:pt x="8700473" y="4092650"/>
                  <a:pt x="8604743" y="4105351"/>
                  <a:pt x="8513083" y="4093428"/>
                </a:cubicBezTo>
                <a:cubicBezTo>
                  <a:pt x="8421423" y="4081505"/>
                  <a:pt x="8056548" y="4063911"/>
                  <a:pt x="7626717" y="4093428"/>
                </a:cubicBezTo>
                <a:cubicBezTo>
                  <a:pt x="7196886" y="4122945"/>
                  <a:pt x="7114816" y="4077054"/>
                  <a:pt x="6965249" y="4093428"/>
                </a:cubicBezTo>
                <a:cubicBezTo>
                  <a:pt x="6815682" y="4109802"/>
                  <a:pt x="6725268" y="4089161"/>
                  <a:pt x="6641130" y="4093428"/>
                </a:cubicBezTo>
                <a:cubicBezTo>
                  <a:pt x="6556992" y="4097695"/>
                  <a:pt x="6432288" y="4109224"/>
                  <a:pt x="6317012" y="4093428"/>
                </a:cubicBezTo>
                <a:cubicBezTo>
                  <a:pt x="6201736" y="4077632"/>
                  <a:pt x="5860897" y="4074998"/>
                  <a:pt x="5655544" y="4093428"/>
                </a:cubicBezTo>
                <a:cubicBezTo>
                  <a:pt x="5450191" y="4111858"/>
                  <a:pt x="5061504" y="4094553"/>
                  <a:pt x="4881628" y="4093428"/>
                </a:cubicBezTo>
                <a:cubicBezTo>
                  <a:pt x="4701752" y="4092303"/>
                  <a:pt x="4631294" y="4108899"/>
                  <a:pt x="4557509" y="4093428"/>
                </a:cubicBezTo>
                <a:cubicBezTo>
                  <a:pt x="4483724" y="4077957"/>
                  <a:pt x="4224138" y="4084159"/>
                  <a:pt x="4120941" y="4093428"/>
                </a:cubicBezTo>
                <a:cubicBezTo>
                  <a:pt x="4017744" y="4102697"/>
                  <a:pt x="3738678" y="4076055"/>
                  <a:pt x="3459473" y="4093428"/>
                </a:cubicBezTo>
                <a:cubicBezTo>
                  <a:pt x="3180268" y="4110801"/>
                  <a:pt x="3038247" y="4100324"/>
                  <a:pt x="2910456" y="4093428"/>
                </a:cubicBezTo>
                <a:cubicBezTo>
                  <a:pt x="2782665" y="4086532"/>
                  <a:pt x="2374504" y="4104407"/>
                  <a:pt x="2136539" y="4093428"/>
                </a:cubicBezTo>
                <a:cubicBezTo>
                  <a:pt x="1898574" y="4082449"/>
                  <a:pt x="1733658" y="4089395"/>
                  <a:pt x="1362622" y="4093428"/>
                </a:cubicBezTo>
                <a:cubicBezTo>
                  <a:pt x="991586" y="4097461"/>
                  <a:pt x="956517" y="4116114"/>
                  <a:pt x="813605" y="4093428"/>
                </a:cubicBezTo>
                <a:cubicBezTo>
                  <a:pt x="670693" y="4070742"/>
                  <a:pt x="189391" y="4071393"/>
                  <a:pt x="0" y="4093428"/>
                </a:cubicBezTo>
                <a:cubicBezTo>
                  <a:pt x="-31774" y="3814478"/>
                  <a:pt x="6325" y="3559266"/>
                  <a:pt x="0" y="3370256"/>
                </a:cubicBezTo>
                <a:cubicBezTo>
                  <a:pt x="-6325" y="3181246"/>
                  <a:pt x="-3383" y="2993759"/>
                  <a:pt x="0" y="2688018"/>
                </a:cubicBezTo>
                <a:cubicBezTo>
                  <a:pt x="3383" y="2382277"/>
                  <a:pt x="-23474" y="2307185"/>
                  <a:pt x="0" y="2087648"/>
                </a:cubicBezTo>
                <a:cubicBezTo>
                  <a:pt x="23474" y="1868111"/>
                  <a:pt x="19039" y="1722624"/>
                  <a:pt x="0" y="1446345"/>
                </a:cubicBezTo>
                <a:cubicBezTo>
                  <a:pt x="-19039" y="1170066"/>
                  <a:pt x="-23249" y="1076604"/>
                  <a:pt x="0" y="845975"/>
                </a:cubicBezTo>
                <a:cubicBezTo>
                  <a:pt x="23249" y="615346"/>
                  <a:pt x="38406" y="280588"/>
                  <a:pt x="0" y="0"/>
                </a:cubicBezTo>
                <a:close/>
              </a:path>
              <a:path w="11244942" h="4093428" stroke="0" extrusionOk="0">
                <a:moveTo>
                  <a:pt x="0" y="0"/>
                </a:moveTo>
                <a:cubicBezTo>
                  <a:pt x="175434" y="-18604"/>
                  <a:pt x="341633" y="6683"/>
                  <a:pt x="436568" y="0"/>
                </a:cubicBezTo>
                <a:cubicBezTo>
                  <a:pt x="531503" y="-6683"/>
                  <a:pt x="906180" y="16892"/>
                  <a:pt x="1210485" y="0"/>
                </a:cubicBezTo>
                <a:cubicBezTo>
                  <a:pt x="1514790" y="-16892"/>
                  <a:pt x="1572506" y="-18830"/>
                  <a:pt x="1871952" y="0"/>
                </a:cubicBezTo>
                <a:cubicBezTo>
                  <a:pt x="2171398" y="18830"/>
                  <a:pt x="2385718" y="36345"/>
                  <a:pt x="2645869" y="0"/>
                </a:cubicBezTo>
                <a:cubicBezTo>
                  <a:pt x="2906020" y="-36345"/>
                  <a:pt x="3064527" y="8727"/>
                  <a:pt x="3307336" y="0"/>
                </a:cubicBezTo>
                <a:cubicBezTo>
                  <a:pt x="3550145" y="-8727"/>
                  <a:pt x="3967454" y="-19599"/>
                  <a:pt x="4193702" y="0"/>
                </a:cubicBezTo>
                <a:cubicBezTo>
                  <a:pt x="4419950" y="19599"/>
                  <a:pt x="4542245" y="-10684"/>
                  <a:pt x="4855169" y="0"/>
                </a:cubicBezTo>
                <a:cubicBezTo>
                  <a:pt x="5168093" y="10684"/>
                  <a:pt x="5109186" y="-15780"/>
                  <a:pt x="5291737" y="0"/>
                </a:cubicBezTo>
                <a:cubicBezTo>
                  <a:pt x="5474288" y="15780"/>
                  <a:pt x="5524011" y="-6950"/>
                  <a:pt x="5728306" y="0"/>
                </a:cubicBezTo>
                <a:cubicBezTo>
                  <a:pt x="5932601" y="6950"/>
                  <a:pt x="6162516" y="11717"/>
                  <a:pt x="6277324" y="0"/>
                </a:cubicBezTo>
                <a:cubicBezTo>
                  <a:pt x="6392132" y="-11717"/>
                  <a:pt x="6654127" y="-24397"/>
                  <a:pt x="6938791" y="0"/>
                </a:cubicBezTo>
                <a:cubicBezTo>
                  <a:pt x="7223455" y="24397"/>
                  <a:pt x="7407484" y="16209"/>
                  <a:pt x="7825157" y="0"/>
                </a:cubicBezTo>
                <a:cubicBezTo>
                  <a:pt x="8242830" y="-16209"/>
                  <a:pt x="8141534" y="10217"/>
                  <a:pt x="8261725" y="0"/>
                </a:cubicBezTo>
                <a:cubicBezTo>
                  <a:pt x="8381916" y="-10217"/>
                  <a:pt x="8968686" y="-30528"/>
                  <a:pt x="9148091" y="0"/>
                </a:cubicBezTo>
                <a:cubicBezTo>
                  <a:pt x="9327496" y="30528"/>
                  <a:pt x="9432832" y="-15239"/>
                  <a:pt x="9697109" y="0"/>
                </a:cubicBezTo>
                <a:cubicBezTo>
                  <a:pt x="9961386" y="15239"/>
                  <a:pt x="10033097" y="21690"/>
                  <a:pt x="10246127" y="0"/>
                </a:cubicBezTo>
                <a:cubicBezTo>
                  <a:pt x="10459157" y="-21690"/>
                  <a:pt x="10493377" y="-1939"/>
                  <a:pt x="10570245" y="0"/>
                </a:cubicBezTo>
                <a:cubicBezTo>
                  <a:pt x="10647113" y="1939"/>
                  <a:pt x="10991803" y="-16633"/>
                  <a:pt x="11244942" y="0"/>
                </a:cubicBezTo>
                <a:cubicBezTo>
                  <a:pt x="11281607" y="177867"/>
                  <a:pt x="11224747" y="413817"/>
                  <a:pt x="11244942" y="764107"/>
                </a:cubicBezTo>
                <a:cubicBezTo>
                  <a:pt x="11265137" y="1114397"/>
                  <a:pt x="11254921" y="1275450"/>
                  <a:pt x="11244942" y="1446345"/>
                </a:cubicBezTo>
                <a:cubicBezTo>
                  <a:pt x="11234963" y="1617240"/>
                  <a:pt x="11227509" y="1892161"/>
                  <a:pt x="11244942" y="2210451"/>
                </a:cubicBezTo>
                <a:cubicBezTo>
                  <a:pt x="11262375" y="2528741"/>
                  <a:pt x="11247340" y="2595600"/>
                  <a:pt x="11244942" y="2892689"/>
                </a:cubicBezTo>
                <a:cubicBezTo>
                  <a:pt x="11242544" y="3189778"/>
                  <a:pt x="11258835" y="3277169"/>
                  <a:pt x="11244942" y="3493059"/>
                </a:cubicBezTo>
                <a:cubicBezTo>
                  <a:pt x="11231050" y="3708949"/>
                  <a:pt x="11255607" y="3851498"/>
                  <a:pt x="11244942" y="4093428"/>
                </a:cubicBezTo>
                <a:cubicBezTo>
                  <a:pt x="10980194" y="4112247"/>
                  <a:pt x="10874527" y="4098937"/>
                  <a:pt x="10695924" y="4093428"/>
                </a:cubicBezTo>
                <a:cubicBezTo>
                  <a:pt x="10517321" y="4087919"/>
                  <a:pt x="10476053" y="4102063"/>
                  <a:pt x="10259356" y="4093428"/>
                </a:cubicBezTo>
                <a:cubicBezTo>
                  <a:pt x="10042659" y="4084793"/>
                  <a:pt x="9864737" y="4113611"/>
                  <a:pt x="9710338" y="4093428"/>
                </a:cubicBezTo>
                <a:cubicBezTo>
                  <a:pt x="9555939" y="4073245"/>
                  <a:pt x="9483069" y="4075636"/>
                  <a:pt x="9273770" y="4093428"/>
                </a:cubicBezTo>
                <a:cubicBezTo>
                  <a:pt x="9064471" y="4111220"/>
                  <a:pt x="8899611" y="4073490"/>
                  <a:pt x="8724752" y="4093428"/>
                </a:cubicBezTo>
                <a:cubicBezTo>
                  <a:pt x="8549893" y="4113366"/>
                  <a:pt x="8294287" y="4079444"/>
                  <a:pt x="8063285" y="4093428"/>
                </a:cubicBezTo>
                <a:cubicBezTo>
                  <a:pt x="7832283" y="4107412"/>
                  <a:pt x="7831309" y="4079067"/>
                  <a:pt x="7739166" y="4093428"/>
                </a:cubicBezTo>
                <a:cubicBezTo>
                  <a:pt x="7647023" y="4107789"/>
                  <a:pt x="7463007" y="4088895"/>
                  <a:pt x="7302598" y="4093428"/>
                </a:cubicBezTo>
                <a:cubicBezTo>
                  <a:pt x="7142189" y="4097961"/>
                  <a:pt x="7082630" y="4083222"/>
                  <a:pt x="6866029" y="4093428"/>
                </a:cubicBezTo>
                <a:cubicBezTo>
                  <a:pt x="6649428" y="4103634"/>
                  <a:pt x="6429959" y="4069351"/>
                  <a:pt x="6092113" y="4093428"/>
                </a:cubicBezTo>
                <a:cubicBezTo>
                  <a:pt x="5754267" y="4117505"/>
                  <a:pt x="5616631" y="4083384"/>
                  <a:pt x="5318196" y="4093428"/>
                </a:cubicBezTo>
                <a:cubicBezTo>
                  <a:pt x="5019761" y="4103472"/>
                  <a:pt x="4902149" y="4094264"/>
                  <a:pt x="4769178" y="4093428"/>
                </a:cubicBezTo>
                <a:cubicBezTo>
                  <a:pt x="4636207" y="4092592"/>
                  <a:pt x="4481437" y="4090275"/>
                  <a:pt x="4220161" y="4093428"/>
                </a:cubicBezTo>
                <a:cubicBezTo>
                  <a:pt x="3958885" y="4096581"/>
                  <a:pt x="3873674" y="4105304"/>
                  <a:pt x="3671143" y="4093428"/>
                </a:cubicBezTo>
                <a:cubicBezTo>
                  <a:pt x="3468612" y="4081552"/>
                  <a:pt x="3475243" y="4104060"/>
                  <a:pt x="3347024" y="4093428"/>
                </a:cubicBezTo>
                <a:cubicBezTo>
                  <a:pt x="3218805" y="4082796"/>
                  <a:pt x="2961861" y="4113732"/>
                  <a:pt x="2798006" y="4093428"/>
                </a:cubicBezTo>
                <a:cubicBezTo>
                  <a:pt x="2634151" y="4073124"/>
                  <a:pt x="2364353" y="4091200"/>
                  <a:pt x="2024090" y="4093428"/>
                </a:cubicBezTo>
                <a:cubicBezTo>
                  <a:pt x="1683827" y="4095656"/>
                  <a:pt x="1769804" y="4090897"/>
                  <a:pt x="1699971" y="4093428"/>
                </a:cubicBezTo>
                <a:cubicBezTo>
                  <a:pt x="1630138" y="4095959"/>
                  <a:pt x="1211937" y="4073967"/>
                  <a:pt x="1038503" y="4093428"/>
                </a:cubicBezTo>
                <a:cubicBezTo>
                  <a:pt x="865069" y="4112889"/>
                  <a:pt x="814048" y="4082029"/>
                  <a:pt x="601935" y="4093428"/>
                </a:cubicBezTo>
                <a:cubicBezTo>
                  <a:pt x="389822" y="4104827"/>
                  <a:pt x="196281" y="4071718"/>
                  <a:pt x="0" y="4093428"/>
                </a:cubicBezTo>
                <a:cubicBezTo>
                  <a:pt x="-19395" y="3848027"/>
                  <a:pt x="13189" y="3752095"/>
                  <a:pt x="0" y="3452124"/>
                </a:cubicBezTo>
                <a:cubicBezTo>
                  <a:pt x="-13189" y="3152153"/>
                  <a:pt x="25296" y="2917582"/>
                  <a:pt x="0" y="2769886"/>
                </a:cubicBezTo>
                <a:cubicBezTo>
                  <a:pt x="-25296" y="2622190"/>
                  <a:pt x="10176" y="2379826"/>
                  <a:pt x="0" y="2210451"/>
                </a:cubicBezTo>
                <a:cubicBezTo>
                  <a:pt x="-10176" y="2041077"/>
                  <a:pt x="-6906" y="1751062"/>
                  <a:pt x="0" y="1528213"/>
                </a:cubicBezTo>
                <a:cubicBezTo>
                  <a:pt x="6906" y="1305364"/>
                  <a:pt x="-3636" y="1032941"/>
                  <a:pt x="0" y="886909"/>
                </a:cubicBezTo>
                <a:cubicBezTo>
                  <a:pt x="3636" y="740877"/>
                  <a:pt x="-15432" y="428211"/>
                  <a:pt x="0" y="0"/>
                </a:cubicBezTo>
                <a:close/>
              </a:path>
            </a:pathLst>
          </a:custGeom>
          <a:solidFill>
            <a:schemeClr val="accent6">
              <a:lumMod val="20000"/>
              <a:lumOff val="80000"/>
            </a:schemeClr>
          </a:solidFill>
          <a:ln w="28575">
            <a:solidFill>
              <a:srgbClr val="92D050"/>
            </a:solidFill>
          </a:ln>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A possible version:   </a:t>
            </a:r>
            <a:endParaRPr kumimoji="0" lang="en-US" altLang="zh-CN" sz="20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Dear Teacher,</a:t>
            </a:r>
            <a:endParaRPr kumimoji="0" lang="en-US" altLang="zh-CN" sz="20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      I hope this letter finds you well. I really appreciate your efforts to maintain a lively and engaging classroom. However, I've noticed that when we struggle to answer questions in the class, you often step in with the answers to keep things moving. While this is certainly helpful, I wonder if it might also be causing us to miss the opportunity to exercise our critical thinking skills..</a:t>
            </a:r>
            <a:endParaRPr kumimoji="0" lang="en-US" altLang="zh-CN" sz="20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      I would suggest that we encourage more student-student interaction in class instead. When a student is unable to answer a question, perhaps we can invite other students to offer their answers or even engage in a brief discussion among ourselves. This way, we can learn from each other and build on our collective knowledge. It will also help to foster a more collaborative learning environment.</a:t>
            </a:r>
            <a:endParaRPr kumimoji="0" lang="en-US" altLang="zh-CN" sz="20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     I truly appreciate your dedication to our learning journey and thank you for considering these thoughts.</a:t>
            </a:r>
            <a:endParaRPr kumimoji="0" lang="en-US" altLang="zh-CN" sz="20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     Best regards,</a:t>
            </a:r>
            <a:endParaRPr kumimoji="0" lang="en-US" altLang="zh-CN" sz="20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a:p>
            <a:pPr marL="0" marR="0" lvl="0" indent="0" algn="r"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Li Hua</a:t>
            </a:r>
            <a:endParaRPr kumimoji="0" lang="en-US" altLang="zh-CN" sz="20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5" name="文本框 4"/>
          <p:cNvSpPr txBox="1"/>
          <p:nvPr/>
        </p:nvSpPr>
        <p:spPr>
          <a:xfrm>
            <a:off x="9852898" y="6075687"/>
            <a:ext cx="2339102" cy="523220"/>
          </a:xfrm>
          <a:prstGeom prst="rect">
            <a:avLst/>
          </a:prstGeom>
          <a:solidFill>
            <a:srgbClr val="F8BB48"/>
          </a:solidFill>
          <a:effectLst>
            <a:outerShdw blurRad="50800" dist="38100" dir="5400000" algn="t" rotWithShape="0">
              <a:prstClr val="black">
                <a:alpha val="40000"/>
              </a:prstClr>
            </a:outerShdw>
          </a:effectLst>
          <a:scene3d>
            <a:camera prst="perspectiveHeroicExtremeRightFacing"/>
            <a:lightRig rig="threePt" dir="t"/>
          </a:scene3d>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prstClr val="black"/>
                </a:solidFill>
                <a:effectLst/>
                <a:uLnTx/>
                <a:uFillTx/>
                <a:latin typeface="华文中宋" panose="02010600040101010101" pitchFamily="2" charset="-122"/>
                <a:ea typeface="华文中宋" panose="02010600040101010101" pitchFamily="2" charset="-122"/>
                <a:cs typeface="+mn-cs"/>
              </a:rPr>
              <a:t>范文仅供参考</a:t>
            </a:r>
            <a:endParaRPr kumimoji="0" lang="zh-CN" altLang="en-US" sz="2800" b="1" i="0" u="none" strike="noStrike" kern="1200" cap="none" spc="0" normalizeH="0" baseline="0" noProof="0" dirty="0">
              <a:ln>
                <a:noFill/>
              </a:ln>
              <a:solidFill>
                <a:prstClr val="black"/>
              </a:solidFill>
              <a:effectLst/>
              <a:uLnTx/>
              <a:uFillTx/>
              <a:latin typeface="华文中宋" panose="02010600040101010101" pitchFamily="2" charset="-122"/>
              <a:ea typeface="华文中宋" panose="02010600040101010101" pitchFamily="2" charset="-122"/>
              <a:cs typeface="+mn-cs"/>
            </a:endParaRPr>
          </a:p>
        </p:txBody>
      </p:sp>
      <p:pic>
        <p:nvPicPr>
          <p:cNvPr id="5124" name="图片 6" descr="logo横版 png"/>
          <p:cNvPicPr>
            <a:picLocks noChangeAspect="1"/>
          </p:cNvPicPr>
          <p:nvPr>
            <p:ph idx="1"/>
          </p:nvPr>
        </p:nvPicPr>
        <p:blipFill>
          <a:blip r:embed="rId2"/>
          <a:stretch>
            <a:fillRect/>
          </a:stretch>
        </p:blipFill>
        <p:spPr>
          <a:xfrm>
            <a:off x="11129010" y="55880"/>
            <a:ext cx="641350" cy="678815"/>
          </a:xfrm>
          <a:prstGeom prst="rect">
            <a:avLst/>
          </a:prstGeom>
          <a:noFill/>
          <a:ln w="9525">
            <a:noFill/>
          </a:ln>
        </p:spPr>
      </p:pic>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468086" y="-293914"/>
            <a:ext cx="13139057" cy="8144694"/>
            <a:chOff x="-468086" y="-293914"/>
            <a:chExt cx="13139057" cy="8144694"/>
          </a:xfrm>
        </p:grpSpPr>
        <p:pic>
          <p:nvPicPr>
            <p:cNvPr id="3" name="图片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53093" y="-85586"/>
              <a:ext cx="12698186" cy="7936366"/>
            </a:xfrm>
            <a:prstGeom prst="rect">
              <a:avLst/>
            </a:prstGeom>
          </p:spPr>
        </p:pic>
        <p:sp>
          <p:nvSpPr>
            <p:cNvPr id="4" name="矩形 3"/>
            <p:cNvSpPr/>
            <p:nvPr/>
          </p:nvSpPr>
          <p:spPr>
            <a:xfrm>
              <a:off x="-468086" y="-293914"/>
              <a:ext cx="13139057" cy="4027714"/>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pitchFamily="2" charset="-122"/>
                <a:ea typeface="等线" panose="02010600030101010101" pitchFamily="2" charset="-122"/>
                <a:cs typeface="+mn-cs"/>
              </a:endParaRPr>
            </a:p>
          </p:txBody>
        </p:sp>
      </p:grpSp>
      <p:sp>
        <p:nvSpPr>
          <p:cNvPr id="5" name="文本框 4"/>
          <p:cNvSpPr txBox="1"/>
          <p:nvPr/>
        </p:nvSpPr>
        <p:spPr>
          <a:xfrm>
            <a:off x="473529" y="434484"/>
            <a:ext cx="11244942" cy="2308324"/>
          </a:xfrm>
          <a:prstGeom prst="rect">
            <a:avLst/>
          </a:prstGeom>
          <a:solidFill>
            <a:srgbClr val="C5E8AE"/>
          </a:solidFill>
          <a:ln w="19050">
            <a:solidFill>
              <a:schemeClr val="tx1"/>
            </a:solidFill>
          </a:ln>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rPr>
              <a:t>4</a:t>
            </a:r>
            <a:r>
              <a:rPr kumimoji="0" lang="en-US" altLang="zh-CN" sz="24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rPr>
              <a:t>【</a:t>
            </a:r>
            <a:r>
              <a:rPr kumimoji="0" lang="zh-CN" altLang="en-US" sz="24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rPr>
              <a:t>奉贤二模</a:t>
            </a:r>
            <a:r>
              <a:rPr kumimoji="0" lang="en-US" altLang="zh-CN" sz="24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rPr>
              <a:t>】</a:t>
            </a:r>
            <a:r>
              <a:rPr kumimoji="0" lang="zh-CN" altLang="en-US" sz="24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Times New Roman" panose="02020603050405020304" pitchFamily="18" charset="0"/>
              </a:rPr>
              <a:t>随着中国传统文化的复兴，汉服</a:t>
            </a:r>
            <a:r>
              <a:rPr kumimoji="0" lang="en-US" altLang="zh-CN" sz="24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(Hanfu)</a:t>
            </a:r>
            <a:r>
              <a:rPr kumimoji="0" lang="zh-CN" altLang="en-US" sz="24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Times New Roman" panose="02020603050405020304" pitchFamily="18" charset="0"/>
              </a:rPr>
              <a:t>作为一种独特的服饰文化，逐渐受到人们的关注和喜爱。假如你是明启中学的学生李华，你校正在向学生们征集新社团的创建意向。作为汉服爱好者，你准备成立汉服社，请给校委会写一封邮件表达你的想法。你的邮件需包含： </a:t>
            </a:r>
            <a:endParaRPr kumimoji="0" lang="zh-CN" altLang="en-US" sz="24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Times New Roman" panose="02020603050405020304" pitchFamily="18" charset="0"/>
              </a:rPr>
              <a:t>1. </a:t>
            </a:r>
            <a:r>
              <a:rPr kumimoji="0" lang="zh-CN" altLang="en-US" sz="24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Times New Roman" panose="02020603050405020304" pitchFamily="18" charset="0"/>
              </a:rPr>
              <a:t>成立该社团的目的； </a:t>
            </a:r>
            <a:endParaRPr kumimoji="0" lang="zh-CN" altLang="en-US" sz="24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Times New Roman" panose="02020603050405020304" pitchFamily="18" charset="0"/>
              </a:rPr>
              <a:t>2. </a:t>
            </a:r>
            <a:r>
              <a:rPr kumimoji="0" lang="zh-CN" altLang="en-US" sz="24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Times New Roman" panose="02020603050405020304" pitchFamily="18" charset="0"/>
              </a:rPr>
              <a:t>社团拟开展的活动及原因</a:t>
            </a:r>
            <a:r>
              <a:rPr kumimoji="0" lang="zh-CN"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a:t>
            </a:r>
            <a:endParaRPr kumimoji="0" lang="zh-CN"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6" name="文本框 5"/>
          <p:cNvSpPr txBox="1"/>
          <p:nvPr/>
        </p:nvSpPr>
        <p:spPr>
          <a:xfrm>
            <a:off x="473529" y="2755143"/>
            <a:ext cx="11244942" cy="1200329"/>
          </a:xfrm>
          <a:prstGeom prst="rect">
            <a:avLst/>
          </a:prstGeom>
          <a:noFill/>
          <a:ln w="28575">
            <a:solidFill>
              <a:srgbClr val="92D050"/>
            </a:solidFill>
          </a:ln>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rPr>
              <a:t>【</a:t>
            </a:r>
            <a:r>
              <a:rPr kumimoji="0" lang="zh-CN" altLang="en-US" sz="24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rPr>
              <a:t>新高考改</a:t>
            </a:r>
            <a:r>
              <a:rPr kumimoji="0" lang="en-US" altLang="zh-CN" sz="24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rPr>
              <a:t>】</a:t>
            </a:r>
            <a:r>
              <a:rPr kumimoji="0" lang="zh-CN" altLang="en-US" sz="24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rPr>
              <a:t>假定你是李华，你校正在向学生们征集新社团的创建意向。作为汉服爱好者，你准备成立汉服社，请给校委会写一封邮件</a:t>
            </a:r>
            <a:r>
              <a:rPr kumimoji="0" lang="en-US" altLang="zh-CN" sz="24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rPr>
              <a:t>,</a:t>
            </a:r>
            <a:r>
              <a:rPr kumimoji="0" lang="zh-CN" altLang="en-US" sz="24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rPr>
              <a:t> 内容包括：</a:t>
            </a:r>
            <a:endParaRPr kumimoji="0" lang="zh-CN" altLang="en-US" sz="24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endParaRPr>
          </a:p>
          <a:p>
            <a:pPr marL="0" marR="0" lvl="0" indent="0" algn="just"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rPr>
              <a:t>1. </a:t>
            </a:r>
            <a:r>
              <a:rPr kumimoji="0" lang="zh-CN" altLang="en-US" sz="24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rPr>
              <a:t>成立社团的目的；</a:t>
            </a:r>
            <a:r>
              <a:rPr kumimoji="0" lang="en-US" altLang="zh-CN" sz="24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rPr>
              <a:t>2. </a:t>
            </a:r>
            <a:r>
              <a:rPr kumimoji="0" lang="zh-CN" altLang="en-US" sz="24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rPr>
              <a:t>拟开展的活动及原因；</a:t>
            </a:r>
            <a:endParaRPr kumimoji="0" lang="zh-CN" altLang="en-US" sz="2000" b="0" i="1"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endParaRPr>
          </a:p>
        </p:txBody>
      </p:sp>
      <p:pic>
        <p:nvPicPr>
          <p:cNvPr id="5124" name="图片 6" descr="logo横版 png"/>
          <p:cNvPicPr>
            <a:picLocks noChangeAspect="1"/>
          </p:cNvPicPr>
          <p:nvPr>
            <p:ph idx="1"/>
          </p:nvPr>
        </p:nvPicPr>
        <p:blipFill>
          <a:blip r:embed="rId2"/>
          <a:stretch>
            <a:fillRect/>
          </a:stretch>
        </p:blipFill>
        <p:spPr>
          <a:xfrm>
            <a:off x="11129010" y="55880"/>
            <a:ext cx="641350" cy="678815"/>
          </a:xfrm>
          <a:prstGeom prst="rect">
            <a:avLst/>
          </a:prstGeom>
          <a:noFill/>
          <a:ln w="9525">
            <a:noFill/>
          </a:ln>
        </p:spPr>
      </p:pic>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239486" y="-1034820"/>
            <a:ext cx="13139057" cy="7936366"/>
            <a:chOff x="-391886" y="-85586"/>
            <a:chExt cx="13139057" cy="7936366"/>
          </a:xfrm>
        </p:grpSpPr>
        <p:pic>
          <p:nvPicPr>
            <p:cNvPr id="6" name="图片 5"/>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53093" y="-85586"/>
              <a:ext cx="12698186" cy="7936366"/>
            </a:xfrm>
            <a:prstGeom prst="rect">
              <a:avLst/>
            </a:prstGeom>
          </p:spPr>
        </p:pic>
        <p:sp>
          <p:nvSpPr>
            <p:cNvPr id="7" name="矩形 6"/>
            <p:cNvSpPr/>
            <p:nvPr/>
          </p:nvSpPr>
          <p:spPr>
            <a:xfrm>
              <a:off x="-391886" y="3429000"/>
              <a:ext cx="13139057" cy="4378234"/>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endParaRPr>
            </a:p>
          </p:txBody>
        </p:sp>
      </p:grpSp>
      <p:sp>
        <p:nvSpPr>
          <p:cNvPr id="4" name="文本框 3"/>
          <p:cNvSpPr txBox="1"/>
          <p:nvPr/>
        </p:nvSpPr>
        <p:spPr>
          <a:xfrm>
            <a:off x="473529" y="522837"/>
            <a:ext cx="11244942" cy="1200329"/>
          </a:xfrm>
          <a:prstGeom prst="rect">
            <a:avLst/>
          </a:prstGeom>
          <a:noFill/>
          <a:ln w="28575">
            <a:solidFill>
              <a:srgbClr val="92D050"/>
            </a:solidFill>
          </a:ln>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rPr>
              <a:t>【</a:t>
            </a:r>
            <a:r>
              <a:rPr kumimoji="0" lang="zh-CN" altLang="en-US" sz="24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rPr>
              <a:t>新高考改</a:t>
            </a:r>
            <a:r>
              <a:rPr kumimoji="0" lang="en-US" altLang="zh-CN" sz="24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rPr>
              <a:t>】</a:t>
            </a:r>
            <a:r>
              <a:rPr kumimoji="0" lang="zh-CN" altLang="en-US" sz="24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rPr>
              <a:t>假定你是李华，你校正在向学生们征集新社团的创建意向。作为汉服爱好者，你准备成立汉服社，请给校委会写一封邮件</a:t>
            </a:r>
            <a:r>
              <a:rPr kumimoji="0" lang="en-US" altLang="zh-CN" sz="24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rPr>
              <a:t>, </a:t>
            </a:r>
            <a:r>
              <a:rPr kumimoji="0" lang="zh-CN" altLang="en-US" sz="24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rPr>
              <a:t>内容包括：</a:t>
            </a:r>
            <a:endParaRPr kumimoji="0" lang="zh-CN" altLang="en-US" sz="24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endParaRPr>
          </a:p>
          <a:p>
            <a:pPr marL="0" marR="0" lvl="0" indent="0" algn="just"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rPr>
              <a:t>1. </a:t>
            </a:r>
            <a:r>
              <a:rPr kumimoji="0" lang="zh-CN" altLang="en-US" sz="24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rPr>
              <a:t>成立社团的目的；</a:t>
            </a:r>
            <a:r>
              <a:rPr kumimoji="0" lang="en-US" altLang="zh-CN" sz="24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rPr>
              <a:t>2. </a:t>
            </a:r>
            <a:r>
              <a:rPr kumimoji="0" lang="zh-CN" altLang="en-US" sz="24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rPr>
              <a:t>拟开展的活动及原因；</a:t>
            </a:r>
            <a:endParaRPr kumimoji="0" lang="zh-CN" altLang="en-US" sz="24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endParaRPr>
          </a:p>
        </p:txBody>
      </p:sp>
      <p:sp>
        <p:nvSpPr>
          <p:cNvPr id="2" name="文本框 1"/>
          <p:cNvSpPr txBox="1"/>
          <p:nvPr/>
        </p:nvSpPr>
        <p:spPr>
          <a:xfrm>
            <a:off x="473529" y="1723166"/>
            <a:ext cx="11244942" cy="4708981"/>
          </a:xfrm>
          <a:custGeom>
            <a:avLst/>
            <a:gdLst>
              <a:gd name="connsiteX0" fmla="*/ 0 w 11244942"/>
              <a:gd name="connsiteY0" fmla="*/ 0 h 4708981"/>
              <a:gd name="connsiteX1" fmla="*/ 886366 w 11244942"/>
              <a:gd name="connsiteY1" fmla="*/ 0 h 4708981"/>
              <a:gd name="connsiteX2" fmla="*/ 1660283 w 11244942"/>
              <a:gd name="connsiteY2" fmla="*/ 0 h 4708981"/>
              <a:gd name="connsiteX3" fmla="*/ 1984402 w 11244942"/>
              <a:gd name="connsiteY3" fmla="*/ 0 h 4708981"/>
              <a:gd name="connsiteX4" fmla="*/ 2420970 w 11244942"/>
              <a:gd name="connsiteY4" fmla="*/ 0 h 4708981"/>
              <a:gd name="connsiteX5" fmla="*/ 2857538 w 11244942"/>
              <a:gd name="connsiteY5" fmla="*/ 0 h 4708981"/>
              <a:gd name="connsiteX6" fmla="*/ 3181657 w 11244942"/>
              <a:gd name="connsiteY6" fmla="*/ 0 h 4708981"/>
              <a:gd name="connsiteX7" fmla="*/ 3505776 w 11244942"/>
              <a:gd name="connsiteY7" fmla="*/ 0 h 4708981"/>
              <a:gd name="connsiteX8" fmla="*/ 4167243 w 11244942"/>
              <a:gd name="connsiteY8" fmla="*/ 0 h 4708981"/>
              <a:gd name="connsiteX9" fmla="*/ 4603812 w 11244942"/>
              <a:gd name="connsiteY9" fmla="*/ 0 h 4708981"/>
              <a:gd name="connsiteX10" fmla="*/ 4927930 w 11244942"/>
              <a:gd name="connsiteY10" fmla="*/ 0 h 4708981"/>
              <a:gd name="connsiteX11" fmla="*/ 5589398 w 11244942"/>
              <a:gd name="connsiteY11" fmla="*/ 0 h 4708981"/>
              <a:gd name="connsiteX12" fmla="*/ 6138415 w 11244942"/>
              <a:gd name="connsiteY12" fmla="*/ 0 h 4708981"/>
              <a:gd name="connsiteX13" fmla="*/ 6462534 w 11244942"/>
              <a:gd name="connsiteY13" fmla="*/ 0 h 4708981"/>
              <a:gd name="connsiteX14" fmla="*/ 6899103 w 11244942"/>
              <a:gd name="connsiteY14" fmla="*/ 0 h 4708981"/>
              <a:gd name="connsiteX15" fmla="*/ 7673019 w 11244942"/>
              <a:gd name="connsiteY15" fmla="*/ 0 h 4708981"/>
              <a:gd name="connsiteX16" fmla="*/ 8559385 w 11244942"/>
              <a:gd name="connsiteY16" fmla="*/ 0 h 4708981"/>
              <a:gd name="connsiteX17" fmla="*/ 9220852 w 11244942"/>
              <a:gd name="connsiteY17" fmla="*/ 0 h 4708981"/>
              <a:gd name="connsiteX18" fmla="*/ 9882320 w 11244942"/>
              <a:gd name="connsiteY18" fmla="*/ 0 h 4708981"/>
              <a:gd name="connsiteX19" fmla="*/ 10206439 w 11244942"/>
              <a:gd name="connsiteY19" fmla="*/ 0 h 4708981"/>
              <a:gd name="connsiteX20" fmla="*/ 11244942 w 11244942"/>
              <a:gd name="connsiteY20" fmla="*/ 0 h 4708981"/>
              <a:gd name="connsiteX21" fmla="*/ 11244942 w 11244942"/>
              <a:gd name="connsiteY21" fmla="*/ 625622 h 4708981"/>
              <a:gd name="connsiteX22" fmla="*/ 11244942 w 11244942"/>
              <a:gd name="connsiteY22" fmla="*/ 1298333 h 4708981"/>
              <a:gd name="connsiteX23" fmla="*/ 11244942 w 11244942"/>
              <a:gd name="connsiteY23" fmla="*/ 1971045 h 4708981"/>
              <a:gd name="connsiteX24" fmla="*/ 11244942 w 11244942"/>
              <a:gd name="connsiteY24" fmla="*/ 2549577 h 4708981"/>
              <a:gd name="connsiteX25" fmla="*/ 11244942 w 11244942"/>
              <a:gd name="connsiteY25" fmla="*/ 3175199 h 4708981"/>
              <a:gd name="connsiteX26" fmla="*/ 11244942 w 11244942"/>
              <a:gd name="connsiteY26" fmla="*/ 3706641 h 4708981"/>
              <a:gd name="connsiteX27" fmla="*/ 11244942 w 11244942"/>
              <a:gd name="connsiteY27" fmla="*/ 4708981 h 4708981"/>
              <a:gd name="connsiteX28" fmla="*/ 10808374 w 11244942"/>
              <a:gd name="connsiteY28" fmla="*/ 4708981 h 4708981"/>
              <a:gd name="connsiteX29" fmla="*/ 10259356 w 11244942"/>
              <a:gd name="connsiteY29" fmla="*/ 4708981 h 4708981"/>
              <a:gd name="connsiteX30" fmla="*/ 9822788 w 11244942"/>
              <a:gd name="connsiteY30" fmla="*/ 4708981 h 4708981"/>
              <a:gd name="connsiteX31" fmla="*/ 9498669 w 11244942"/>
              <a:gd name="connsiteY31" fmla="*/ 4708981 h 4708981"/>
              <a:gd name="connsiteX32" fmla="*/ 9174550 w 11244942"/>
              <a:gd name="connsiteY32" fmla="*/ 4708981 h 4708981"/>
              <a:gd name="connsiteX33" fmla="*/ 8288184 w 11244942"/>
              <a:gd name="connsiteY33" fmla="*/ 4708981 h 4708981"/>
              <a:gd name="connsiteX34" fmla="*/ 7626717 w 11244942"/>
              <a:gd name="connsiteY34" fmla="*/ 4708981 h 4708981"/>
              <a:gd name="connsiteX35" fmla="*/ 7302598 w 11244942"/>
              <a:gd name="connsiteY35" fmla="*/ 4708981 h 4708981"/>
              <a:gd name="connsiteX36" fmla="*/ 6978479 w 11244942"/>
              <a:gd name="connsiteY36" fmla="*/ 4708981 h 4708981"/>
              <a:gd name="connsiteX37" fmla="*/ 6317012 w 11244942"/>
              <a:gd name="connsiteY37" fmla="*/ 4708981 h 4708981"/>
              <a:gd name="connsiteX38" fmla="*/ 5543095 w 11244942"/>
              <a:gd name="connsiteY38" fmla="*/ 4708981 h 4708981"/>
              <a:gd name="connsiteX39" fmla="*/ 5218976 w 11244942"/>
              <a:gd name="connsiteY39" fmla="*/ 4708981 h 4708981"/>
              <a:gd name="connsiteX40" fmla="*/ 4782408 w 11244942"/>
              <a:gd name="connsiteY40" fmla="*/ 4708981 h 4708981"/>
              <a:gd name="connsiteX41" fmla="*/ 4120941 w 11244942"/>
              <a:gd name="connsiteY41" fmla="*/ 4708981 h 4708981"/>
              <a:gd name="connsiteX42" fmla="*/ 3571923 w 11244942"/>
              <a:gd name="connsiteY42" fmla="*/ 4708981 h 4708981"/>
              <a:gd name="connsiteX43" fmla="*/ 2798006 w 11244942"/>
              <a:gd name="connsiteY43" fmla="*/ 4708981 h 4708981"/>
              <a:gd name="connsiteX44" fmla="*/ 2024090 w 11244942"/>
              <a:gd name="connsiteY44" fmla="*/ 4708981 h 4708981"/>
              <a:gd name="connsiteX45" fmla="*/ 1475072 w 11244942"/>
              <a:gd name="connsiteY45" fmla="*/ 4708981 h 4708981"/>
              <a:gd name="connsiteX46" fmla="*/ 1150953 w 11244942"/>
              <a:gd name="connsiteY46" fmla="*/ 4708981 h 4708981"/>
              <a:gd name="connsiteX47" fmla="*/ 0 w 11244942"/>
              <a:gd name="connsiteY47" fmla="*/ 4708981 h 4708981"/>
              <a:gd name="connsiteX48" fmla="*/ 0 w 11244942"/>
              <a:gd name="connsiteY48" fmla="*/ 4036269 h 4708981"/>
              <a:gd name="connsiteX49" fmla="*/ 0 w 11244942"/>
              <a:gd name="connsiteY49" fmla="*/ 3457737 h 4708981"/>
              <a:gd name="connsiteX50" fmla="*/ 0 w 11244942"/>
              <a:gd name="connsiteY50" fmla="*/ 2832116 h 4708981"/>
              <a:gd name="connsiteX51" fmla="*/ 0 w 11244942"/>
              <a:gd name="connsiteY51" fmla="*/ 2253584 h 4708981"/>
              <a:gd name="connsiteX52" fmla="*/ 0 w 11244942"/>
              <a:gd name="connsiteY52" fmla="*/ 1486693 h 4708981"/>
              <a:gd name="connsiteX53" fmla="*/ 0 w 11244942"/>
              <a:gd name="connsiteY53" fmla="*/ 766891 h 4708981"/>
              <a:gd name="connsiteX54" fmla="*/ 0 w 11244942"/>
              <a:gd name="connsiteY54" fmla="*/ 0 h 4708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11244942" h="4708981" fill="none" extrusionOk="0">
                <a:moveTo>
                  <a:pt x="0" y="0"/>
                </a:moveTo>
                <a:cubicBezTo>
                  <a:pt x="335857" y="-23094"/>
                  <a:pt x="498212" y="29383"/>
                  <a:pt x="886366" y="0"/>
                </a:cubicBezTo>
                <a:cubicBezTo>
                  <a:pt x="1274520" y="-29383"/>
                  <a:pt x="1278901" y="25477"/>
                  <a:pt x="1660283" y="0"/>
                </a:cubicBezTo>
                <a:cubicBezTo>
                  <a:pt x="2041665" y="-25477"/>
                  <a:pt x="1863355" y="5599"/>
                  <a:pt x="1984402" y="0"/>
                </a:cubicBezTo>
                <a:cubicBezTo>
                  <a:pt x="2105449" y="-5599"/>
                  <a:pt x="2249157" y="14699"/>
                  <a:pt x="2420970" y="0"/>
                </a:cubicBezTo>
                <a:cubicBezTo>
                  <a:pt x="2592783" y="-14699"/>
                  <a:pt x="2739322" y="18765"/>
                  <a:pt x="2857538" y="0"/>
                </a:cubicBezTo>
                <a:cubicBezTo>
                  <a:pt x="2975754" y="-18765"/>
                  <a:pt x="3023449" y="-330"/>
                  <a:pt x="3181657" y="0"/>
                </a:cubicBezTo>
                <a:cubicBezTo>
                  <a:pt x="3339865" y="330"/>
                  <a:pt x="3372645" y="2121"/>
                  <a:pt x="3505776" y="0"/>
                </a:cubicBezTo>
                <a:cubicBezTo>
                  <a:pt x="3638907" y="-2121"/>
                  <a:pt x="3851726" y="-4876"/>
                  <a:pt x="4167243" y="0"/>
                </a:cubicBezTo>
                <a:cubicBezTo>
                  <a:pt x="4482760" y="4876"/>
                  <a:pt x="4419537" y="13486"/>
                  <a:pt x="4603812" y="0"/>
                </a:cubicBezTo>
                <a:cubicBezTo>
                  <a:pt x="4788087" y="-13486"/>
                  <a:pt x="4773446" y="-6516"/>
                  <a:pt x="4927930" y="0"/>
                </a:cubicBezTo>
                <a:cubicBezTo>
                  <a:pt x="5082414" y="6516"/>
                  <a:pt x="5331836" y="-29225"/>
                  <a:pt x="5589398" y="0"/>
                </a:cubicBezTo>
                <a:cubicBezTo>
                  <a:pt x="5846960" y="29225"/>
                  <a:pt x="5926017" y="-5384"/>
                  <a:pt x="6138415" y="0"/>
                </a:cubicBezTo>
                <a:cubicBezTo>
                  <a:pt x="6350813" y="5384"/>
                  <a:pt x="6319753" y="-13762"/>
                  <a:pt x="6462534" y="0"/>
                </a:cubicBezTo>
                <a:cubicBezTo>
                  <a:pt x="6605315" y="13762"/>
                  <a:pt x="6698891" y="-10856"/>
                  <a:pt x="6899103" y="0"/>
                </a:cubicBezTo>
                <a:cubicBezTo>
                  <a:pt x="7099315" y="10856"/>
                  <a:pt x="7318914" y="-11702"/>
                  <a:pt x="7673019" y="0"/>
                </a:cubicBezTo>
                <a:cubicBezTo>
                  <a:pt x="8027124" y="11702"/>
                  <a:pt x="8131580" y="-15104"/>
                  <a:pt x="8559385" y="0"/>
                </a:cubicBezTo>
                <a:cubicBezTo>
                  <a:pt x="8987190" y="15104"/>
                  <a:pt x="9023012" y="27752"/>
                  <a:pt x="9220852" y="0"/>
                </a:cubicBezTo>
                <a:cubicBezTo>
                  <a:pt x="9418692" y="-27752"/>
                  <a:pt x="9619456" y="-2651"/>
                  <a:pt x="9882320" y="0"/>
                </a:cubicBezTo>
                <a:cubicBezTo>
                  <a:pt x="10145184" y="2651"/>
                  <a:pt x="10045045" y="4581"/>
                  <a:pt x="10206439" y="0"/>
                </a:cubicBezTo>
                <a:cubicBezTo>
                  <a:pt x="10367833" y="-4581"/>
                  <a:pt x="10858464" y="17505"/>
                  <a:pt x="11244942" y="0"/>
                </a:cubicBezTo>
                <a:cubicBezTo>
                  <a:pt x="11226903" y="233616"/>
                  <a:pt x="11218331" y="396824"/>
                  <a:pt x="11244942" y="625622"/>
                </a:cubicBezTo>
                <a:cubicBezTo>
                  <a:pt x="11271553" y="854420"/>
                  <a:pt x="11255751" y="1043114"/>
                  <a:pt x="11244942" y="1298333"/>
                </a:cubicBezTo>
                <a:cubicBezTo>
                  <a:pt x="11234133" y="1553552"/>
                  <a:pt x="11247792" y="1662295"/>
                  <a:pt x="11244942" y="1971045"/>
                </a:cubicBezTo>
                <a:cubicBezTo>
                  <a:pt x="11242092" y="2279795"/>
                  <a:pt x="11218617" y="2318260"/>
                  <a:pt x="11244942" y="2549577"/>
                </a:cubicBezTo>
                <a:cubicBezTo>
                  <a:pt x="11271267" y="2780894"/>
                  <a:pt x="11215969" y="2989670"/>
                  <a:pt x="11244942" y="3175199"/>
                </a:cubicBezTo>
                <a:cubicBezTo>
                  <a:pt x="11273915" y="3360728"/>
                  <a:pt x="11247758" y="3447118"/>
                  <a:pt x="11244942" y="3706641"/>
                </a:cubicBezTo>
                <a:cubicBezTo>
                  <a:pt x="11242126" y="3966164"/>
                  <a:pt x="11219642" y="4498513"/>
                  <a:pt x="11244942" y="4708981"/>
                </a:cubicBezTo>
                <a:cubicBezTo>
                  <a:pt x="11133841" y="4727893"/>
                  <a:pt x="10960293" y="4694431"/>
                  <a:pt x="10808374" y="4708981"/>
                </a:cubicBezTo>
                <a:cubicBezTo>
                  <a:pt x="10656455" y="4723531"/>
                  <a:pt x="10415757" y="4713369"/>
                  <a:pt x="10259356" y="4708981"/>
                </a:cubicBezTo>
                <a:cubicBezTo>
                  <a:pt x="10102955" y="4704593"/>
                  <a:pt x="9974676" y="4698859"/>
                  <a:pt x="9822788" y="4708981"/>
                </a:cubicBezTo>
                <a:cubicBezTo>
                  <a:pt x="9670900" y="4719103"/>
                  <a:pt x="9635397" y="4709759"/>
                  <a:pt x="9498669" y="4708981"/>
                </a:cubicBezTo>
                <a:cubicBezTo>
                  <a:pt x="9361941" y="4708203"/>
                  <a:pt x="9276633" y="4698489"/>
                  <a:pt x="9174550" y="4708981"/>
                </a:cubicBezTo>
                <a:cubicBezTo>
                  <a:pt x="9072467" y="4719473"/>
                  <a:pt x="8718015" y="4679464"/>
                  <a:pt x="8288184" y="4708981"/>
                </a:cubicBezTo>
                <a:cubicBezTo>
                  <a:pt x="7858353" y="4738498"/>
                  <a:pt x="7770280" y="4691610"/>
                  <a:pt x="7626717" y="4708981"/>
                </a:cubicBezTo>
                <a:cubicBezTo>
                  <a:pt x="7483154" y="4726352"/>
                  <a:pt x="7386736" y="4704714"/>
                  <a:pt x="7302598" y="4708981"/>
                </a:cubicBezTo>
                <a:cubicBezTo>
                  <a:pt x="7218460" y="4713248"/>
                  <a:pt x="7097052" y="4693004"/>
                  <a:pt x="6978479" y="4708981"/>
                </a:cubicBezTo>
                <a:cubicBezTo>
                  <a:pt x="6859906" y="4724958"/>
                  <a:pt x="6521246" y="4684336"/>
                  <a:pt x="6317012" y="4708981"/>
                </a:cubicBezTo>
                <a:cubicBezTo>
                  <a:pt x="6112778" y="4733626"/>
                  <a:pt x="5725439" y="4711875"/>
                  <a:pt x="5543095" y="4708981"/>
                </a:cubicBezTo>
                <a:cubicBezTo>
                  <a:pt x="5360751" y="4706087"/>
                  <a:pt x="5292761" y="4724452"/>
                  <a:pt x="5218976" y="4708981"/>
                </a:cubicBezTo>
                <a:cubicBezTo>
                  <a:pt x="5145191" y="4693510"/>
                  <a:pt x="4885605" y="4699712"/>
                  <a:pt x="4782408" y="4708981"/>
                </a:cubicBezTo>
                <a:cubicBezTo>
                  <a:pt x="4679211" y="4718250"/>
                  <a:pt x="4397212" y="4685736"/>
                  <a:pt x="4120941" y="4708981"/>
                </a:cubicBezTo>
                <a:cubicBezTo>
                  <a:pt x="3844670" y="4732226"/>
                  <a:pt x="3702189" y="4721230"/>
                  <a:pt x="3571923" y="4708981"/>
                </a:cubicBezTo>
                <a:cubicBezTo>
                  <a:pt x="3441657" y="4696732"/>
                  <a:pt x="3035971" y="4719960"/>
                  <a:pt x="2798006" y="4708981"/>
                </a:cubicBezTo>
                <a:cubicBezTo>
                  <a:pt x="2560041" y="4698002"/>
                  <a:pt x="2390516" y="4702253"/>
                  <a:pt x="2024090" y="4708981"/>
                </a:cubicBezTo>
                <a:cubicBezTo>
                  <a:pt x="1657664" y="4715709"/>
                  <a:pt x="1620216" y="4731678"/>
                  <a:pt x="1475072" y="4708981"/>
                </a:cubicBezTo>
                <a:cubicBezTo>
                  <a:pt x="1329928" y="4686284"/>
                  <a:pt x="1276299" y="4702293"/>
                  <a:pt x="1150953" y="4708981"/>
                </a:cubicBezTo>
                <a:cubicBezTo>
                  <a:pt x="1025607" y="4715669"/>
                  <a:pt x="265526" y="4697794"/>
                  <a:pt x="0" y="4708981"/>
                </a:cubicBezTo>
                <a:cubicBezTo>
                  <a:pt x="9905" y="4571759"/>
                  <a:pt x="16559" y="4356011"/>
                  <a:pt x="0" y="4036269"/>
                </a:cubicBezTo>
                <a:cubicBezTo>
                  <a:pt x="-16559" y="3716527"/>
                  <a:pt x="-7091" y="3645590"/>
                  <a:pt x="0" y="3457737"/>
                </a:cubicBezTo>
                <a:cubicBezTo>
                  <a:pt x="7091" y="3269884"/>
                  <a:pt x="11349" y="3080817"/>
                  <a:pt x="0" y="2832116"/>
                </a:cubicBezTo>
                <a:cubicBezTo>
                  <a:pt x="-11349" y="2583415"/>
                  <a:pt x="-7941" y="2404209"/>
                  <a:pt x="0" y="2253584"/>
                </a:cubicBezTo>
                <a:cubicBezTo>
                  <a:pt x="7941" y="2102959"/>
                  <a:pt x="1044" y="1807624"/>
                  <a:pt x="0" y="1486693"/>
                </a:cubicBezTo>
                <a:cubicBezTo>
                  <a:pt x="-1044" y="1165762"/>
                  <a:pt x="-2482" y="1044706"/>
                  <a:pt x="0" y="766891"/>
                </a:cubicBezTo>
                <a:cubicBezTo>
                  <a:pt x="2482" y="489076"/>
                  <a:pt x="22385" y="313426"/>
                  <a:pt x="0" y="0"/>
                </a:cubicBezTo>
                <a:close/>
              </a:path>
              <a:path w="11244942" h="4708981" stroke="0" extrusionOk="0">
                <a:moveTo>
                  <a:pt x="0" y="0"/>
                </a:moveTo>
                <a:cubicBezTo>
                  <a:pt x="175434" y="-18604"/>
                  <a:pt x="341633" y="6683"/>
                  <a:pt x="436568" y="0"/>
                </a:cubicBezTo>
                <a:cubicBezTo>
                  <a:pt x="531503" y="-6683"/>
                  <a:pt x="906180" y="16892"/>
                  <a:pt x="1210485" y="0"/>
                </a:cubicBezTo>
                <a:cubicBezTo>
                  <a:pt x="1514790" y="-16892"/>
                  <a:pt x="1572506" y="-18830"/>
                  <a:pt x="1871952" y="0"/>
                </a:cubicBezTo>
                <a:cubicBezTo>
                  <a:pt x="2171398" y="18830"/>
                  <a:pt x="2385718" y="36345"/>
                  <a:pt x="2645869" y="0"/>
                </a:cubicBezTo>
                <a:cubicBezTo>
                  <a:pt x="2906020" y="-36345"/>
                  <a:pt x="3064527" y="8727"/>
                  <a:pt x="3307336" y="0"/>
                </a:cubicBezTo>
                <a:cubicBezTo>
                  <a:pt x="3550145" y="-8727"/>
                  <a:pt x="3967454" y="-19599"/>
                  <a:pt x="4193702" y="0"/>
                </a:cubicBezTo>
                <a:cubicBezTo>
                  <a:pt x="4419950" y="19599"/>
                  <a:pt x="4542245" y="-10684"/>
                  <a:pt x="4855169" y="0"/>
                </a:cubicBezTo>
                <a:cubicBezTo>
                  <a:pt x="5168093" y="10684"/>
                  <a:pt x="5109186" y="-15780"/>
                  <a:pt x="5291737" y="0"/>
                </a:cubicBezTo>
                <a:cubicBezTo>
                  <a:pt x="5474288" y="15780"/>
                  <a:pt x="5524011" y="-6950"/>
                  <a:pt x="5728306" y="0"/>
                </a:cubicBezTo>
                <a:cubicBezTo>
                  <a:pt x="5932601" y="6950"/>
                  <a:pt x="6162516" y="11717"/>
                  <a:pt x="6277324" y="0"/>
                </a:cubicBezTo>
                <a:cubicBezTo>
                  <a:pt x="6392132" y="-11717"/>
                  <a:pt x="6654127" y="-24397"/>
                  <a:pt x="6938791" y="0"/>
                </a:cubicBezTo>
                <a:cubicBezTo>
                  <a:pt x="7223455" y="24397"/>
                  <a:pt x="7407484" y="16209"/>
                  <a:pt x="7825157" y="0"/>
                </a:cubicBezTo>
                <a:cubicBezTo>
                  <a:pt x="8242830" y="-16209"/>
                  <a:pt x="8141534" y="10217"/>
                  <a:pt x="8261725" y="0"/>
                </a:cubicBezTo>
                <a:cubicBezTo>
                  <a:pt x="8381916" y="-10217"/>
                  <a:pt x="8968686" y="-30528"/>
                  <a:pt x="9148091" y="0"/>
                </a:cubicBezTo>
                <a:cubicBezTo>
                  <a:pt x="9327496" y="30528"/>
                  <a:pt x="9432832" y="-15239"/>
                  <a:pt x="9697109" y="0"/>
                </a:cubicBezTo>
                <a:cubicBezTo>
                  <a:pt x="9961386" y="15239"/>
                  <a:pt x="10033097" y="21690"/>
                  <a:pt x="10246127" y="0"/>
                </a:cubicBezTo>
                <a:cubicBezTo>
                  <a:pt x="10459157" y="-21690"/>
                  <a:pt x="10493377" y="-1939"/>
                  <a:pt x="10570245" y="0"/>
                </a:cubicBezTo>
                <a:cubicBezTo>
                  <a:pt x="10647113" y="1939"/>
                  <a:pt x="10991803" y="-16633"/>
                  <a:pt x="11244942" y="0"/>
                </a:cubicBezTo>
                <a:cubicBezTo>
                  <a:pt x="11272067" y="206836"/>
                  <a:pt x="11278593" y="555596"/>
                  <a:pt x="11244942" y="766891"/>
                </a:cubicBezTo>
                <a:cubicBezTo>
                  <a:pt x="11211291" y="978186"/>
                  <a:pt x="11215279" y="1205574"/>
                  <a:pt x="11244942" y="1439603"/>
                </a:cubicBezTo>
                <a:cubicBezTo>
                  <a:pt x="11274605" y="1673632"/>
                  <a:pt x="11237410" y="2001909"/>
                  <a:pt x="11244942" y="2206494"/>
                </a:cubicBezTo>
                <a:cubicBezTo>
                  <a:pt x="11252474" y="2411079"/>
                  <a:pt x="11278532" y="2729910"/>
                  <a:pt x="11244942" y="2879206"/>
                </a:cubicBezTo>
                <a:cubicBezTo>
                  <a:pt x="11211352" y="3028502"/>
                  <a:pt x="11233415" y="3187520"/>
                  <a:pt x="11244942" y="3457737"/>
                </a:cubicBezTo>
                <a:cubicBezTo>
                  <a:pt x="11256469" y="3727954"/>
                  <a:pt x="11240070" y="3917799"/>
                  <a:pt x="11244942" y="4036269"/>
                </a:cubicBezTo>
                <a:cubicBezTo>
                  <a:pt x="11249814" y="4154739"/>
                  <a:pt x="11269064" y="4416645"/>
                  <a:pt x="11244942" y="4708981"/>
                </a:cubicBezTo>
                <a:cubicBezTo>
                  <a:pt x="11157216" y="4700350"/>
                  <a:pt x="11031626" y="4719629"/>
                  <a:pt x="10920823" y="4708981"/>
                </a:cubicBezTo>
                <a:cubicBezTo>
                  <a:pt x="10810020" y="4698333"/>
                  <a:pt x="10526204" y="4729164"/>
                  <a:pt x="10371805" y="4708981"/>
                </a:cubicBezTo>
                <a:cubicBezTo>
                  <a:pt x="10217406" y="4688798"/>
                  <a:pt x="10144536" y="4691189"/>
                  <a:pt x="9935237" y="4708981"/>
                </a:cubicBezTo>
                <a:cubicBezTo>
                  <a:pt x="9725938" y="4726773"/>
                  <a:pt x="9561078" y="4689043"/>
                  <a:pt x="9386219" y="4708981"/>
                </a:cubicBezTo>
                <a:cubicBezTo>
                  <a:pt x="9211360" y="4728919"/>
                  <a:pt x="8955754" y="4694997"/>
                  <a:pt x="8724752" y="4708981"/>
                </a:cubicBezTo>
                <a:cubicBezTo>
                  <a:pt x="8493750" y="4722965"/>
                  <a:pt x="8492776" y="4694620"/>
                  <a:pt x="8400633" y="4708981"/>
                </a:cubicBezTo>
                <a:cubicBezTo>
                  <a:pt x="8308490" y="4723342"/>
                  <a:pt x="8124474" y="4704448"/>
                  <a:pt x="7964065" y="4708981"/>
                </a:cubicBezTo>
                <a:cubicBezTo>
                  <a:pt x="7803656" y="4713514"/>
                  <a:pt x="7744097" y="4698775"/>
                  <a:pt x="7527496" y="4708981"/>
                </a:cubicBezTo>
                <a:cubicBezTo>
                  <a:pt x="7310895" y="4719187"/>
                  <a:pt x="7091426" y="4684904"/>
                  <a:pt x="6753580" y="4708981"/>
                </a:cubicBezTo>
                <a:cubicBezTo>
                  <a:pt x="6415734" y="4733058"/>
                  <a:pt x="6278098" y="4698937"/>
                  <a:pt x="5979663" y="4708981"/>
                </a:cubicBezTo>
                <a:cubicBezTo>
                  <a:pt x="5681228" y="4719025"/>
                  <a:pt x="5560975" y="4703344"/>
                  <a:pt x="5430646" y="4708981"/>
                </a:cubicBezTo>
                <a:cubicBezTo>
                  <a:pt x="5300317" y="4714618"/>
                  <a:pt x="5145141" y="4712033"/>
                  <a:pt x="4881628" y="4708981"/>
                </a:cubicBezTo>
                <a:cubicBezTo>
                  <a:pt x="4618115" y="4705929"/>
                  <a:pt x="4535141" y="4720857"/>
                  <a:pt x="4332610" y="4708981"/>
                </a:cubicBezTo>
                <a:cubicBezTo>
                  <a:pt x="4130079" y="4697105"/>
                  <a:pt x="4136710" y="4719613"/>
                  <a:pt x="4008491" y="4708981"/>
                </a:cubicBezTo>
                <a:cubicBezTo>
                  <a:pt x="3880272" y="4698349"/>
                  <a:pt x="3623328" y="4729285"/>
                  <a:pt x="3459473" y="4708981"/>
                </a:cubicBezTo>
                <a:cubicBezTo>
                  <a:pt x="3295618" y="4688677"/>
                  <a:pt x="3025820" y="4706753"/>
                  <a:pt x="2685557" y="4708981"/>
                </a:cubicBezTo>
                <a:cubicBezTo>
                  <a:pt x="2345294" y="4711209"/>
                  <a:pt x="2431271" y="4706450"/>
                  <a:pt x="2361438" y="4708981"/>
                </a:cubicBezTo>
                <a:cubicBezTo>
                  <a:pt x="2291605" y="4711512"/>
                  <a:pt x="1869707" y="4685347"/>
                  <a:pt x="1699971" y="4708981"/>
                </a:cubicBezTo>
                <a:cubicBezTo>
                  <a:pt x="1530235" y="4732615"/>
                  <a:pt x="1475707" y="4705729"/>
                  <a:pt x="1263402" y="4708981"/>
                </a:cubicBezTo>
                <a:cubicBezTo>
                  <a:pt x="1051097" y="4712233"/>
                  <a:pt x="532563" y="4650166"/>
                  <a:pt x="0" y="4708981"/>
                </a:cubicBezTo>
                <a:cubicBezTo>
                  <a:pt x="13594" y="4438399"/>
                  <a:pt x="7361" y="4225317"/>
                  <a:pt x="0" y="4083359"/>
                </a:cubicBezTo>
                <a:cubicBezTo>
                  <a:pt x="-7361" y="3941401"/>
                  <a:pt x="13756" y="3589350"/>
                  <a:pt x="0" y="3410648"/>
                </a:cubicBezTo>
                <a:cubicBezTo>
                  <a:pt x="-13756" y="3231946"/>
                  <a:pt x="13407" y="2988538"/>
                  <a:pt x="0" y="2879206"/>
                </a:cubicBezTo>
                <a:cubicBezTo>
                  <a:pt x="-13407" y="2769874"/>
                  <a:pt x="28602" y="2372158"/>
                  <a:pt x="0" y="2206494"/>
                </a:cubicBezTo>
                <a:cubicBezTo>
                  <a:pt x="-28602" y="2040830"/>
                  <a:pt x="1458" y="1709420"/>
                  <a:pt x="0" y="1580872"/>
                </a:cubicBezTo>
                <a:cubicBezTo>
                  <a:pt x="-1458" y="1452324"/>
                  <a:pt x="-32023" y="1117990"/>
                  <a:pt x="0" y="813981"/>
                </a:cubicBezTo>
                <a:cubicBezTo>
                  <a:pt x="32023" y="509972"/>
                  <a:pt x="-12134" y="290132"/>
                  <a:pt x="0" y="0"/>
                </a:cubicBezTo>
                <a:close/>
              </a:path>
            </a:pathLst>
          </a:custGeom>
          <a:solidFill>
            <a:schemeClr val="accent6">
              <a:lumMod val="20000"/>
              <a:lumOff val="80000"/>
            </a:schemeClr>
          </a:solidFill>
          <a:ln w="28575">
            <a:solidFill>
              <a:srgbClr val="92D050"/>
            </a:solidFill>
          </a:ln>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A possible version:   </a:t>
            </a:r>
            <a:endParaRPr kumimoji="0" lang="en-US" altLang="zh-CN" sz="20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Dear School Committee,</a:t>
            </a:r>
            <a:endParaRPr kumimoji="0" lang="en-US" altLang="zh-CN" sz="20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      I hope this email finds you well. I’m Li Hua, a student at our High School, and I am writing to propose the establishment of a Hanfu Club within our school community with the purpose of promoting Chinese traditional culture and the appreciation of Hanfu clothing among students.</a:t>
            </a:r>
            <a:endParaRPr kumimoji="0" lang="en-US" altLang="zh-CN" sz="20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      We plan to hold workshops to teach interested students about the history of Hanfu, its significance in Chinese culture, and how to wear it correctly. These sessions will be interactive and informative, allowing students to appreciate the beauty and elegance of Hanfu. Cultural events and performances will also be scheduled, ranging from Hanfu fashion shows, Hanfu dance performances to Hanfu exhibitions, which provides students with opportunities to devote themselves in our rich cultural heritage.</a:t>
            </a:r>
            <a:endParaRPr kumimoji="0" lang="en-US" altLang="zh-CN" sz="20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      By engaging in these activities, we believe that the Hanfu Club can contribute to fostering a greater sense of cultural pride and identity among our student body. Moreover, it offers a space for students to explore their interests, develop new skills, and build meaningful connections with their peers.</a:t>
            </a:r>
            <a:endParaRPr kumimoji="0" lang="en-US" altLang="zh-CN" sz="20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      Thank you for considering our proposal. We are excited about the prospect of establishing the Hanfu Club and look forward to your support.</a:t>
            </a:r>
            <a:endParaRPr kumimoji="0" lang="en-US" altLang="zh-CN" sz="20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5" name="文本框 4"/>
          <p:cNvSpPr txBox="1"/>
          <p:nvPr/>
        </p:nvSpPr>
        <p:spPr>
          <a:xfrm>
            <a:off x="9818880" y="6130472"/>
            <a:ext cx="2339102" cy="523220"/>
          </a:xfrm>
          <a:prstGeom prst="rect">
            <a:avLst/>
          </a:prstGeom>
          <a:solidFill>
            <a:srgbClr val="F8BB48"/>
          </a:solidFill>
          <a:effectLst>
            <a:outerShdw blurRad="50800" dist="38100" dir="5400000" algn="t" rotWithShape="0">
              <a:prstClr val="black">
                <a:alpha val="40000"/>
              </a:prstClr>
            </a:outerShdw>
          </a:effectLst>
          <a:scene3d>
            <a:camera prst="perspectiveHeroicExtremeRightFacing"/>
            <a:lightRig rig="threePt" dir="t"/>
          </a:scene3d>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prstClr val="black"/>
                </a:solidFill>
                <a:effectLst/>
                <a:uLnTx/>
                <a:uFillTx/>
                <a:latin typeface="华文中宋" panose="02010600040101010101" pitchFamily="2" charset="-122"/>
                <a:ea typeface="华文中宋" panose="02010600040101010101" pitchFamily="2" charset="-122"/>
                <a:cs typeface="+mn-cs"/>
              </a:rPr>
              <a:t>范文仅供参考</a:t>
            </a:r>
            <a:endParaRPr kumimoji="0" lang="zh-CN" altLang="en-US" sz="2800" b="1" i="0" u="none" strike="noStrike" kern="1200" cap="none" spc="0" normalizeH="0" baseline="0" noProof="0" dirty="0">
              <a:ln>
                <a:noFill/>
              </a:ln>
              <a:solidFill>
                <a:prstClr val="black"/>
              </a:solidFill>
              <a:effectLst/>
              <a:uLnTx/>
              <a:uFillTx/>
              <a:latin typeface="华文中宋" panose="02010600040101010101" pitchFamily="2" charset="-122"/>
              <a:ea typeface="华文中宋" panose="02010600040101010101" pitchFamily="2" charset="-122"/>
              <a:cs typeface="+mn-cs"/>
            </a:endParaRPr>
          </a:p>
        </p:txBody>
      </p:sp>
      <p:pic>
        <p:nvPicPr>
          <p:cNvPr id="5124" name="图片 6" descr="logo横版 png"/>
          <p:cNvPicPr>
            <a:picLocks noChangeAspect="1"/>
          </p:cNvPicPr>
          <p:nvPr>
            <p:ph idx="1"/>
          </p:nvPr>
        </p:nvPicPr>
        <p:blipFill>
          <a:blip r:embed="rId2"/>
          <a:stretch>
            <a:fillRect/>
          </a:stretch>
        </p:blipFill>
        <p:spPr>
          <a:xfrm>
            <a:off x="11129010" y="55880"/>
            <a:ext cx="641350" cy="678815"/>
          </a:xfrm>
          <a:prstGeom prst="rect">
            <a:avLst/>
          </a:prstGeom>
          <a:noFill/>
          <a:ln w="9525">
            <a:noFill/>
          </a:ln>
        </p:spPr>
      </p:pic>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468086" y="-293914"/>
            <a:ext cx="13139057" cy="8144694"/>
            <a:chOff x="-468086" y="-293914"/>
            <a:chExt cx="13139057" cy="8144694"/>
          </a:xfrm>
        </p:grpSpPr>
        <p:pic>
          <p:nvPicPr>
            <p:cNvPr id="4" name="图片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53093" y="-85586"/>
              <a:ext cx="12698186" cy="7936366"/>
            </a:xfrm>
            <a:prstGeom prst="rect">
              <a:avLst/>
            </a:prstGeom>
          </p:spPr>
        </p:pic>
        <p:sp>
          <p:nvSpPr>
            <p:cNvPr id="7" name="矩形 6"/>
            <p:cNvSpPr/>
            <p:nvPr/>
          </p:nvSpPr>
          <p:spPr>
            <a:xfrm>
              <a:off x="-468086" y="-293914"/>
              <a:ext cx="13139057" cy="4027714"/>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pitchFamily="2" charset="-122"/>
                <a:ea typeface="等线" panose="02010600030101010101" pitchFamily="2" charset="-122"/>
                <a:cs typeface="+mn-cs"/>
              </a:endParaRPr>
            </a:p>
          </p:txBody>
        </p:sp>
      </p:grpSp>
      <p:sp>
        <p:nvSpPr>
          <p:cNvPr id="5" name="文本框 4"/>
          <p:cNvSpPr txBox="1"/>
          <p:nvPr/>
        </p:nvSpPr>
        <p:spPr>
          <a:xfrm>
            <a:off x="473529" y="173227"/>
            <a:ext cx="11244942" cy="2308324"/>
          </a:xfrm>
          <a:prstGeom prst="rect">
            <a:avLst/>
          </a:prstGeom>
          <a:solidFill>
            <a:srgbClr val="C5E8AE"/>
          </a:solid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5【</a:t>
            </a:r>
            <a:r>
              <a:rPr kumimoji="0" lang="zh-CN"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虹口二模</a:t>
            </a:r>
            <a:r>
              <a:rPr kumimoji="0" lang="en-US" altLang="zh-CN" sz="24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a:t>
            </a:r>
            <a:r>
              <a:rPr kumimoji="0" lang="zh-CN"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假设你是明启中学高三学生赵磊，你的外国朋友</a:t>
            </a:r>
            <a:r>
              <a:rPr kumimoji="0" lang="en-US" altLang="zh-CN" sz="24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William</a:t>
            </a:r>
            <a:r>
              <a:rPr kumimoji="0" lang="zh-CN"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一直对中国文化很感兴趣。近日，他在网上了解到有两个相关的线上节目（节目信息如下表所示），但他对节目选择有些茫然，想听听你的建议。请给</a:t>
            </a:r>
            <a:r>
              <a:rPr kumimoji="0" lang="en-US" altLang="zh-CN" sz="24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William</a:t>
            </a:r>
            <a:r>
              <a:rPr kumimoji="0" lang="zh-CN"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回复一封邮件，邮件内容须包括：  </a:t>
            </a:r>
            <a:endParaRPr kumimoji="0" lang="zh-CN"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a:t>
            </a:r>
            <a:r>
              <a:rPr kumimoji="0" lang="en-US" altLang="zh-CN" sz="24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1</a:t>
            </a:r>
            <a:r>
              <a:rPr kumimoji="0" lang="zh-CN"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）推荐其中一个节目；  </a:t>
            </a:r>
            <a:endParaRPr kumimoji="0" lang="zh-CN"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a:t>
            </a:r>
            <a:r>
              <a:rPr kumimoji="0" lang="en-US" altLang="zh-CN" sz="24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2</a:t>
            </a:r>
            <a:r>
              <a:rPr kumimoji="0" lang="zh-CN"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）通过比较两个节目的信息，说明你推荐该节目的理由。 </a:t>
            </a:r>
            <a:endParaRPr kumimoji="0" lang="zh-CN"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6" name="文本框 5"/>
          <p:cNvSpPr txBox="1"/>
          <p:nvPr/>
        </p:nvSpPr>
        <p:spPr>
          <a:xfrm>
            <a:off x="473529" y="4984599"/>
            <a:ext cx="11244942" cy="1569660"/>
          </a:xfrm>
          <a:prstGeom prst="rect">
            <a:avLst/>
          </a:prstGeom>
          <a:solidFill>
            <a:schemeClr val="bg1">
              <a:alpha val="72000"/>
            </a:schemeClr>
          </a:solidFill>
          <a:ln w="28575">
            <a:solidFill>
              <a:srgbClr val="92D050"/>
            </a:solidFill>
          </a:ln>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rPr>
              <a:t>【</a:t>
            </a:r>
            <a:r>
              <a:rPr kumimoji="0" lang="zh-CN" altLang="en-US" sz="24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rPr>
              <a:t>新高考改</a:t>
            </a:r>
            <a:r>
              <a:rPr kumimoji="0" lang="en-US" altLang="zh-CN" sz="24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rPr>
              <a:t>】</a:t>
            </a:r>
            <a:r>
              <a:rPr kumimoji="0" lang="zh-CN" altLang="en-US" sz="24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rPr>
              <a:t>假定你是李华，你的外国朋友</a:t>
            </a:r>
            <a:r>
              <a:rPr kumimoji="0" lang="en-US" altLang="zh-CN" sz="24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William</a:t>
            </a:r>
            <a:r>
              <a:rPr kumimoji="0" lang="zh-CN"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一直对中国文化很感兴趣。近日，他在网上了解到有两个相关的线上节目（节目信息如下表所示），但他对节目选择有些茫然</a:t>
            </a:r>
            <a:r>
              <a:rPr kumimoji="0" lang="en-US" altLang="zh-CN" sz="24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a:t>
            </a:r>
            <a:r>
              <a:rPr kumimoji="0" lang="zh-CN"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请给</a:t>
            </a:r>
            <a:r>
              <a:rPr kumimoji="0" lang="en-US" altLang="zh-CN" sz="24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William</a:t>
            </a:r>
            <a:r>
              <a:rPr kumimoji="0" lang="zh-CN"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回复一封邮件</a:t>
            </a:r>
            <a:r>
              <a:rPr kumimoji="0" lang="en-US" altLang="zh-CN" sz="24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a:t>
            </a:r>
            <a:r>
              <a:rPr kumimoji="0" lang="zh-CN"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内容包</a:t>
            </a:r>
            <a:r>
              <a:rPr kumimoji="0" lang="zh-CN" altLang="en-US" sz="24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rPr>
              <a:t>括：</a:t>
            </a:r>
            <a:endParaRPr kumimoji="0" lang="zh-CN" altLang="en-US" sz="24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endParaRPr>
          </a:p>
          <a:p>
            <a:pPr marL="0" marR="0" lvl="0" indent="0" algn="just"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rPr>
              <a:t>1. </a:t>
            </a:r>
            <a:r>
              <a:rPr kumimoji="0" lang="zh-CN" altLang="en-US" sz="24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rPr>
              <a:t>你的推荐；</a:t>
            </a:r>
            <a:r>
              <a:rPr kumimoji="0" lang="en-US" altLang="zh-CN" sz="24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rPr>
              <a:t>2. </a:t>
            </a:r>
            <a:r>
              <a:rPr kumimoji="0" lang="zh-CN" altLang="en-US" sz="24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rPr>
              <a:t>说明你的理由；</a:t>
            </a:r>
            <a:endParaRPr kumimoji="0" lang="zh-CN" altLang="en-US" sz="2000" b="0" i="1"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endParaRPr>
          </a:p>
        </p:txBody>
      </p:sp>
      <p:pic>
        <p:nvPicPr>
          <p:cNvPr id="3" name="图片 2"/>
          <p:cNvPicPr>
            <a:picLocks noChangeAspect="1"/>
          </p:cNvPicPr>
          <p:nvPr/>
        </p:nvPicPr>
        <p:blipFill>
          <a:blip r:embed="rId2"/>
          <a:stretch>
            <a:fillRect/>
          </a:stretch>
        </p:blipFill>
        <p:spPr>
          <a:xfrm>
            <a:off x="732064" y="2563313"/>
            <a:ext cx="10512879" cy="2249530"/>
          </a:xfrm>
          <a:prstGeom prst="rect">
            <a:avLst/>
          </a:prstGeom>
        </p:spPr>
      </p:pic>
      <p:pic>
        <p:nvPicPr>
          <p:cNvPr id="5124" name="图片 6" descr="logo横版 png"/>
          <p:cNvPicPr>
            <a:picLocks noChangeAspect="1"/>
          </p:cNvPicPr>
          <p:nvPr>
            <p:ph idx="1"/>
          </p:nvPr>
        </p:nvPicPr>
        <p:blipFill>
          <a:blip r:embed="rId3"/>
          <a:stretch>
            <a:fillRect/>
          </a:stretch>
        </p:blipFill>
        <p:spPr>
          <a:xfrm>
            <a:off x="11129010" y="55880"/>
            <a:ext cx="641350" cy="678815"/>
          </a:xfrm>
          <a:prstGeom prst="rect">
            <a:avLst/>
          </a:prstGeom>
          <a:noFill/>
          <a:ln w="9525">
            <a:noFill/>
          </a:ln>
        </p:spPr>
      </p:pic>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grpSp>
        <p:nvGrpSpPr>
          <p:cNvPr id="4" name="组合 3"/>
          <p:cNvGrpSpPr/>
          <p:nvPr/>
        </p:nvGrpSpPr>
        <p:grpSpPr>
          <a:xfrm>
            <a:off x="-239486" y="-1034820"/>
            <a:ext cx="13139057" cy="7936366"/>
            <a:chOff x="-391886" y="-85586"/>
            <a:chExt cx="13139057" cy="7936366"/>
          </a:xfrm>
        </p:grpSpPr>
        <p:pic>
          <p:nvPicPr>
            <p:cNvPr id="5" name="图片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53093" y="-85586"/>
              <a:ext cx="12698186" cy="7936366"/>
            </a:xfrm>
            <a:prstGeom prst="rect">
              <a:avLst/>
            </a:prstGeom>
          </p:spPr>
        </p:pic>
        <p:sp>
          <p:nvSpPr>
            <p:cNvPr id="6" name="矩形 5"/>
            <p:cNvSpPr/>
            <p:nvPr/>
          </p:nvSpPr>
          <p:spPr>
            <a:xfrm>
              <a:off x="-391886" y="3429000"/>
              <a:ext cx="13139057" cy="4378234"/>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endParaRPr>
            </a:p>
          </p:txBody>
        </p:sp>
      </p:grpSp>
      <p:sp>
        <p:nvSpPr>
          <p:cNvPr id="7" name="文本框 6"/>
          <p:cNvSpPr txBox="1"/>
          <p:nvPr/>
        </p:nvSpPr>
        <p:spPr>
          <a:xfrm>
            <a:off x="625929" y="99257"/>
            <a:ext cx="11244942" cy="1569660"/>
          </a:xfrm>
          <a:prstGeom prst="rect">
            <a:avLst/>
          </a:prstGeom>
          <a:solidFill>
            <a:schemeClr val="bg1">
              <a:alpha val="72000"/>
            </a:schemeClr>
          </a:solidFill>
          <a:ln w="28575">
            <a:solidFill>
              <a:srgbClr val="92D050"/>
            </a:solidFill>
          </a:ln>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rPr>
              <a:t>【</a:t>
            </a:r>
            <a:r>
              <a:rPr kumimoji="0" lang="zh-CN" altLang="en-US" sz="24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rPr>
              <a:t>新高考改</a:t>
            </a:r>
            <a:r>
              <a:rPr kumimoji="0" lang="en-US" altLang="zh-CN" sz="24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rPr>
              <a:t>】</a:t>
            </a:r>
            <a:r>
              <a:rPr kumimoji="0" lang="zh-CN"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假定你是李华，你的外国朋友</a:t>
            </a:r>
            <a:r>
              <a:rPr kumimoji="0" lang="en-US" altLang="zh-CN" sz="24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William</a:t>
            </a:r>
            <a:r>
              <a:rPr kumimoji="0" lang="zh-CN"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一直对中国文化很感兴趣。近日，他在网上了解到有两个相关的线上节目（节目信息如下表所示），但他对节目选择有些茫然</a:t>
            </a:r>
            <a:r>
              <a:rPr kumimoji="0" lang="en-US" altLang="zh-CN" sz="24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a:t>
            </a:r>
            <a:r>
              <a:rPr kumimoji="0" lang="zh-CN"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请给</a:t>
            </a:r>
            <a:r>
              <a:rPr kumimoji="0" lang="en-US" altLang="zh-CN" sz="24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William</a:t>
            </a:r>
            <a:r>
              <a:rPr kumimoji="0" lang="zh-CN"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回复一封邮件</a:t>
            </a:r>
            <a:r>
              <a:rPr kumimoji="0" lang="en-US" altLang="zh-CN" sz="24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a:t>
            </a:r>
            <a:r>
              <a:rPr kumimoji="0" lang="zh-CN"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内容包括：</a:t>
            </a:r>
            <a:endParaRPr kumimoji="0" lang="zh-CN"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rPr>
              <a:t>1. </a:t>
            </a:r>
            <a:r>
              <a:rPr kumimoji="0" lang="zh-CN" altLang="en-US" sz="24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rPr>
              <a:t>你的推荐；</a:t>
            </a:r>
            <a:r>
              <a:rPr kumimoji="0" lang="en-US" altLang="zh-CN" sz="24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rPr>
              <a:t>2. </a:t>
            </a:r>
            <a:r>
              <a:rPr kumimoji="0" lang="zh-CN" altLang="en-US" sz="24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rPr>
              <a:t>说明你的理由；</a:t>
            </a:r>
            <a:endParaRPr kumimoji="0" lang="zh-CN" altLang="en-US" sz="2000" b="0" i="1"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endParaRPr>
          </a:p>
        </p:txBody>
      </p:sp>
      <p:pic>
        <p:nvPicPr>
          <p:cNvPr id="8" name="图片 7"/>
          <p:cNvPicPr>
            <a:picLocks noChangeAspect="1"/>
          </p:cNvPicPr>
          <p:nvPr/>
        </p:nvPicPr>
        <p:blipFill>
          <a:blip r:embed="rId2"/>
          <a:stretch>
            <a:fillRect/>
          </a:stretch>
        </p:blipFill>
        <p:spPr>
          <a:xfrm>
            <a:off x="1583322" y="1803854"/>
            <a:ext cx="9025356" cy="1931232"/>
          </a:xfrm>
          <a:prstGeom prst="rect">
            <a:avLst/>
          </a:prstGeom>
        </p:spPr>
      </p:pic>
      <p:sp>
        <p:nvSpPr>
          <p:cNvPr id="9" name="文本框 8"/>
          <p:cNvSpPr txBox="1"/>
          <p:nvPr/>
        </p:nvSpPr>
        <p:spPr>
          <a:xfrm>
            <a:off x="625929" y="1690688"/>
            <a:ext cx="11244942" cy="4093428"/>
          </a:xfrm>
          <a:custGeom>
            <a:avLst/>
            <a:gdLst>
              <a:gd name="connsiteX0" fmla="*/ 0 w 11244942"/>
              <a:gd name="connsiteY0" fmla="*/ 0 h 4093428"/>
              <a:gd name="connsiteX1" fmla="*/ 324119 w 11244942"/>
              <a:gd name="connsiteY1" fmla="*/ 0 h 4093428"/>
              <a:gd name="connsiteX2" fmla="*/ 873137 w 11244942"/>
              <a:gd name="connsiteY2" fmla="*/ 0 h 4093428"/>
              <a:gd name="connsiteX3" fmla="*/ 1647053 w 11244942"/>
              <a:gd name="connsiteY3" fmla="*/ 0 h 4093428"/>
              <a:gd name="connsiteX4" fmla="*/ 1971172 w 11244942"/>
              <a:gd name="connsiteY4" fmla="*/ 0 h 4093428"/>
              <a:gd name="connsiteX5" fmla="*/ 2407741 w 11244942"/>
              <a:gd name="connsiteY5" fmla="*/ 0 h 4093428"/>
              <a:gd name="connsiteX6" fmla="*/ 2844309 w 11244942"/>
              <a:gd name="connsiteY6" fmla="*/ 0 h 4093428"/>
              <a:gd name="connsiteX7" fmla="*/ 3168428 w 11244942"/>
              <a:gd name="connsiteY7" fmla="*/ 0 h 4093428"/>
              <a:gd name="connsiteX8" fmla="*/ 3492547 w 11244942"/>
              <a:gd name="connsiteY8" fmla="*/ 0 h 4093428"/>
              <a:gd name="connsiteX9" fmla="*/ 4154014 w 11244942"/>
              <a:gd name="connsiteY9" fmla="*/ 0 h 4093428"/>
              <a:gd name="connsiteX10" fmla="*/ 4590582 w 11244942"/>
              <a:gd name="connsiteY10" fmla="*/ 0 h 4093428"/>
              <a:gd name="connsiteX11" fmla="*/ 4914701 w 11244942"/>
              <a:gd name="connsiteY11" fmla="*/ 0 h 4093428"/>
              <a:gd name="connsiteX12" fmla="*/ 5576168 w 11244942"/>
              <a:gd name="connsiteY12" fmla="*/ 0 h 4093428"/>
              <a:gd name="connsiteX13" fmla="*/ 6125186 w 11244942"/>
              <a:gd name="connsiteY13" fmla="*/ 0 h 4093428"/>
              <a:gd name="connsiteX14" fmla="*/ 6449305 w 11244942"/>
              <a:gd name="connsiteY14" fmla="*/ 0 h 4093428"/>
              <a:gd name="connsiteX15" fmla="*/ 6885873 w 11244942"/>
              <a:gd name="connsiteY15" fmla="*/ 0 h 4093428"/>
              <a:gd name="connsiteX16" fmla="*/ 7659790 w 11244942"/>
              <a:gd name="connsiteY16" fmla="*/ 0 h 4093428"/>
              <a:gd name="connsiteX17" fmla="*/ 8546156 w 11244942"/>
              <a:gd name="connsiteY17" fmla="*/ 0 h 4093428"/>
              <a:gd name="connsiteX18" fmla="*/ 9207623 w 11244942"/>
              <a:gd name="connsiteY18" fmla="*/ 0 h 4093428"/>
              <a:gd name="connsiteX19" fmla="*/ 9869090 w 11244942"/>
              <a:gd name="connsiteY19" fmla="*/ 0 h 4093428"/>
              <a:gd name="connsiteX20" fmla="*/ 10193209 w 11244942"/>
              <a:gd name="connsiteY20" fmla="*/ 0 h 4093428"/>
              <a:gd name="connsiteX21" fmla="*/ 11244942 w 11244942"/>
              <a:gd name="connsiteY21" fmla="*/ 0 h 4093428"/>
              <a:gd name="connsiteX22" fmla="*/ 11244942 w 11244942"/>
              <a:gd name="connsiteY22" fmla="*/ 641304 h 4093428"/>
              <a:gd name="connsiteX23" fmla="*/ 11244942 w 11244942"/>
              <a:gd name="connsiteY23" fmla="*/ 1323542 h 4093428"/>
              <a:gd name="connsiteX24" fmla="*/ 11244942 w 11244942"/>
              <a:gd name="connsiteY24" fmla="*/ 2005780 h 4093428"/>
              <a:gd name="connsiteX25" fmla="*/ 11244942 w 11244942"/>
              <a:gd name="connsiteY25" fmla="*/ 2606149 h 4093428"/>
              <a:gd name="connsiteX26" fmla="*/ 11244942 w 11244942"/>
              <a:gd name="connsiteY26" fmla="*/ 3247453 h 4093428"/>
              <a:gd name="connsiteX27" fmla="*/ 11244942 w 11244942"/>
              <a:gd name="connsiteY27" fmla="*/ 4093428 h 4093428"/>
              <a:gd name="connsiteX28" fmla="*/ 10920823 w 11244942"/>
              <a:gd name="connsiteY28" fmla="*/ 4093428 h 4093428"/>
              <a:gd name="connsiteX29" fmla="*/ 10146906 w 11244942"/>
              <a:gd name="connsiteY29" fmla="*/ 4093428 h 4093428"/>
              <a:gd name="connsiteX30" fmla="*/ 9597889 w 11244942"/>
              <a:gd name="connsiteY30" fmla="*/ 4093428 h 4093428"/>
              <a:gd name="connsiteX31" fmla="*/ 9161320 w 11244942"/>
              <a:gd name="connsiteY31" fmla="*/ 4093428 h 4093428"/>
              <a:gd name="connsiteX32" fmla="*/ 8837201 w 11244942"/>
              <a:gd name="connsiteY32" fmla="*/ 4093428 h 4093428"/>
              <a:gd name="connsiteX33" fmla="*/ 8513083 w 11244942"/>
              <a:gd name="connsiteY33" fmla="*/ 4093428 h 4093428"/>
              <a:gd name="connsiteX34" fmla="*/ 7626717 w 11244942"/>
              <a:gd name="connsiteY34" fmla="*/ 4093428 h 4093428"/>
              <a:gd name="connsiteX35" fmla="*/ 6965249 w 11244942"/>
              <a:gd name="connsiteY35" fmla="*/ 4093428 h 4093428"/>
              <a:gd name="connsiteX36" fmla="*/ 6641130 w 11244942"/>
              <a:gd name="connsiteY36" fmla="*/ 4093428 h 4093428"/>
              <a:gd name="connsiteX37" fmla="*/ 6317012 w 11244942"/>
              <a:gd name="connsiteY37" fmla="*/ 4093428 h 4093428"/>
              <a:gd name="connsiteX38" fmla="*/ 5655544 w 11244942"/>
              <a:gd name="connsiteY38" fmla="*/ 4093428 h 4093428"/>
              <a:gd name="connsiteX39" fmla="*/ 4881628 w 11244942"/>
              <a:gd name="connsiteY39" fmla="*/ 4093428 h 4093428"/>
              <a:gd name="connsiteX40" fmla="*/ 4557509 w 11244942"/>
              <a:gd name="connsiteY40" fmla="*/ 4093428 h 4093428"/>
              <a:gd name="connsiteX41" fmla="*/ 4120941 w 11244942"/>
              <a:gd name="connsiteY41" fmla="*/ 4093428 h 4093428"/>
              <a:gd name="connsiteX42" fmla="*/ 3459473 w 11244942"/>
              <a:gd name="connsiteY42" fmla="*/ 4093428 h 4093428"/>
              <a:gd name="connsiteX43" fmla="*/ 2910456 w 11244942"/>
              <a:gd name="connsiteY43" fmla="*/ 4093428 h 4093428"/>
              <a:gd name="connsiteX44" fmla="*/ 2136539 w 11244942"/>
              <a:gd name="connsiteY44" fmla="*/ 4093428 h 4093428"/>
              <a:gd name="connsiteX45" fmla="*/ 1362622 w 11244942"/>
              <a:gd name="connsiteY45" fmla="*/ 4093428 h 4093428"/>
              <a:gd name="connsiteX46" fmla="*/ 813605 w 11244942"/>
              <a:gd name="connsiteY46" fmla="*/ 4093428 h 4093428"/>
              <a:gd name="connsiteX47" fmla="*/ 0 w 11244942"/>
              <a:gd name="connsiteY47" fmla="*/ 4093428 h 4093428"/>
              <a:gd name="connsiteX48" fmla="*/ 0 w 11244942"/>
              <a:gd name="connsiteY48" fmla="*/ 3370256 h 4093428"/>
              <a:gd name="connsiteX49" fmla="*/ 0 w 11244942"/>
              <a:gd name="connsiteY49" fmla="*/ 2688018 h 4093428"/>
              <a:gd name="connsiteX50" fmla="*/ 0 w 11244942"/>
              <a:gd name="connsiteY50" fmla="*/ 2087648 h 4093428"/>
              <a:gd name="connsiteX51" fmla="*/ 0 w 11244942"/>
              <a:gd name="connsiteY51" fmla="*/ 1446345 h 4093428"/>
              <a:gd name="connsiteX52" fmla="*/ 0 w 11244942"/>
              <a:gd name="connsiteY52" fmla="*/ 845975 h 4093428"/>
              <a:gd name="connsiteX53" fmla="*/ 0 w 11244942"/>
              <a:gd name="connsiteY53" fmla="*/ 0 h 4093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11244942" h="4093428" fill="none" extrusionOk="0">
                <a:moveTo>
                  <a:pt x="0" y="0"/>
                </a:moveTo>
                <a:cubicBezTo>
                  <a:pt x="134869" y="-5564"/>
                  <a:pt x="243973" y="-2064"/>
                  <a:pt x="324119" y="0"/>
                </a:cubicBezTo>
                <a:cubicBezTo>
                  <a:pt x="404265" y="2064"/>
                  <a:pt x="740653" y="-10302"/>
                  <a:pt x="873137" y="0"/>
                </a:cubicBezTo>
                <a:cubicBezTo>
                  <a:pt x="1005621" y="10302"/>
                  <a:pt x="1267531" y="30095"/>
                  <a:pt x="1647053" y="0"/>
                </a:cubicBezTo>
                <a:cubicBezTo>
                  <a:pt x="2026575" y="-30095"/>
                  <a:pt x="1850125" y="5599"/>
                  <a:pt x="1971172" y="0"/>
                </a:cubicBezTo>
                <a:cubicBezTo>
                  <a:pt x="2092219" y="-5599"/>
                  <a:pt x="2228103" y="10735"/>
                  <a:pt x="2407741" y="0"/>
                </a:cubicBezTo>
                <a:cubicBezTo>
                  <a:pt x="2587379" y="-10735"/>
                  <a:pt x="2726093" y="18765"/>
                  <a:pt x="2844309" y="0"/>
                </a:cubicBezTo>
                <a:cubicBezTo>
                  <a:pt x="2962525" y="-18765"/>
                  <a:pt x="3010220" y="-330"/>
                  <a:pt x="3168428" y="0"/>
                </a:cubicBezTo>
                <a:cubicBezTo>
                  <a:pt x="3326636" y="330"/>
                  <a:pt x="3359416" y="2121"/>
                  <a:pt x="3492547" y="0"/>
                </a:cubicBezTo>
                <a:cubicBezTo>
                  <a:pt x="3625678" y="-2121"/>
                  <a:pt x="3838497" y="-4876"/>
                  <a:pt x="4154014" y="0"/>
                </a:cubicBezTo>
                <a:cubicBezTo>
                  <a:pt x="4469531" y="4876"/>
                  <a:pt x="4416135" y="20244"/>
                  <a:pt x="4590582" y="0"/>
                </a:cubicBezTo>
                <a:cubicBezTo>
                  <a:pt x="4765029" y="-20244"/>
                  <a:pt x="4849609" y="-9172"/>
                  <a:pt x="4914701" y="0"/>
                </a:cubicBezTo>
                <a:cubicBezTo>
                  <a:pt x="4979793" y="9172"/>
                  <a:pt x="5319155" y="-28748"/>
                  <a:pt x="5576168" y="0"/>
                </a:cubicBezTo>
                <a:cubicBezTo>
                  <a:pt x="5833181" y="28748"/>
                  <a:pt x="5905737" y="-11742"/>
                  <a:pt x="6125186" y="0"/>
                </a:cubicBezTo>
                <a:cubicBezTo>
                  <a:pt x="6344635" y="11742"/>
                  <a:pt x="6306524" y="-13762"/>
                  <a:pt x="6449305" y="0"/>
                </a:cubicBezTo>
                <a:cubicBezTo>
                  <a:pt x="6592086" y="13762"/>
                  <a:pt x="6691220" y="-6719"/>
                  <a:pt x="6885873" y="0"/>
                </a:cubicBezTo>
                <a:cubicBezTo>
                  <a:pt x="7080526" y="6719"/>
                  <a:pt x="7305356" y="-15804"/>
                  <a:pt x="7659790" y="0"/>
                </a:cubicBezTo>
                <a:cubicBezTo>
                  <a:pt x="8014224" y="15804"/>
                  <a:pt x="8118351" y="-15104"/>
                  <a:pt x="8546156" y="0"/>
                </a:cubicBezTo>
                <a:cubicBezTo>
                  <a:pt x="8973961" y="15104"/>
                  <a:pt x="9009783" y="27752"/>
                  <a:pt x="9207623" y="0"/>
                </a:cubicBezTo>
                <a:cubicBezTo>
                  <a:pt x="9405463" y="-27752"/>
                  <a:pt x="9607264" y="1781"/>
                  <a:pt x="9869090" y="0"/>
                </a:cubicBezTo>
                <a:cubicBezTo>
                  <a:pt x="10130916" y="-1781"/>
                  <a:pt x="10031815" y="4581"/>
                  <a:pt x="10193209" y="0"/>
                </a:cubicBezTo>
                <a:cubicBezTo>
                  <a:pt x="10354603" y="-4581"/>
                  <a:pt x="10904904" y="14991"/>
                  <a:pt x="11244942" y="0"/>
                </a:cubicBezTo>
                <a:cubicBezTo>
                  <a:pt x="11237593" y="144019"/>
                  <a:pt x="11240033" y="384912"/>
                  <a:pt x="11244942" y="641304"/>
                </a:cubicBezTo>
                <a:cubicBezTo>
                  <a:pt x="11249851" y="897696"/>
                  <a:pt x="11275557" y="1006896"/>
                  <a:pt x="11244942" y="1323542"/>
                </a:cubicBezTo>
                <a:cubicBezTo>
                  <a:pt x="11214327" y="1640188"/>
                  <a:pt x="11238030" y="1841163"/>
                  <a:pt x="11244942" y="2005780"/>
                </a:cubicBezTo>
                <a:cubicBezTo>
                  <a:pt x="11251854" y="2170397"/>
                  <a:pt x="11232806" y="2415538"/>
                  <a:pt x="11244942" y="2606149"/>
                </a:cubicBezTo>
                <a:cubicBezTo>
                  <a:pt x="11257078" y="2796760"/>
                  <a:pt x="11271273" y="2962624"/>
                  <a:pt x="11244942" y="3247453"/>
                </a:cubicBezTo>
                <a:cubicBezTo>
                  <a:pt x="11218611" y="3532282"/>
                  <a:pt x="11261686" y="3895807"/>
                  <a:pt x="11244942" y="4093428"/>
                </a:cubicBezTo>
                <a:cubicBezTo>
                  <a:pt x="11167977" y="4085452"/>
                  <a:pt x="11079845" y="4100601"/>
                  <a:pt x="10920823" y="4093428"/>
                </a:cubicBezTo>
                <a:cubicBezTo>
                  <a:pt x="10761801" y="4086255"/>
                  <a:pt x="10481503" y="4101730"/>
                  <a:pt x="10146906" y="4093428"/>
                </a:cubicBezTo>
                <a:cubicBezTo>
                  <a:pt x="9812309" y="4085126"/>
                  <a:pt x="9749765" y="4091145"/>
                  <a:pt x="9597889" y="4093428"/>
                </a:cubicBezTo>
                <a:cubicBezTo>
                  <a:pt x="9446013" y="4095711"/>
                  <a:pt x="9317275" y="4091543"/>
                  <a:pt x="9161320" y="4093428"/>
                </a:cubicBezTo>
                <a:cubicBezTo>
                  <a:pt x="9005365" y="4095313"/>
                  <a:pt x="8973929" y="4094206"/>
                  <a:pt x="8837201" y="4093428"/>
                </a:cubicBezTo>
                <a:cubicBezTo>
                  <a:pt x="8700473" y="4092650"/>
                  <a:pt x="8604743" y="4105351"/>
                  <a:pt x="8513083" y="4093428"/>
                </a:cubicBezTo>
                <a:cubicBezTo>
                  <a:pt x="8421423" y="4081505"/>
                  <a:pt x="8056548" y="4063911"/>
                  <a:pt x="7626717" y="4093428"/>
                </a:cubicBezTo>
                <a:cubicBezTo>
                  <a:pt x="7196886" y="4122945"/>
                  <a:pt x="7114816" y="4077054"/>
                  <a:pt x="6965249" y="4093428"/>
                </a:cubicBezTo>
                <a:cubicBezTo>
                  <a:pt x="6815682" y="4109802"/>
                  <a:pt x="6725268" y="4089161"/>
                  <a:pt x="6641130" y="4093428"/>
                </a:cubicBezTo>
                <a:cubicBezTo>
                  <a:pt x="6556992" y="4097695"/>
                  <a:pt x="6432288" y="4109224"/>
                  <a:pt x="6317012" y="4093428"/>
                </a:cubicBezTo>
                <a:cubicBezTo>
                  <a:pt x="6201736" y="4077632"/>
                  <a:pt x="5860897" y="4074998"/>
                  <a:pt x="5655544" y="4093428"/>
                </a:cubicBezTo>
                <a:cubicBezTo>
                  <a:pt x="5450191" y="4111858"/>
                  <a:pt x="5061504" y="4094553"/>
                  <a:pt x="4881628" y="4093428"/>
                </a:cubicBezTo>
                <a:cubicBezTo>
                  <a:pt x="4701752" y="4092303"/>
                  <a:pt x="4631294" y="4108899"/>
                  <a:pt x="4557509" y="4093428"/>
                </a:cubicBezTo>
                <a:cubicBezTo>
                  <a:pt x="4483724" y="4077957"/>
                  <a:pt x="4224138" y="4084159"/>
                  <a:pt x="4120941" y="4093428"/>
                </a:cubicBezTo>
                <a:cubicBezTo>
                  <a:pt x="4017744" y="4102697"/>
                  <a:pt x="3738678" y="4076055"/>
                  <a:pt x="3459473" y="4093428"/>
                </a:cubicBezTo>
                <a:cubicBezTo>
                  <a:pt x="3180268" y="4110801"/>
                  <a:pt x="3038247" y="4100324"/>
                  <a:pt x="2910456" y="4093428"/>
                </a:cubicBezTo>
                <a:cubicBezTo>
                  <a:pt x="2782665" y="4086532"/>
                  <a:pt x="2374504" y="4104407"/>
                  <a:pt x="2136539" y="4093428"/>
                </a:cubicBezTo>
                <a:cubicBezTo>
                  <a:pt x="1898574" y="4082449"/>
                  <a:pt x="1733658" y="4089395"/>
                  <a:pt x="1362622" y="4093428"/>
                </a:cubicBezTo>
                <a:cubicBezTo>
                  <a:pt x="991586" y="4097461"/>
                  <a:pt x="956517" y="4116114"/>
                  <a:pt x="813605" y="4093428"/>
                </a:cubicBezTo>
                <a:cubicBezTo>
                  <a:pt x="670693" y="4070742"/>
                  <a:pt x="189391" y="4071393"/>
                  <a:pt x="0" y="4093428"/>
                </a:cubicBezTo>
                <a:cubicBezTo>
                  <a:pt x="-31774" y="3814478"/>
                  <a:pt x="6325" y="3559266"/>
                  <a:pt x="0" y="3370256"/>
                </a:cubicBezTo>
                <a:cubicBezTo>
                  <a:pt x="-6325" y="3181246"/>
                  <a:pt x="-3383" y="2993759"/>
                  <a:pt x="0" y="2688018"/>
                </a:cubicBezTo>
                <a:cubicBezTo>
                  <a:pt x="3383" y="2382277"/>
                  <a:pt x="-23474" y="2307185"/>
                  <a:pt x="0" y="2087648"/>
                </a:cubicBezTo>
                <a:cubicBezTo>
                  <a:pt x="23474" y="1868111"/>
                  <a:pt x="19039" y="1722624"/>
                  <a:pt x="0" y="1446345"/>
                </a:cubicBezTo>
                <a:cubicBezTo>
                  <a:pt x="-19039" y="1170066"/>
                  <a:pt x="-23249" y="1076604"/>
                  <a:pt x="0" y="845975"/>
                </a:cubicBezTo>
                <a:cubicBezTo>
                  <a:pt x="23249" y="615346"/>
                  <a:pt x="38406" y="280588"/>
                  <a:pt x="0" y="0"/>
                </a:cubicBezTo>
                <a:close/>
              </a:path>
              <a:path w="11244942" h="4093428" stroke="0" extrusionOk="0">
                <a:moveTo>
                  <a:pt x="0" y="0"/>
                </a:moveTo>
                <a:cubicBezTo>
                  <a:pt x="175434" y="-18604"/>
                  <a:pt x="341633" y="6683"/>
                  <a:pt x="436568" y="0"/>
                </a:cubicBezTo>
                <a:cubicBezTo>
                  <a:pt x="531503" y="-6683"/>
                  <a:pt x="906180" y="16892"/>
                  <a:pt x="1210485" y="0"/>
                </a:cubicBezTo>
                <a:cubicBezTo>
                  <a:pt x="1514790" y="-16892"/>
                  <a:pt x="1572506" y="-18830"/>
                  <a:pt x="1871952" y="0"/>
                </a:cubicBezTo>
                <a:cubicBezTo>
                  <a:pt x="2171398" y="18830"/>
                  <a:pt x="2385718" y="36345"/>
                  <a:pt x="2645869" y="0"/>
                </a:cubicBezTo>
                <a:cubicBezTo>
                  <a:pt x="2906020" y="-36345"/>
                  <a:pt x="3064527" y="8727"/>
                  <a:pt x="3307336" y="0"/>
                </a:cubicBezTo>
                <a:cubicBezTo>
                  <a:pt x="3550145" y="-8727"/>
                  <a:pt x="3967454" y="-19599"/>
                  <a:pt x="4193702" y="0"/>
                </a:cubicBezTo>
                <a:cubicBezTo>
                  <a:pt x="4419950" y="19599"/>
                  <a:pt x="4542245" y="-10684"/>
                  <a:pt x="4855169" y="0"/>
                </a:cubicBezTo>
                <a:cubicBezTo>
                  <a:pt x="5168093" y="10684"/>
                  <a:pt x="5109186" y="-15780"/>
                  <a:pt x="5291737" y="0"/>
                </a:cubicBezTo>
                <a:cubicBezTo>
                  <a:pt x="5474288" y="15780"/>
                  <a:pt x="5524011" y="-6950"/>
                  <a:pt x="5728306" y="0"/>
                </a:cubicBezTo>
                <a:cubicBezTo>
                  <a:pt x="5932601" y="6950"/>
                  <a:pt x="6162516" y="11717"/>
                  <a:pt x="6277324" y="0"/>
                </a:cubicBezTo>
                <a:cubicBezTo>
                  <a:pt x="6392132" y="-11717"/>
                  <a:pt x="6654127" y="-24397"/>
                  <a:pt x="6938791" y="0"/>
                </a:cubicBezTo>
                <a:cubicBezTo>
                  <a:pt x="7223455" y="24397"/>
                  <a:pt x="7407484" y="16209"/>
                  <a:pt x="7825157" y="0"/>
                </a:cubicBezTo>
                <a:cubicBezTo>
                  <a:pt x="8242830" y="-16209"/>
                  <a:pt x="8141534" y="10217"/>
                  <a:pt x="8261725" y="0"/>
                </a:cubicBezTo>
                <a:cubicBezTo>
                  <a:pt x="8381916" y="-10217"/>
                  <a:pt x="8968686" y="-30528"/>
                  <a:pt x="9148091" y="0"/>
                </a:cubicBezTo>
                <a:cubicBezTo>
                  <a:pt x="9327496" y="30528"/>
                  <a:pt x="9432832" y="-15239"/>
                  <a:pt x="9697109" y="0"/>
                </a:cubicBezTo>
                <a:cubicBezTo>
                  <a:pt x="9961386" y="15239"/>
                  <a:pt x="10033097" y="21690"/>
                  <a:pt x="10246127" y="0"/>
                </a:cubicBezTo>
                <a:cubicBezTo>
                  <a:pt x="10459157" y="-21690"/>
                  <a:pt x="10493377" y="-1939"/>
                  <a:pt x="10570245" y="0"/>
                </a:cubicBezTo>
                <a:cubicBezTo>
                  <a:pt x="10647113" y="1939"/>
                  <a:pt x="10991803" y="-16633"/>
                  <a:pt x="11244942" y="0"/>
                </a:cubicBezTo>
                <a:cubicBezTo>
                  <a:pt x="11281607" y="177867"/>
                  <a:pt x="11224747" y="413817"/>
                  <a:pt x="11244942" y="764107"/>
                </a:cubicBezTo>
                <a:cubicBezTo>
                  <a:pt x="11265137" y="1114397"/>
                  <a:pt x="11254921" y="1275450"/>
                  <a:pt x="11244942" y="1446345"/>
                </a:cubicBezTo>
                <a:cubicBezTo>
                  <a:pt x="11234963" y="1617240"/>
                  <a:pt x="11227509" y="1892161"/>
                  <a:pt x="11244942" y="2210451"/>
                </a:cubicBezTo>
                <a:cubicBezTo>
                  <a:pt x="11262375" y="2528741"/>
                  <a:pt x="11247340" y="2595600"/>
                  <a:pt x="11244942" y="2892689"/>
                </a:cubicBezTo>
                <a:cubicBezTo>
                  <a:pt x="11242544" y="3189778"/>
                  <a:pt x="11258835" y="3277169"/>
                  <a:pt x="11244942" y="3493059"/>
                </a:cubicBezTo>
                <a:cubicBezTo>
                  <a:pt x="11231050" y="3708949"/>
                  <a:pt x="11255607" y="3851498"/>
                  <a:pt x="11244942" y="4093428"/>
                </a:cubicBezTo>
                <a:cubicBezTo>
                  <a:pt x="10980194" y="4112247"/>
                  <a:pt x="10874527" y="4098937"/>
                  <a:pt x="10695924" y="4093428"/>
                </a:cubicBezTo>
                <a:cubicBezTo>
                  <a:pt x="10517321" y="4087919"/>
                  <a:pt x="10476053" y="4102063"/>
                  <a:pt x="10259356" y="4093428"/>
                </a:cubicBezTo>
                <a:cubicBezTo>
                  <a:pt x="10042659" y="4084793"/>
                  <a:pt x="9864737" y="4113611"/>
                  <a:pt x="9710338" y="4093428"/>
                </a:cubicBezTo>
                <a:cubicBezTo>
                  <a:pt x="9555939" y="4073245"/>
                  <a:pt x="9483069" y="4075636"/>
                  <a:pt x="9273770" y="4093428"/>
                </a:cubicBezTo>
                <a:cubicBezTo>
                  <a:pt x="9064471" y="4111220"/>
                  <a:pt x="8899611" y="4073490"/>
                  <a:pt x="8724752" y="4093428"/>
                </a:cubicBezTo>
                <a:cubicBezTo>
                  <a:pt x="8549893" y="4113366"/>
                  <a:pt x="8294287" y="4079444"/>
                  <a:pt x="8063285" y="4093428"/>
                </a:cubicBezTo>
                <a:cubicBezTo>
                  <a:pt x="7832283" y="4107412"/>
                  <a:pt x="7831309" y="4079067"/>
                  <a:pt x="7739166" y="4093428"/>
                </a:cubicBezTo>
                <a:cubicBezTo>
                  <a:pt x="7647023" y="4107789"/>
                  <a:pt x="7463007" y="4088895"/>
                  <a:pt x="7302598" y="4093428"/>
                </a:cubicBezTo>
                <a:cubicBezTo>
                  <a:pt x="7142189" y="4097961"/>
                  <a:pt x="7082630" y="4083222"/>
                  <a:pt x="6866029" y="4093428"/>
                </a:cubicBezTo>
                <a:cubicBezTo>
                  <a:pt x="6649428" y="4103634"/>
                  <a:pt x="6429959" y="4069351"/>
                  <a:pt x="6092113" y="4093428"/>
                </a:cubicBezTo>
                <a:cubicBezTo>
                  <a:pt x="5754267" y="4117505"/>
                  <a:pt x="5616631" y="4083384"/>
                  <a:pt x="5318196" y="4093428"/>
                </a:cubicBezTo>
                <a:cubicBezTo>
                  <a:pt x="5019761" y="4103472"/>
                  <a:pt x="4902149" y="4094264"/>
                  <a:pt x="4769178" y="4093428"/>
                </a:cubicBezTo>
                <a:cubicBezTo>
                  <a:pt x="4636207" y="4092592"/>
                  <a:pt x="4481437" y="4090275"/>
                  <a:pt x="4220161" y="4093428"/>
                </a:cubicBezTo>
                <a:cubicBezTo>
                  <a:pt x="3958885" y="4096581"/>
                  <a:pt x="3873674" y="4105304"/>
                  <a:pt x="3671143" y="4093428"/>
                </a:cubicBezTo>
                <a:cubicBezTo>
                  <a:pt x="3468612" y="4081552"/>
                  <a:pt x="3475243" y="4104060"/>
                  <a:pt x="3347024" y="4093428"/>
                </a:cubicBezTo>
                <a:cubicBezTo>
                  <a:pt x="3218805" y="4082796"/>
                  <a:pt x="2961861" y="4113732"/>
                  <a:pt x="2798006" y="4093428"/>
                </a:cubicBezTo>
                <a:cubicBezTo>
                  <a:pt x="2634151" y="4073124"/>
                  <a:pt x="2364353" y="4091200"/>
                  <a:pt x="2024090" y="4093428"/>
                </a:cubicBezTo>
                <a:cubicBezTo>
                  <a:pt x="1683827" y="4095656"/>
                  <a:pt x="1769804" y="4090897"/>
                  <a:pt x="1699971" y="4093428"/>
                </a:cubicBezTo>
                <a:cubicBezTo>
                  <a:pt x="1630138" y="4095959"/>
                  <a:pt x="1211937" y="4073967"/>
                  <a:pt x="1038503" y="4093428"/>
                </a:cubicBezTo>
                <a:cubicBezTo>
                  <a:pt x="865069" y="4112889"/>
                  <a:pt x="814048" y="4082029"/>
                  <a:pt x="601935" y="4093428"/>
                </a:cubicBezTo>
                <a:cubicBezTo>
                  <a:pt x="389822" y="4104827"/>
                  <a:pt x="196281" y="4071718"/>
                  <a:pt x="0" y="4093428"/>
                </a:cubicBezTo>
                <a:cubicBezTo>
                  <a:pt x="-19395" y="3848027"/>
                  <a:pt x="13189" y="3752095"/>
                  <a:pt x="0" y="3452124"/>
                </a:cubicBezTo>
                <a:cubicBezTo>
                  <a:pt x="-13189" y="3152153"/>
                  <a:pt x="25296" y="2917582"/>
                  <a:pt x="0" y="2769886"/>
                </a:cubicBezTo>
                <a:cubicBezTo>
                  <a:pt x="-25296" y="2622190"/>
                  <a:pt x="10176" y="2379826"/>
                  <a:pt x="0" y="2210451"/>
                </a:cubicBezTo>
                <a:cubicBezTo>
                  <a:pt x="-10176" y="2041077"/>
                  <a:pt x="-6906" y="1751062"/>
                  <a:pt x="0" y="1528213"/>
                </a:cubicBezTo>
                <a:cubicBezTo>
                  <a:pt x="6906" y="1305364"/>
                  <a:pt x="-3636" y="1032941"/>
                  <a:pt x="0" y="886909"/>
                </a:cubicBezTo>
                <a:cubicBezTo>
                  <a:pt x="3636" y="740877"/>
                  <a:pt x="-15432" y="428211"/>
                  <a:pt x="0" y="0"/>
                </a:cubicBezTo>
                <a:close/>
              </a:path>
            </a:pathLst>
          </a:custGeom>
          <a:solidFill>
            <a:schemeClr val="accent6">
              <a:lumMod val="20000"/>
              <a:lumOff val="80000"/>
            </a:schemeClr>
          </a:solidFill>
          <a:ln w="28575">
            <a:solidFill>
              <a:srgbClr val="92D050"/>
            </a:solidFill>
          </a:ln>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A possible version:   </a:t>
            </a:r>
            <a:endParaRPr kumimoji="0" lang="en-US" altLang="zh-CN" sz="20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Dear William,</a:t>
            </a:r>
            <a:endParaRPr kumimoji="0" lang="en-US" altLang="zh-CN" sz="20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     I hope this e-mail finds you well. Learning that you are confused with the choice between the two online problems---Treasures of the Forbidden City and Exploring Chinese Cuisine. I'd like to recommend the latter to you.</a:t>
            </a:r>
            <a:endParaRPr kumimoji="0" lang="en-US" altLang="zh-CN" sz="20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     Although "Treasures of the Forbidden City" is a documentary that introduces the treasures in the Forbidden City and their stories, "Exploring Chinese Cuisine" is a short video that introduces traditional Chinese food and cooking methods. The program is in Chinese, but it has English subtitles, so you won't have any trouble understanding it. Besides, food is an important part of culture. By learning about Chinese cuisine, you can get a better understanding of Chinese culture.</a:t>
            </a:r>
            <a:endParaRPr kumimoji="0" lang="en-US" altLang="zh-CN" sz="20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     I hope my suggestion can be helpful to you. Looking forward to your reply.</a:t>
            </a:r>
            <a:endParaRPr kumimoji="0" lang="en-US" altLang="zh-CN" sz="20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a:p>
            <a:pPr marL="0" marR="0" lvl="0" indent="0" algn="r"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Yours,</a:t>
            </a:r>
            <a:endParaRPr kumimoji="0" lang="en-US" altLang="zh-CN" sz="20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a:p>
            <a:pPr marL="0" marR="0" lvl="0" indent="0" algn="r"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Li Hua</a:t>
            </a:r>
            <a:endParaRPr kumimoji="0" lang="en-US" altLang="zh-CN" sz="20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10" name="文本框 9"/>
          <p:cNvSpPr txBox="1"/>
          <p:nvPr/>
        </p:nvSpPr>
        <p:spPr>
          <a:xfrm>
            <a:off x="9852898" y="5897282"/>
            <a:ext cx="2339102" cy="523220"/>
          </a:xfrm>
          <a:prstGeom prst="rect">
            <a:avLst/>
          </a:prstGeom>
          <a:solidFill>
            <a:srgbClr val="F8BB48"/>
          </a:solidFill>
          <a:effectLst>
            <a:outerShdw blurRad="50800" dist="38100" dir="5400000" algn="t" rotWithShape="0">
              <a:prstClr val="black">
                <a:alpha val="40000"/>
              </a:prstClr>
            </a:outerShdw>
          </a:effectLst>
          <a:scene3d>
            <a:camera prst="perspectiveHeroicExtremeRightFacing"/>
            <a:lightRig rig="threePt" dir="t"/>
          </a:scene3d>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prstClr val="black"/>
                </a:solidFill>
                <a:effectLst/>
                <a:uLnTx/>
                <a:uFillTx/>
                <a:latin typeface="华文中宋" panose="02010600040101010101" pitchFamily="2" charset="-122"/>
                <a:ea typeface="华文中宋" panose="02010600040101010101" pitchFamily="2" charset="-122"/>
                <a:cs typeface="+mn-cs"/>
              </a:rPr>
              <a:t>范文仅供参考</a:t>
            </a:r>
            <a:endParaRPr kumimoji="0" lang="zh-CN" altLang="en-US" sz="2800" b="1" i="0" u="none" strike="noStrike" kern="1200" cap="none" spc="0" normalizeH="0" baseline="0" noProof="0" dirty="0">
              <a:ln>
                <a:noFill/>
              </a:ln>
              <a:solidFill>
                <a:prstClr val="black"/>
              </a:solidFill>
              <a:effectLst/>
              <a:uLnTx/>
              <a:uFillTx/>
              <a:latin typeface="华文中宋" panose="02010600040101010101" pitchFamily="2" charset="-122"/>
              <a:ea typeface="华文中宋" panose="02010600040101010101" pitchFamily="2" charset="-122"/>
              <a:cs typeface="+mn-cs"/>
            </a:endParaRPr>
          </a:p>
        </p:txBody>
      </p:sp>
      <p:pic>
        <p:nvPicPr>
          <p:cNvPr id="5124" name="图片 6" descr="logo横版 png"/>
          <p:cNvPicPr>
            <a:picLocks noChangeAspect="1"/>
          </p:cNvPicPr>
          <p:nvPr>
            <p:ph idx="1"/>
          </p:nvPr>
        </p:nvPicPr>
        <p:blipFill>
          <a:blip r:embed="rId3"/>
          <a:stretch>
            <a:fillRect/>
          </a:stretch>
        </p:blipFill>
        <p:spPr>
          <a:xfrm>
            <a:off x="11174095" y="99060"/>
            <a:ext cx="697230" cy="737870"/>
          </a:xfrm>
          <a:prstGeom prst="rect">
            <a:avLst/>
          </a:prstGeom>
          <a:noFill/>
          <a:ln w="9525">
            <a:noFill/>
          </a:ln>
        </p:spPr>
      </p:pic>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468086" y="-293914"/>
            <a:ext cx="13139057" cy="8144694"/>
            <a:chOff x="-468086" y="-293914"/>
            <a:chExt cx="13139057" cy="8144694"/>
          </a:xfrm>
        </p:grpSpPr>
        <p:pic>
          <p:nvPicPr>
            <p:cNvPr id="3" name="图片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53093" y="-85586"/>
              <a:ext cx="12698186" cy="7936366"/>
            </a:xfrm>
            <a:prstGeom prst="rect">
              <a:avLst/>
            </a:prstGeom>
          </p:spPr>
        </p:pic>
        <p:sp>
          <p:nvSpPr>
            <p:cNvPr id="4" name="矩形 3"/>
            <p:cNvSpPr/>
            <p:nvPr/>
          </p:nvSpPr>
          <p:spPr>
            <a:xfrm>
              <a:off x="-468086" y="-293914"/>
              <a:ext cx="13139057" cy="4027714"/>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pitchFamily="2" charset="-122"/>
                <a:ea typeface="等线" panose="02010600030101010101" pitchFamily="2" charset="-122"/>
                <a:cs typeface="+mn-cs"/>
              </a:endParaRPr>
            </a:p>
          </p:txBody>
        </p:sp>
      </p:grpSp>
      <p:sp>
        <p:nvSpPr>
          <p:cNvPr id="5" name="文本框 4"/>
          <p:cNvSpPr txBox="1"/>
          <p:nvPr/>
        </p:nvSpPr>
        <p:spPr>
          <a:xfrm>
            <a:off x="473529" y="913456"/>
            <a:ext cx="11244942" cy="2308324"/>
          </a:xfrm>
          <a:prstGeom prst="rect">
            <a:avLst/>
          </a:prstGeom>
          <a:solidFill>
            <a:srgbClr val="C5E8AE"/>
          </a:solid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Times New Roman" panose="02020603050405020304" pitchFamily="18" charset="0"/>
              </a:rPr>
              <a:t>6【</a:t>
            </a:r>
            <a:r>
              <a:rPr kumimoji="0" lang="zh-CN" altLang="en-US" sz="24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Times New Roman" panose="02020603050405020304" pitchFamily="18" charset="0"/>
              </a:rPr>
              <a:t>黄浦二模</a:t>
            </a:r>
            <a:r>
              <a:rPr kumimoji="0" lang="en-US" altLang="zh-CN" sz="24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Times New Roman" panose="02020603050405020304" pitchFamily="18" charset="0"/>
              </a:rPr>
              <a:t>】</a:t>
            </a:r>
            <a:r>
              <a:rPr kumimoji="0" lang="zh-CN" altLang="en-US" sz="24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Times New Roman" panose="02020603050405020304" pitchFamily="18" charset="0"/>
              </a:rPr>
              <a:t>“人设”通常指人们向公众展示的自我，现在很多学生经常说“我的人设不能倒”。校学生会正在开展有关“人设能不能倒？（</a:t>
            </a:r>
            <a:r>
              <a:rPr kumimoji="0" lang="en-US" altLang="zh-CN" sz="24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Times New Roman" panose="02020603050405020304" pitchFamily="18" charset="0"/>
              </a:rPr>
              <a:t>Can my public image fall apart?</a:t>
            </a:r>
            <a:r>
              <a:rPr kumimoji="0" lang="zh-CN" altLang="en-US" sz="24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Times New Roman" panose="02020603050405020304" pitchFamily="18" charset="0"/>
              </a:rPr>
              <a:t>）”的讨论，请你在学生会邮箱投稿，表达自己的想法。你的投稿须包括：</a:t>
            </a:r>
            <a:endParaRPr kumimoji="0" lang="zh-CN" altLang="en-US" sz="24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Times New Roman" panose="02020603050405020304" pitchFamily="18" charset="0"/>
              </a:rPr>
              <a:t>1</a:t>
            </a:r>
            <a:r>
              <a:rPr kumimoji="0" lang="zh-CN" altLang="en-US" sz="24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Times New Roman" panose="02020603050405020304" pitchFamily="18" charset="0"/>
              </a:rPr>
              <a:t>）你觉得自己的人设是什么？ </a:t>
            </a:r>
            <a:endParaRPr kumimoji="0" lang="zh-CN" altLang="en-US" sz="24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Times New Roman" panose="02020603050405020304" pitchFamily="18" charset="0"/>
              </a:rPr>
              <a:t>2</a:t>
            </a:r>
            <a:r>
              <a:rPr kumimoji="0" lang="zh-CN" altLang="en-US" sz="24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Times New Roman" panose="02020603050405020304" pitchFamily="18" charset="0"/>
              </a:rPr>
              <a:t>）你觉得你的人设能倒吗？为什么？</a:t>
            </a:r>
            <a:endParaRPr kumimoji="0" lang="zh-CN" altLang="en-US" sz="24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Times New Roman" panose="02020603050405020304" pitchFamily="18" charset="0"/>
            </a:endParaRPr>
          </a:p>
        </p:txBody>
      </p:sp>
      <p:sp>
        <p:nvSpPr>
          <p:cNvPr id="6" name="文本框 5"/>
          <p:cNvSpPr txBox="1"/>
          <p:nvPr/>
        </p:nvSpPr>
        <p:spPr>
          <a:xfrm>
            <a:off x="473529" y="3221780"/>
            <a:ext cx="11244942" cy="1569660"/>
          </a:xfrm>
          <a:prstGeom prst="rect">
            <a:avLst/>
          </a:prstGeom>
          <a:noFill/>
          <a:ln w="28575">
            <a:solidFill>
              <a:srgbClr val="92D050"/>
            </a:solidFill>
          </a:ln>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rPr>
              <a:t>【</a:t>
            </a:r>
            <a:r>
              <a:rPr kumimoji="0" lang="zh-CN" altLang="en-US" sz="24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rPr>
              <a:t>新高考改</a:t>
            </a:r>
            <a:r>
              <a:rPr kumimoji="0" lang="en-US" altLang="zh-CN" sz="24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rPr>
              <a:t>】</a:t>
            </a:r>
            <a:r>
              <a:rPr kumimoji="0" lang="zh-CN" altLang="en-US" sz="24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rPr>
              <a:t>假定你是李华</a:t>
            </a:r>
            <a:r>
              <a:rPr kumimoji="0" lang="en-US" altLang="zh-CN" sz="24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rPr>
              <a:t>, </a:t>
            </a:r>
            <a:r>
              <a:rPr kumimoji="0" lang="zh-CN" altLang="en-US" sz="24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rPr>
              <a:t>你班就“人设能不能倒？</a:t>
            </a:r>
            <a:r>
              <a:rPr kumimoji="0" lang="zh-CN"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a:t>
            </a:r>
            <a:r>
              <a:rPr kumimoji="0" lang="en-US" altLang="zh-CN" sz="24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Can my public image fall apart?</a:t>
            </a:r>
            <a:r>
              <a:rPr kumimoji="0" lang="zh-CN"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a:t>
            </a:r>
            <a:r>
              <a:rPr kumimoji="0" lang="zh-CN" altLang="en-US" sz="24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rPr>
              <a:t>”这一话题展开了讨论，一些同学赞成，一些同学反对，请你用英语在班级内发言</a:t>
            </a:r>
            <a:r>
              <a:rPr kumimoji="0" lang="en-US" altLang="zh-CN" sz="24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rPr>
              <a:t>, </a:t>
            </a:r>
            <a:r>
              <a:rPr kumimoji="0" lang="zh-CN" altLang="en-US" sz="24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rPr>
              <a:t>内容包括：</a:t>
            </a:r>
            <a:endParaRPr kumimoji="0" lang="zh-CN" altLang="en-US" sz="24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endParaRPr>
          </a:p>
          <a:p>
            <a:pPr marL="0" marR="0" lvl="0" indent="0" algn="just"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rPr>
              <a:t>1. </a:t>
            </a:r>
            <a:r>
              <a:rPr kumimoji="0" lang="zh-CN" altLang="en-US" sz="24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rPr>
              <a:t>你的观点；</a:t>
            </a:r>
            <a:r>
              <a:rPr kumimoji="0" lang="en-US" altLang="zh-CN" sz="24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rPr>
              <a:t>2. </a:t>
            </a:r>
            <a:r>
              <a:rPr kumimoji="0" lang="zh-CN" altLang="en-US" sz="24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rPr>
              <a:t>你的理由；</a:t>
            </a:r>
            <a:endParaRPr kumimoji="0" lang="zh-CN" altLang="en-US" sz="2000" b="0" i="1"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endParaRPr>
          </a:p>
        </p:txBody>
      </p:sp>
      <p:pic>
        <p:nvPicPr>
          <p:cNvPr id="5124" name="图片 6" descr="logo横版 png"/>
          <p:cNvPicPr>
            <a:picLocks noChangeAspect="1"/>
          </p:cNvPicPr>
          <p:nvPr>
            <p:ph idx="1"/>
          </p:nvPr>
        </p:nvPicPr>
        <p:blipFill>
          <a:blip r:embed="rId2"/>
          <a:stretch>
            <a:fillRect/>
          </a:stretch>
        </p:blipFill>
        <p:spPr>
          <a:xfrm>
            <a:off x="11129010" y="55880"/>
            <a:ext cx="641350" cy="678815"/>
          </a:xfrm>
          <a:prstGeom prst="rect">
            <a:avLst/>
          </a:prstGeom>
          <a:noFill/>
          <a:ln w="9525">
            <a:noFill/>
          </a:ln>
        </p:spPr>
      </p:pic>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grpSp>
        <p:nvGrpSpPr>
          <p:cNvPr id="4" name="组合 3"/>
          <p:cNvGrpSpPr/>
          <p:nvPr/>
        </p:nvGrpSpPr>
        <p:grpSpPr>
          <a:xfrm>
            <a:off x="-239486" y="-1034820"/>
            <a:ext cx="13139057" cy="7936366"/>
            <a:chOff x="-391886" y="-85586"/>
            <a:chExt cx="13139057" cy="7936366"/>
          </a:xfrm>
        </p:grpSpPr>
        <p:pic>
          <p:nvPicPr>
            <p:cNvPr id="5" name="图片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53093" y="-85586"/>
              <a:ext cx="12698186" cy="7936366"/>
            </a:xfrm>
            <a:prstGeom prst="rect">
              <a:avLst/>
            </a:prstGeom>
          </p:spPr>
        </p:pic>
        <p:sp>
          <p:nvSpPr>
            <p:cNvPr id="6" name="矩形 5"/>
            <p:cNvSpPr/>
            <p:nvPr/>
          </p:nvSpPr>
          <p:spPr>
            <a:xfrm>
              <a:off x="-391886" y="3429000"/>
              <a:ext cx="13139057" cy="4378234"/>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endParaRPr>
            </a:p>
          </p:txBody>
        </p:sp>
      </p:grpSp>
      <p:sp>
        <p:nvSpPr>
          <p:cNvPr id="7" name="文本框 6"/>
          <p:cNvSpPr txBox="1"/>
          <p:nvPr/>
        </p:nvSpPr>
        <p:spPr>
          <a:xfrm>
            <a:off x="473529" y="515567"/>
            <a:ext cx="11244942" cy="1569660"/>
          </a:xfrm>
          <a:prstGeom prst="rect">
            <a:avLst/>
          </a:prstGeom>
          <a:noFill/>
          <a:ln w="28575">
            <a:solidFill>
              <a:srgbClr val="92D050"/>
            </a:solidFill>
          </a:ln>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rPr>
              <a:t>【</a:t>
            </a:r>
            <a:r>
              <a:rPr kumimoji="0" lang="zh-CN" altLang="en-US" sz="24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rPr>
              <a:t>新高考改</a:t>
            </a:r>
            <a:r>
              <a:rPr kumimoji="0" lang="en-US" altLang="zh-CN" sz="24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rPr>
              <a:t>】</a:t>
            </a:r>
            <a:r>
              <a:rPr kumimoji="0" lang="zh-CN" altLang="en-US" sz="24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rPr>
              <a:t>假定你是李华</a:t>
            </a:r>
            <a:r>
              <a:rPr kumimoji="0" lang="en-US" altLang="zh-CN" sz="24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rPr>
              <a:t>, </a:t>
            </a:r>
            <a:r>
              <a:rPr kumimoji="0" lang="zh-CN" altLang="en-US" sz="24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rPr>
              <a:t>你班就“人设能不能倒？</a:t>
            </a:r>
            <a:r>
              <a:rPr kumimoji="0" lang="zh-CN"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a:t>
            </a:r>
            <a:r>
              <a:rPr kumimoji="0" lang="en-US" altLang="zh-CN" sz="24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Can my public image fall apart?</a:t>
            </a:r>
            <a:r>
              <a:rPr kumimoji="0" lang="zh-CN"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a:t>
            </a:r>
            <a:r>
              <a:rPr kumimoji="0" lang="zh-CN" altLang="en-US" sz="24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rPr>
              <a:t>”这一话题展开了讨论，一些同学赞成，一些同学反对，请你用英语在班级内发言</a:t>
            </a:r>
            <a:r>
              <a:rPr kumimoji="0" lang="en-US" altLang="zh-CN" sz="24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rPr>
              <a:t>, </a:t>
            </a:r>
            <a:r>
              <a:rPr kumimoji="0" lang="zh-CN" altLang="en-US" sz="24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rPr>
              <a:t>内容包括：</a:t>
            </a:r>
            <a:endParaRPr kumimoji="0" lang="zh-CN" altLang="en-US" sz="24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endParaRPr>
          </a:p>
          <a:p>
            <a:pPr marL="0" marR="0" lvl="0" indent="0" algn="just"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rPr>
              <a:t>1. </a:t>
            </a:r>
            <a:r>
              <a:rPr kumimoji="0" lang="zh-CN" altLang="en-US" sz="24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rPr>
              <a:t>你的观点；</a:t>
            </a:r>
            <a:r>
              <a:rPr kumimoji="0" lang="en-US" altLang="zh-CN" sz="24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rPr>
              <a:t>2. </a:t>
            </a:r>
            <a:r>
              <a:rPr kumimoji="0" lang="zh-CN" altLang="en-US" sz="24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rPr>
              <a:t>你的理由；</a:t>
            </a:r>
            <a:endParaRPr kumimoji="0" lang="zh-CN" altLang="en-US" sz="2000" b="0" i="1"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endParaRPr>
          </a:p>
        </p:txBody>
      </p:sp>
      <p:sp>
        <p:nvSpPr>
          <p:cNvPr id="8" name="文本框 7"/>
          <p:cNvSpPr txBox="1"/>
          <p:nvPr/>
        </p:nvSpPr>
        <p:spPr>
          <a:xfrm>
            <a:off x="473529" y="2105308"/>
            <a:ext cx="11244942" cy="3785652"/>
          </a:xfrm>
          <a:custGeom>
            <a:avLst/>
            <a:gdLst>
              <a:gd name="connsiteX0" fmla="*/ 0 w 11244942"/>
              <a:gd name="connsiteY0" fmla="*/ 0 h 3785652"/>
              <a:gd name="connsiteX1" fmla="*/ 324119 w 11244942"/>
              <a:gd name="connsiteY1" fmla="*/ 0 h 3785652"/>
              <a:gd name="connsiteX2" fmla="*/ 873137 w 11244942"/>
              <a:gd name="connsiteY2" fmla="*/ 0 h 3785652"/>
              <a:gd name="connsiteX3" fmla="*/ 1647053 w 11244942"/>
              <a:gd name="connsiteY3" fmla="*/ 0 h 3785652"/>
              <a:gd name="connsiteX4" fmla="*/ 1971172 w 11244942"/>
              <a:gd name="connsiteY4" fmla="*/ 0 h 3785652"/>
              <a:gd name="connsiteX5" fmla="*/ 2407741 w 11244942"/>
              <a:gd name="connsiteY5" fmla="*/ 0 h 3785652"/>
              <a:gd name="connsiteX6" fmla="*/ 2844309 w 11244942"/>
              <a:gd name="connsiteY6" fmla="*/ 0 h 3785652"/>
              <a:gd name="connsiteX7" fmla="*/ 3168428 w 11244942"/>
              <a:gd name="connsiteY7" fmla="*/ 0 h 3785652"/>
              <a:gd name="connsiteX8" fmla="*/ 3492547 w 11244942"/>
              <a:gd name="connsiteY8" fmla="*/ 0 h 3785652"/>
              <a:gd name="connsiteX9" fmla="*/ 4154014 w 11244942"/>
              <a:gd name="connsiteY9" fmla="*/ 0 h 3785652"/>
              <a:gd name="connsiteX10" fmla="*/ 4590582 w 11244942"/>
              <a:gd name="connsiteY10" fmla="*/ 0 h 3785652"/>
              <a:gd name="connsiteX11" fmla="*/ 4914701 w 11244942"/>
              <a:gd name="connsiteY11" fmla="*/ 0 h 3785652"/>
              <a:gd name="connsiteX12" fmla="*/ 5576168 w 11244942"/>
              <a:gd name="connsiteY12" fmla="*/ 0 h 3785652"/>
              <a:gd name="connsiteX13" fmla="*/ 6125186 w 11244942"/>
              <a:gd name="connsiteY13" fmla="*/ 0 h 3785652"/>
              <a:gd name="connsiteX14" fmla="*/ 6449305 w 11244942"/>
              <a:gd name="connsiteY14" fmla="*/ 0 h 3785652"/>
              <a:gd name="connsiteX15" fmla="*/ 6885873 w 11244942"/>
              <a:gd name="connsiteY15" fmla="*/ 0 h 3785652"/>
              <a:gd name="connsiteX16" fmla="*/ 7659790 w 11244942"/>
              <a:gd name="connsiteY16" fmla="*/ 0 h 3785652"/>
              <a:gd name="connsiteX17" fmla="*/ 8546156 w 11244942"/>
              <a:gd name="connsiteY17" fmla="*/ 0 h 3785652"/>
              <a:gd name="connsiteX18" fmla="*/ 9207623 w 11244942"/>
              <a:gd name="connsiteY18" fmla="*/ 0 h 3785652"/>
              <a:gd name="connsiteX19" fmla="*/ 9869090 w 11244942"/>
              <a:gd name="connsiteY19" fmla="*/ 0 h 3785652"/>
              <a:gd name="connsiteX20" fmla="*/ 10193209 w 11244942"/>
              <a:gd name="connsiteY20" fmla="*/ 0 h 3785652"/>
              <a:gd name="connsiteX21" fmla="*/ 11244942 w 11244942"/>
              <a:gd name="connsiteY21" fmla="*/ 0 h 3785652"/>
              <a:gd name="connsiteX22" fmla="*/ 11244942 w 11244942"/>
              <a:gd name="connsiteY22" fmla="*/ 593085 h 3785652"/>
              <a:gd name="connsiteX23" fmla="*/ 11244942 w 11244942"/>
              <a:gd name="connsiteY23" fmla="*/ 1224027 h 3785652"/>
              <a:gd name="connsiteX24" fmla="*/ 11244942 w 11244942"/>
              <a:gd name="connsiteY24" fmla="*/ 1854969 h 3785652"/>
              <a:gd name="connsiteX25" fmla="*/ 11244942 w 11244942"/>
              <a:gd name="connsiteY25" fmla="*/ 2410198 h 3785652"/>
              <a:gd name="connsiteX26" fmla="*/ 11244942 w 11244942"/>
              <a:gd name="connsiteY26" fmla="*/ 3003284 h 3785652"/>
              <a:gd name="connsiteX27" fmla="*/ 11244942 w 11244942"/>
              <a:gd name="connsiteY27" fmla="*/ 3785652 h 3785652"/>
              <a:gd name="connsiteX28" fmla="*/ 10920823 w 11244942"/>
              <a:gd name="connsiteY28" fmla="*/ 3785652 h 3785652"/>
              <a:gd name="connsiteX29" fmla="*/ 10146906 w 11244942"/>
              <a:gd name="connsiteY29" fmla="*/ 3785652 h 3785652"/>
              <a:gd name="connsiteX30" fmla="*/ 9597889 w 11244942"/>
              <a:gd name="connsiteY30" fmla="*/ 3785652 h 3785652"/>
              <a:gd name="connsiteX31" fmla="*/ 9161320 w 11244942"/>
              <a:gd name="connsiteY31" fmla="*/ 3785652 h 3785652"/>
              <a:gd name="connsiteX32" fmla="*/ 8837201 w 11244942"/>
              <a:gd name="connsiteY32" fmla="*/ 3785652 h 3785652"/>
              <a:gd name="connsiteX33" fmla="*/ 8513083 w 11244942"/>
              <a:gd name="connsiteY33" fmla="*/ 3785652 h 3785652"/>
              <a:gd name="connsiteX34" fmla="*/ 7626717 w 11244942"/>
              <a:gd name="connsiteY34" fmla="*/ 3785652 h 3785652"/>
              <a:gd name="connsiteX35" fmla="*/ 6965249 w 11244942"/>
              <a:gd name="connsiteY35" fmla="*/ 3785652 h 3785652"/>
              <a:gd name="connsiteX36" fmla="*/ 6641130 w 11244942"/>
              <a:gd name="connsiteY36" fmla="*/ 3785652 h 3785652"/>
              <a:gd name="connsiteX37" fmla="*/ 6317012 w 11244942"/>
              <a:gd name="connsiteY37" fmla="*/ 3785652 h 3785652"/>
              <a:gd name="connsiteX38" fmla="*/ 5655544 w 11244942"/>
              <a:gd name="connsiteY38" fmla="*/ 3785652 h 3785652"/>
              <a:gd name="connsiteX39" fmla="*/ 4881628 w 11244942"/>
              <a:gd name="connsiteY39" fmla="*/ 3785652 h 3785652"/>
              <a:gd name="connsiteX40" fmla="*/ 4557509 w 11244942"/>
              <a:gd name="connsiteY40" fmla="*/ 3785652 h 3785652"/>
              <a:gd name="connsiteX41" fmla="*/ 4120941 w 11244942"/>
              <a:gd name="connsiteY41" fmla="*/ 3785652 h 3785652"/>
              <a:gd name="connsiteX42" fmla="*/ 3459473 w 11244942"/>
              <a:gd name="connsiteY42" fmla="*/ 3785652 h 3785652"/>
              <a:gd name="connsiteX43" fmla="*/ 2910456 w 11244942"/>
              <a:gd name="connsiteY43" fmla="*/ 3785652 h 3785652"/>
              <a:gd name="connsiteX44" fmla="*/ 2136539 w 11244942"/>
              <a:gd name="connsiteY44" fmla="*/ 3785652 h 3785652"/>
              <a:gd name="connsiteX45" fmla="*/ 1362622 w 11244942"/>
              <a:gd name="connsiteY45" fmla="*/ 3785652 h 3785652"/>
              <a:gd name="connsiteX46" fmla="*/ 813605 w 11244942"/>
              <a:gd name="connsiteY46" fmla="*/ 3785652 h 3785652"/>
              <a:gd name="connsiteX47" fmla="*/ 0 w 11244942"/>
              <a:gd name="connsiteY47" fmla="*/ 3785652 h 3785652"/>
              <a:gd name="connsiteX48" fmla="*/ 0 w 11244942"/>
              <a:gd name="connsiteY48" fmla="*/ 3116853 h 3785652"/>
              <a:gd name="connsiteX49" fmla="*/ 0 w 11244942"/>
              <a:gd name="connsiteY49" fmla="*/ 2485911 h 3785652"/>
              <a:gd name="connsiteX50" fmla="*/ 0 w 11244942"/>
              <a:gd name="connsiteY50" fmla="*/ 1930683 h 3785652"/>
              <a:gd name="connsiteX51" fmla="*/ 0 w 11244942"/>
              <a:gd name="connsiteY51" fmla="*/ 1337597 h 3785652"/>
              <a:gd name="connsiteX52" fmla="*/ 0 w 11244942"/>
              <a:gd name="connsiteY52" fmla="*/ 782368 h 3785652"/>
              <a:gd name="connsiteX53" fmla="*/ 0 w 11244942"/>
              <a:gd name="connsiteY53" fmla="*/ 0 h 3785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11244942" h="3785652" fill="none" extrusionOk="0">
                <a:moveTo>
                  <a:pt x="0" y="0"/>
                </a:moveTo>
                <a:cubicBezTo>
                  <a:pt x="134869" y="-5564"/>
                  <a:pt x="243973" y="-2064"/>
                  <a:pt x="324119" y="0"/>
                </a:cubicBezTo>
                <a:cubicBezTo>
                  <a:pt x="404265" y="2064"/>
                  <a:pt x="740653" y="-10302"/>
                  <a:pt x="873137" y="0"/>
                </a:cubicBezTo>
                <a:cubicBezTo>
                  <a:pt x="1005621" y="10302"/>
                  <a:pt x="1267531" y="30095"/>
                  <a:pt x="1647053" y="0"/>
                </a:cubicBezTo>
                <a:cubicBezTo>
                  <a:pt x="2026575" y="-30095"/>
                  <a:pt x="1850125" y="5599"/>
                  <a:pt x="1971172" y="0"/>
                </a:cubicBezTo>
                <a:cubicBezTo>
                  <a:pt x="2092219" y="-5599"/>
                  <a:pt x="2228103" y="10735"/>
                  <a:pt x="2407741" y="0"/>
                </a:cubicBezTo>
                <a:cubicBezTo>
                  <a:pt x="2587379" y="-10735"/>
                  <a:pt x="2726093" y="18765"/>
                  <a:pt x="2844309" y="0"/>
                </a:cubicBezTo>
                <a:cubicBezTo>
                  <a:pt x="2962525" y="-18765"/>
                  <a:pt x="3010220" y="-330"/>
                  <a:pt x="3168428" y="0"/>
                </a:cubicBezTo>
                <a:cubicBezTo>
                  <a:pt x="3326636" y="330"/>
                  <a:pt x="3359416" y="2121"/>
                  <a:pt x="3492547" y="0"/>
                </a:cubicBezTo>
                <a:cubicBezTo>
                  <a:pt x="3625678" y="-2121"/>
                  <a:pt x="3838497" y="-4876"/>
                  <a:pt x="4154014" y="0"/>
                </a:cubicBezTo>
                <a:cubicBezTo>
                  <a:pt x="4469531" y="4876"/>
                  <a:pt x="4416135" y="20244"/>
                  <a:pt x="4590582" y="0"/>
                </a:cubicBezTo>
                <a:cubicBezTo>
                  <a:pt x="4765029" y="-20244"/>
                  <a:pt x="4849609" y="-9172"/>
                  <a:pt x="4914701" y="0"/>
                </a:cubicBezTo>
                <a:cubicBezTo>
                  <a:pt x="4979793" y="9172"/>
                  <a:pt x="5319155" y="-28748"/>
                  <a:pt x="5576168" y="0"/>
                </a:cubicBezTo>
                <a:cubicBezTo>
                  <a:pt x="5833181" y="28748"/>
                  <a:pt x="5905737" y="-11742"/>
                  <a:pt x="6125186" y="0"/>
                </a:cubicBezTo>
                <a:cubicBezTo>
                  <a:pt x="6344635" y="11742"/>
                  <a:pt x="6306524" y="-13762"/>
                  <a:pt x="6449305" y="0"/>
                </a:cubicBezTo>
                <a:cubicBezTo>
                  <a:pt x="6592086" y="13762"/>
                  <a:pt x="6691220" y="-6719"/>
                  <a:pt x="6885873" y="0"/>
                </a:cubicBezTo>
                <a:cubicBezTo>
                  <a:pt x="7080526" y="6719"/>
                  <a:pt x="7305356" y="-15804"/>
                  <a:pt x="7659790" y="0"/>
                </a:cubicBezTo>
                <a:cubicBezTo>
                  <a:pt x="8014224" y="15804"/>
                  <a:pt x="8118351" y="-15104"/>
                  <a:pt x="8546156" y="0"/>
                </a:cubicBezTo>
                <a:cubicBezTo>
                  <a:pt x="8973961" y="15104"/>
                  <a:pt x="9009783" y="27752"/>
                  <a:pt x="9207623" y="0"/>
                </a:cubicBezTo>
                <a:cubicBezTo>
                  <a:pt x="9405463" y="-27752"/>
                  <a:pt x="9607264" y="1781"/>
                  <a:pt x="9869090" y="0"/>
                </a:cubicBezTo>
                <a:cubicBezTo>
                  <a:pt x="10130916" y="-1781"/>
                  <a:pt x="10031815" y="4581"/>
                  <a:pt x="10193209" y="0"/>
                </a:cubicBezTo>
                <a:cubicBezTo>
                  <a:pt x="10354603" y="-4581"/>
                  <a:pt x="10904904" y="14991"/>
                  <a:pt x="11244942" y="0"/>
                </a:cubicBezTo>
                <a:cubicBezTo>
                  <a:pt x="11215735" y="163173"/>
                  <a:pt x="11247773" y="365994"/>
                  <a:pt x="11244942" y="593085"/>
                </a:cubicBezTo>
                <a:cubicBezTo>
                  <a:pt x="11242111" y="820177"/>
                  <a:pt x="11243823" y="943541"/>
                  <a:pt x="11244942" y="1224027"/>
                </a:cubicBezTo>
                <a:cubicBezTo>
                  <a:pt x="11246061" y="1504513"/>
                  <a:pt x="11217778" y="1675754"/>
                  <a:pt x="11244942" y="1854969"/>
                </a:cubicBezTo>
                <a:cubicBezTo>
                  <a:pt x="11272106" y="2034184"/>
                  <a:pt x="11218337" y="2263707"/>
                  <a:pt x="11244942" y="2410198"/>
                </a:cubicBezTo>
                <a:cubicBezTo>
                  <a:pt x="11271547" y="2556689"/>
                  <a:pt x="11273976" y="2841429"/>
                  <a:pt x="11244942" y="3003284"/>
                </a:cubicBezTo>
                <a:cubicBezTo>
                  <a:pt x="11215908" y="3165139"/>
                  <a:pt x="11272536" y="3615133"/>
                  <a:pt x="11244942" y="3785652"/>
                </a:cubicBezTo>
                <a:cubicBezTo>
                  <a:pt x="11167977" y="3777676"/>
                  <a:pt x="11079845" y="3792825"/>
                  <a:pt x="10920823" y="3785652"/>
                </a:cubicBezTo>
                <a:cubicBezTo>
                  <a:pt x="10761801" y="3778479"/>
                  <a:pt x="10481503" y="3793954"/>
                  <a:pt x="10146906" y="3785652"/>
                </a:cubicBezTo>
                <a:cubicBezTo>
                  <a:pt x="9812309" y="3777350"/>
                  <a:pt x="9749765" y="3783369"/>
                  <a:pt x="9597889" y="3785652"/>
                </a:cubicBezTo>
                <a:cubicBezTo>
                  <a:pt x="9446013" y="3787935"/>
                  <a:pt x="9317275" y="3783767"/>
                  <a:pt x="9161320" y="3785652"/>
                </a:cubicBezTo>
                <a:cubicBezTo>
                  <a:pt x="9005365" y="3787537"/>
                  <a:pt x="8973929" y="3786430"/>
                  <a:pt x="8837201" y="3785652"/>
                </a:cubicBezTo>
                <a:cubicBezTo>
                  <a:pt x="8700473" y="3784874"/>
                  <a:pt x="8604743" y="3797575"/>
                  <a:pt x="8513083" y="3785652"/>
                </a:cubicBezTo>
                <a:cubicBezTo>
                  <a:pt x="8421423" y="3773729"/>
                  <a:pt x="8056548" y="3756135"/>
                  <a:pt x="7626717" y="3785652"/>
                </a:cubicBezTo>
                <a:cubicBezTo>
                  <a:pt x="7196886" y="3815169"/>
                  <a:pt x="7114816" y="3769278"/>
                  <a:pt x="6965249" y="3785652"/>
                </a:cubicBezTo>
                <a:cubicBezTo>
                  <a:pt x="6815682" y="3802026"/>
                  <a:pt x="6725268" y="3781385"/>
                  <a:pt x="6641130" y="3785652"/>
                </a:cubicBezTo>
                <a:cubicBezTo>
                  <a:pt x="6556992" y="3789919"/>
                  <a:pt x="6432288" y="3801448"/>
                  <a:pt x="6317012" y="3785652"/>
                </a:cubicBezTo>
                <a:cubicBezTo>
                  <a:pt x="6201736" y="3769856"/>
                  <a:pt x="5860897" y="3767222"/>
                  <a:pt x="5655544" y="3785652"/>
                </a:cubicBezTo>
                <a:cubicBezTo>
                  <a:pt x="5450191" y="3804082"/>
                  <a:pt x="5061504" y="3786777"/>
                  <a:pt x="4881628" y="3785652"/>
                </a:cubicBezTo>
                <a:cubicBezTo>
                  <a:pt x="4701752" y="3784527"/>
                  <a:pt x="4631294" y="3801123"/>
                  <a:pt x="4557509" y="3785652"/>
                </a:cubicBezTo>
                <a:cubicBezTo>
                  <a:pt x="4483724" y="3770181"/>
                  <a:pt x="4224138" y="3776383"/>
                  <a:pt x="4120941" y="3785652"/>
                </a:cubicBezTo>
                <a:cubicBezTo>
                  <a:pt x="4017744" y="3794921"/>
                  <a:pt x="3738678" y="3768279"/>
                  <a:pt x="3459473" y="3785652"/>
                </a:cubicBezTo>
                <a:cubicBezTo>
                  <a:pt x="3180268" y="3803025"/>
                  <a:pt x="3038247" y="3792548"/>
                  <a:pt x="2910456" y="3785652"/>
                </a:cubicBezTo>
                <a:cubicBezTo>
                  <a:pt x="2782665" y="3778756"/>
                  <a:pt x="2374504" y="3796631"/>
                  <a:pt x="2136539" y="3785652"/>
                </a:cubicBezTo>
                <a:cubicBezTo>
                  <a:pt x="1898574" y="3774673"/>
                  <a:pt x="1733658" y="3781619"/>
                  <a:pt x="1362622" y="3785652"/>
                </a:cubicBezTo>
                <a:cubicBezTo>
                  <a:pt x="991586" y="3789685"/>
                  <a:pt x="956517" y="3808338"/>
                  <a:pt x="813605" y="3785652"/>
                </a:cubicBezTo>
                <a:cubicBezTo>
                  <a:pt x="670693" y="3762966"/>
                  <a:pt x="189391" y="3763617"/>
                  <a:pt x="0" y="3785652"/>
                </a:cubicBezTo>
                <a:cubicBezTo>
                  <a:pt x="-8123" y="3496583"/>
                  <a:pt x="4348" y="3263301"/>
                  <a:pt x="0" y="3116853"/>
                </a:cubicBezTo>
                <a:cubicBezTo>
                  <a:pt x="-4348" y="2970405"/>
                  <a:pt x="-22741" y="2632354"/>
                  <a:pt x="0" y="2485911"/>
                </a:cubicBezTo>
                <a:cubicBezTo>
                  <a:pt x="22741" y="2339468"/>
                  <a:pt x="16771" y="2172323"/>
                  <a:pt x="0" y="1930683"/>
                </a:cubicBezTo>
                <a:cubicBezTo>
                  <a:pt x="-16771" y="1689043"/>
                  <a:pt x="11620" y="1601187"/>
                  <a:pt x="0" y="1337597"/>
                </a:cubicBezTo>
                <a:cubicBezTo>
                  <a:pt x="-11620" y="1074007"/>
                  <a:pt x="16357" y="963719"/>
                  <a:pt x="0" y="782368"/>
                </a:cubicBezTo>
                <a:cubicBezTo>
                  <a:pt x="-16357" y="601017"/>
                  <a:pt x="14455" y="258961"/>
                  <a:pt x="0" y="0"/>
                </a:cubicBezTo>
                <a:close/>
              </a:path>
              <a:path w="11244942" h="3785652" stroke="0" extrusionOk="0">
                <a:moveTo>
                  <a:pt x="0" y="0"/>
                </a:moveTo>
                <a:cubicBezTo>
                  <a:pt x="175434" y="-18604"/>
                  <a:pt x="341633" y="6683"/>
                  <a:pt x="436568" y="0"/>
                </a:cubicBezTo>
                <a:cubicBezTo>
                  <a:pt x="531503" y="-6683"/>
                  <a:pt x="906180" y="16892"/>
                  <a:pt x="1210485" y="0"/>
                </a:cubicBezTo>
                <a:cubicBezTo>
                  <a:pt x="1514790" y="-16892"/>
                  <a:pt x="1572506" y="-18830"/>
                  <a:pt x="1871952" y="0"/>
                </a:cubicBezTo>
                <a:cubicBezTo>
                  <a:pt x="2171398" y="18830"/>
                  <a:pt x="2385718" y="36345"/>
                  <a:pt x="2645869" y="0"/>
                </a:cubicBezTo>
                <a:cubicBezTo>
                  <a:pt x="2906020" y="-36345"/>
                  <a:pt x="3064527" y="8727"/>
                  <a:pt x="3307336" y="0"/>
                </a:cubicBezTo>
                <a:cubicBezTo>
                  <a:pt x="3550145" y="-8727"/>
                  <a:pt x="3967454" y="-19599"/>
                  <a:pt x="4193702" y="0"/>
                </a:cubicBezTo>
                <a:cubicBezTo>
                  <a:pt x="4419950" y="19599"/>
                  <a:pt x="4542245" y="-10684"/>
                  <a:pt x="4855169" y="0"/>
                </a:cubicBezTo>
                <a:cubicBezTo>
                  <a:pt x="5168093" y="10684"/>
                  <a:pt x="5109186" y="-15780"/>
                  <a:pt x="5291737" y="0"/>
                </a:cubicBezTo>
                <a:cubicBezTo>
                  <a:pt x="5474288" y="15780"/>
                  <a:pt x="5524011" y="-6950"/>
                  <a:pt x="5728306" y="0"/>
                </a:cubicBezTo>
                <a:cubicBezTo>
                  <a:pt x="5932601" y="6950"/>
                  <a:pt x="6162516" y="11717"/>
                  <a:pt x="6277324" y="0"/>
                </a:cubicBezTo>
                <a:cubicBezTo>
                  <a:pt x="6392132" y="-11717"/>
                  <a:pt x="6654127" y="-24397"/>
                  <a:pt x="6938791" y="0"/>
                </a:cubicBezTo>
                <a:cubicBezTo>
                  <a:pt x="7223455" y="24397"/>
                  <a:pt x="7407484" y="16209"/>
                  <a:pt x="7825157" y="0"/>
                </a:cubicBezTo>
                <a:cubicBezTo>
                  <a:pt x="8242830" y="-16209"/>
                  <a:pt x="8141534" y="10217"/>
                  <a:pt x="8261725" y="0"/>
                </a:cubicBezTo>
                <a:cubicBezTo>
                  <a:pt x="8381916" y="-10217"/>
                  <a:pt x="8968686" y="-30528"/>
                  <a:pt x="9148091" y="0"/>
                </a:cubicBezTo>
                <a:cubicBezTo>
                  <a:pt x="9327496" y="30528"/>
                  <a:pt x="9432832" y="-15239"/>
                  <a:pt x="9697109" y="0"/>
                </a:cubicBezTo>
                <a:cubicBezTo>
                  <a:pt x="9961386" y="15239"/>
                  <a:pt x="10033097" y="21690"/>
                  <a:pt x="10246127" y="0"/>
                </a:cubicBezTo>
                <a:cubicBezTo>
                  <a:pt x="10459157" y="-21690"/>
                  <a:pt x="10493377" y="-1939"/>
                  <a:pt x="10570245" y="0"/>
                </a:cubicBezTo>
                <a:cubicBezTo>
                  <a:pt x="10647113" y="1939"/>
                  <a:pt x="10991803" y="-16633"/>
                  <a:pt x="11244942" y="0"/>
                </a:cubicBezTo>
                <a:cubicBezTo>
                  <a:pt x="11234722" y="232110"/>
                  <a:pt x="11213996" y="516298"/>
                  <a:pt x="11244942" y="706655"/>
                </a:cubicBezTo>
                <a:cubicBezTo>
                  <a:pt x="11275888" y="897013"/>
                  <a:pt x="11266745" y="1032159"/>
                  <a:pt x="11244942" y="1337597"/>
                </a:cubicBezTo>
                <a:cubicBezTo>
                  <a:pt x="11223139" y="1643035"/>
                  <a:pt x="11223300" y="1719291"/>
                  <a:pt x="11244942" y="2044252"/>
                </a:cubicBezTo>
                <a:cubicBezTo>
                  <a:pt x="11266584" y="2369214"/>
                  <a:pt x="11237134" y="2403685"/>
                  <a:pt x="11244942" y="2675194"/>
                </a:cubicBezTo>
                <a:cubicBezTo>
                  <a:pt x="11252750" y="2946703"/>
                  <a:pt x="11253544" y="3065756"/>
                  <a:pt x="11244942" y="3230423"/>
                </a:cubicBezTo>
                <a:cubicBezTo>
                  <a:pt x="11236340" y="3395090"/>
                  <a:pt x="11231249" y="3635370"/>
                  <a:pt x="11244942" y="3785652"/>
                </a:cubicBezTo>
                <a:cubicBezTo>
                  <a:pt x="10980194" y="3804471"/>
                  <a:pt x="10874527" y="3791161"/>
                  <a:pt x="10695924" y="3785652"/>
                </a:cubicBezTo>
                <a:cubicBezTo>
                  <a:pt x="10517321" y="3780143"/>
                  <a:pt x="10476053" y="3794287"/>
                  <a:pt x="10259356" y="3785652"/>
                </a:cubicBezTo>
                <a:cubicBezTo>
                  <a:pt x="10042659" y="3777017"/>
                  <a:pt x="9864737" y="3805835"/>
                  <a:pt x="9710338" y="3785652"/>
                </a:cubicBezTo>
                <a:cubicBezTo>
                  <a:pt x="9555939" y="3765469"/>
                  <a:pt x="9483069" y="3767860"/>
                  <a:pt x="9273770" y="3785652"/>
                </a:cubicBezTo>
                <a:cubicBezTo>
                  <a:pt x="9064471" y="3803444"/>
                  <a:pt x="8899611" y="3765714"/>
                  <a:pt x="8724752" y="3785652"/>
                </a:cubicBezTo>
                <a:cubicBezTo>
                  <a:pt x="8549893" y="3805590"/>
                  <a:pt x="8294287" y="3771668"/>
                  <a:pt x="8063285" y="3785652"/>
                </a:cubicBezTo>
                <a:cubicBezTo>
                  <a:pt x="7832283" y="3799636"/>
                  <a:pt x="7831309" y="3771291"/>
                  <a:pt x="7739166" y="3785652"/>
                </a:cubicBezTo>
                <a:cubicBezTo>
                  <a:pt x="7647023" y="3800013"/>
                  <a:pt x="7463007" y="3781119"/>
                  <a:pt x="7302598" y="3785652"/>
                </a:cubicBezTo>
                <a:cubicBezTo>
                  <a:pt x="7142189" y="3790185"/>
                  <a:pt x="7082630" y="3775446"/>
                  <a:pt x="6866029" y="3785652"/>
                </a:cubicBezTo>
                <a:cubicBezTo>
                  <a:pt x="6649428" y="3795858"/>
                  <a:pt x="6429959" y="3761575"/>
                  <a:pt x="6092113" y="3785652"/>
                </a:cubicBezTo>
                <a:cubicBezTo>
                  <a:pt x="5754267" y="3809729"/>
                  <a:pt x="5616631" y="3775608"/>
                  <a:pt x="5318196" y="3785652"/>
                </a:cubicBezTo>
                <a:cubicBezTo>
                  <a:pt x="5019761" y="3795696"/>
                  <a:pt x="4902149" y="3786488"/>
                  <a:pt x="4769178" y="3785652"/>
                </a:cubicBezTo>
                <a:cubicBezTo>
                  <a:pt x="4636207" y="3784816"/>
                  <a:pt x="4481437" y="3782499"/>
                  <a:pt x="4220161" y="3785652"/>
                </a:cubicBezTo>
                <a:cubicBezTo>
                  <a:pt x="3958885" y="3788805"/>
                  <a:pt x="3873674" y="3797528"/>
                  <a:pt x="3671143" y="3785652"/>
                </a:cubicBezTo>
                <a:cubicBezTo>
                  <a:pt x="3468612" y="3773776"/>
                  <a:pt x="3475243" y="3796284"/>
                  <a:pt x="3347024" y="3785652"/>
                </a:cubicBezTo>
                <a:cubicBezTo>
                  <a:pt x="3218805" y="3775020"/>
                  <a:pt x="2961861" y="3805956"/>
                  <a:pt x="2798006" y="3785652"/>
                </a:cubicBezTo>
                <a:cubicBezTo>
                  <a:pt x="2634151" y="3765348"/>
                  <a:pt x="2364353" y="3783424"/>
                  <a:pt x="2024090" y="3785652"/>
                </a:cubicBezTo>
                <a:cubicBezTo>
                  <a:pt x="1683827" y="3787880"/>
                  <a:pt x="1769804" y="3783121"/>
                  <a:pt x="1699971" y="3785652"/>
                </a:cubicBezTo>
                <a:cubicBezTo>
                  <a:pt x="1630138" y="3788183"/>
                  <a:pt x="1211937" y="3766191"/>
                  <a:pt x="1038503" y="3785652"/>
                </a:cubicBezTo>
                <a:cubicBezTo>
                  <a:pt x="865069" y="3805113"/>
                  <a:pt x="814048" y="3774253"/>
                  <a:pt x="601935" y="3785652"/>
                </a:cubicBezTo>
                <a:cubicBezTo>
                  <a:pt x="389822" y="3797051"/>
                  <a:pt x="196281" y="3763942"/>
                  <a:pt x="0" y="3785652"/>
                </a:cubicBezTo>
                <a:cubicBezTo>
                  <a:pt x="7338" y="3550944"/>
                  <a:pt x="17651" y="3368429"/>
                  <a:pt x="0" y="3192567"/>
                </a:cubicBezTo>
                <a:cubicBezTo>
                  <a:pt x="-17651" y="3016705"/>
                  <a:pt x="-9412" y="2750336"/>
                  <a:pt x="0" y="2561625"/>
                </a:cubicBezTo>
                <a:cubicBezTo>
                  <a:pt x="9412" y="2372914"/>
                  <a:pt x="-4426" y="2152008"/>
                  <a:pt x="0" y="2044252"/>
                </a:cubicBezTo>
                <a:cubicBezTo>
                  <a:pt x="4426" y="1936496"/>
                  <a:pt x="28427" y="1609412"/>
                  <a:pt x="0" y="1413310"/>
                </a:cubicBezTo>
                <a:cubicBezTo>
                  <a:pt x="-28427" y="1217208"/>
                  <a:pt x="-6628" y="1029703"/>
                  <a:pt x="0" y="820225"/>
                </a:cubicBezTo>
                <a:cubicBezTo>
                  <a:pt x="6628" y="610747"/>
                  <a:pt x="-21447" y="283477"/>
                  <a:pt x="0" y="0"/>
                </a:cubicBezTo>
                <a:close/>
              </a:path>
            </a:pathLst>
          </a:custGeom>
          <a:solidFill>
            <a:schemeClr val="accent6">
              <a:lumMod val="20000"/>
              <a:lumOff val="80000"/>
            </a:schemeClr>
          </a:solidFill>
          <a:ln w="28575">
            <a:solidFill>
              <a:srgbClr val="92D050"/>
            </a:solidFill>
          </a:ln>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A possible version:   </a:t>
            </a:r>
            <a:endParaRPr kumimoji="0" lang="en-US" altLang="zh-CN" sz="20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      I am honored to have the opportunity to share my opinions about the topic of whether my public image fall apart or not.</a:t>
            </a:r>
            <a:endParaRPr kumimoji="0" lang="en-US" altLang="zh-CN" sz="20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     For me, my "public image" can be described as a knowledgeable, helpful and active boy. As a book lover, I spend two hours reading various kinds of books every day. Also, I am willing to help those in need. Born as a keen activity planner, I am passionate about hosting various kinds of fun events. In terms of whether my public image can fall apart, I hold the belief that my public image is stable as long as I continue to study hard, do a favor for students and organize all kinds of activities well. However, if I fail to keep working hard, my public image could be negatively impacted. Therefore, the maintenance of my public image depends on the persistence and enthusiasm.</a:t>
            </a:r>
            <a:endParaRPr kumimoji="0" lang="en-US" altLang="zh-CN" sz="20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     In conclusion, everyone's public image could potentially be challenged or face difficulties. The key lies in how they define and maintain that image.</a:t>
            </a:r>
            <a:endParaRPr kumimoji="0" lang="en-US" altLang="zh-CN" sz="20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pic>
        <p:nvPicPr>
          <p:cNvPr id="5124" name="图片 6" descr="logo横版 png"/>
          <p:cNvPicPr>
            <a:picLocks noChangeAspect="1"/>
          </p:cNvPicPr>
          <p:nvPr>
            <p:ph idx="1"/>
          </p:nvPr>
        </p:nvPicPr>
        <p:blipFill>
          <a:blip r:embed="rId2"/>
          <a:stretch>
            <a:fillRect/>
          </a:stretch>
        </p:blipFill>
        <p:spPr>
          <a:xfrm>
            <a:off x="11105515" y="427990"/>
            <a:ext cx="613410" cy="648970"/>
          </a:xfrm>
          <a:prstGeom prst="rect">
            <a:avLst/>
          </a:prstGeom>
          <a:noFill/>
          <a:ln w="9525">
            <a:noFill/>
          </a:ln>
        </p:spPr>
      </p:pic>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473529" y="-643347"/>
            <a:ext cx="13139057" cy="8144694"/>
            <a:chOff x="-468086" y="-293914"/>
            <a:chExt cx="13139057" cy="8144694"/>
          </a:xfrm>
        </p:grpSpPr>
        <p:pic>
          <p:nvPicPr>
            <p:cNvPr id="3" name="图片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53093" y="-85586"/>
              <a:ext cx="12698186" cy="7936366"/>
            </a:xfrm>
            <a:prstGeom prst="rect">
              <a:avLst/>
            </a:prstGeom>
          </p:spPr>
        </p:pic>
        <p:sp>
          <p:nvSpPr>
            <p:cNvPr id="4" name="矩形 3"/>
            <p:cNvSpPr/>
            <p:nvPr/>
          </p:nvSpPr>
          <p:spPr>
            <a:xfrm>
              <a:off x="-468086" y="-293914"/>
              <a:ext cx="13139057" cy="4027714"/>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pitchFamily="2" charset="-122"/>
                <a:ea typeface="等线" panose="02010600030101010101" pitchFamily="2" charset="-122"/>
                <a:cs typeface="+mn-cs"/>
              </a:endParaRPr>
            </a:p>
          </p:txBody>
        </p:sp>
      </p:grpSp>
      <p:sp>
        <p:nvSpPr>
          <p:cNvPr id="5" name="文本框 4"/>
          <p:cNvSpPr txBox="1"/>
          <p:nvPr/>
        </p:nvSpPr>
        <p:spPr>
          <a:xfrm>
            <a:off x="560614" y="401014"/>
            <a:ext cx="11244942" cy="1938992"/>
          </a:xfrm>
          <a:prstGeom prst="rect">
            <a:avLst/>
          </a:prstGeom>
          <a:solidFill>
            <a:srgbClr val="C5E8AE"/>
          </a:solid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Times New Roman" panose="02020603050405020304" pitchFamily="18" charset="0"/>
              </a:rPr>
              <a:t>7【</a:t>
            </a:r>
            <a:r>
              <a:rPr kumimoji="0" lang="zh-CN" altLang="en-US" sz="24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Times New Roman" panose="02020603050405020304" pitchFamily="18" charset="0"/>
              </a:rPr>
              <a:t>嘉定二模</a:t>
            </a:r>
            <a:r>
              <a:rPr kumimoji="0" lang="en-US" altLang="zh-CN" sz="24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Times New Roman" panose="02020603050405020304" pitchFamily="18" charset="0"/>
              </a:rPr>
              <a:t>】</a:t>
            </a:r>
            <a:r>
              <a:rPr kumimoji="0" lang="zh-CN" altLang="en-US" sz="24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Times New Roman" panose="02020603050405020304" pitchFamily="18" charset="0"/>
              </a:rPr>
              <a:t>你所在的小区附近将新建一个大型游乐场，很多居民表示不满。社区管理处决定征集居民意见并召开专题讨论会，作为居民代表，写一份讨论会发言稿，内容需包括： </a:t>
            </a:r>
            <a:endParaRPr kumimoji="0" lang="zh-CN" altLang="en-US" sz="24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Times New Roman" panose="02020603050405020304" pitchFamily="18" charset="0"/>
              </a:rPr>
              <a:t>1. </a:t>
            </a:r>
            <a:r>
              <a:rPr kumimoji="0" lang="zh-CN" altLang="en-US" sz="24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Times New Roman" panose="02020603050405020304" pitchFamily="18" charset="0"/>
              </a:rPr>
              <a:t>你认为新建大型游乐场可能会存在的问题（至少</a:t>
            </a:r>
            <a:r>
              <a:rPr kumimoji="0" lang="en-US" altLang="zh-CN" sz="24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Times New Roman" panose="02020603050405020304" pitchFamily="18" charset="0"/>
              </a:rPr>
              <a:t>2</a:t>
            </a:r>
            <a:r>
              <a:rPr kumimoji="0" lang="zh-CN" altLang="en-US" sz="24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Times New Roman" panose="02020603050405020304" pitchFamily="18" charset="0"/>
              </a:rPr>
              <a:t>个）； </a:t>
            </a:r>
            <a:endParaRPr kumimoji="0" lang="zh-CN" altLang="en-US" sz="24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Times New Roman" panose="02020603050405020304" pitchFamily="18" charset="0"/>
              </a:rPr>
              <a:t>2. </a:t>
            </a:r>
            <a:r>
              <a:rPr kumimoji="0" lang="zh-CN" altLang="en-US" sz="24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Times New Roman" panose="02020603050405020304" pitchFamily="18" charset="0"/>
              </a:rPr>
              <a:t>你对以上问题的建议和理由。</a:t>
            </a:r>
            <a:endParaRPr kumimoji="0" lang="zh-CN" altLang="en-US" sz="24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Times New Roman" panose="02020603050405020304" pitchFamily="18" charset="0"/>
            </a:endParaRPr>
          </a:p>
        </p:txBody>
      </p:sp>
      <p:sp>
        <p:nvSpPr>
          <p:cNvPr id="6" name="文本框 5"/>
          <p:cNvSpPr txBox="1"/>
          <p:nvPr/>
        </p:nvSpPr>
        <p:spPr>
          <a:xfrm>
            <a:off x="560614" y="2581804"/>
            <a:ext cx="11244942" cy="1569660"/>
          </a:xfrm>
          <a:prstGeom prst="rect">
            <a:avLst/>
          </a:prstGeom>
          <a:noFill/>
          <a:ln w="28575">
            <a:solidFill>
              <a:srgbClr val="92D050"/>
            </a:solidFill>
          </a:ln>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rPr>
              <a:t>【</a:t>
            </a:r>
            <a:r>
              <a:rPr kumimoji="0" lang="zh-CN" altLang="en-US" sz="24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rPr>
              <a:t>新高考改</a:t>
            </a:r>
            <a:r>
              <a:rPr kumimoji="0" lang="en-US" altLang="zh-CN" sz="24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rPr>
              <a:t>】</a:t>
            </a:r>
            <a:r>
              <a:rPr kumimoji="0" lang="zh-CN" altLang="en-US" sz="24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rPr>
              <a:t>假定你是李华，你小区将新建一个大型游乐场，作为居民，请你给社区写一封信，内容包括：</a:t>
            </a:r>
            <a:endParaRPr kumimoji="0" lang="en-US" altLang="zh-CN" sz="24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endParaRPr>
          </a:p>
          <a:p>
            <a:pPr marL="0" marR="0" lvl="0" indent="0" algn="just"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rPr>
              <a:t>1. </a:t>
            </a:r>
            <a:r>
              <a:rPr kumimoji="0" lang="zh-CN" altLang="en-US" sz="24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rPr>
              <a:t>你认为新建大型游乐场可能会存在的问题； </a:t>
            </a:r>
            <a:endParaRPr kumimoji="0" lang="zh-CN" altLang="en-US" sz="24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endParaRPr>
          </a:p>
          <a:p>
            <a:pPr marL="0" marR="0" lvl="0" indent="0" algn="just"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rPr>
              <a:t>2. </a:t>
            </a:r>
            <a:r>
              <a:rPr kumimoji="0" lang="zh-CN" altLang="en-US" sz="24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rPr>
              <a:t>你对以上问题的建议和理由。</a:t>
            </a:r>
            <a:endParaRPr kumimoji="0" lang="zh-CN" altLang="en-US" sz="24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endParaRPr>
          </a:p>
        </p:txBody>
      </p:sp>
      <p:pic>
        <p:nvPicPr>
          <p:cNvPr id="5124" name="图片 6" descr="logo横版 png"/>
          <p:cNvPicPr>
            <a:picLocks noChangeAspect="1"/>
          </p:cNvPicPr>
          <p:nvPr>
            <p:ph idx="1"/>
          </p:nvPr>
        </p:nvPicPr>
        <p:blipFill>
          <a:blip r:embed="rId2"/>
          <a:stretch>
            <a:fillRect/>
          </a:stretch>
        </p:blipFill>
        <p:spPr>
          <a:xfrm>
            <a:off x="11129010" y="55880"/>
            <a:ext cx="641350" cy="678815"/>
          </a:xfrm>
          <a:prstGeom prst="rect">
            <a:avLst/>
          </a:prstGeom>
          <a:noFill/>
          <a:ln w="9525">
            <a:noFill/>
          </a:ln>
        </p:spPr>
      </p:pic>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grpSp>
        <p:nvGrpSpPr>
          <p:cNvPr id="4" name="组合 3"/>
          <p:cNvGrpSpPr/>
          <p:nvPr/>
        </p:nvGrpSpPr>
        <p:grpSpPr>
          <a:xfrm>
            <a:off x="-239486" y="-1034820"/>
            <a:ext cx="13139057" cy="7936366"/>
            <a:chOff x="-391886" y="-85586"/>
            <a:chExt cx="13139057" cy="7936366"/>
          </a:xfrm>
        </p:grpSpPr>
        <p:pic>
          <p:nvPicPr>
            <p:cNvPr id="5" name="图片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53093" y="-85586"/>
              <a:ext cx="12698186" cy="7936366"/>
            </a:xfrm>
            <a:prstGeom prst="rect">
              <a:avLst/>
            </a:prstGeom>
          </p:spPr>
        </p:pic>
        <p:sp>
          <p:nvSpPr>
            <p:cNvPr id="6" name="矩形 5"/>
            <p:cNvSpPr/>
            <p:nvPr/>
          </p:nvSpPr>
          <p:spPr>
            <a:xfrm>
              <a:off x="-391886" y="3429000"/>
              <a:ext cx="13139057" cy="4378234"/>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endParaRPr>
            </a:p>
          </p:txBody>
        </p:sp>
      </p:grpSp>
      <p:sp>
        <p:nvSpPr>
          <p:cNvPr id="7" name="文本框 6"/>
          <p:cNvSpPr txBox="1"/>
          <p:nvPr/>
        </p:nvSpPr>
        <p:spPr>
          <a:xfrm>
            <a:off x="473529" y="359758"/>
            <a:ext cx="11244942" cy="1569660"/>
          </a:xfrm>
          <a:prstGeom prst="rect">
            <a:avLst/>
          </a:prstGeom>
          <a:noFill/>
          <a:ln w="28575">
            <a:solidFill>
              <a:srgbClr val="92D050"/>
            </a:solidFill>
          </a:ln>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rPr>
              <a:t>【</a:t>
            </a:r>
            <a:r>
              <a:rPr kumimoji="0" lang="zh-CN" altLang="en-US" sz="24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rPr>
              <a:t>新高考改</a:t>
            </a:r>
            <a:r>
              <a:rPr kumimoji="0" lang="en-US" altLang="zh-CN" sz="24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rPr>
              <a:t>】</a:t>
            </a:r>
            <a:r>
              <a:rPr kumimoji="0" lang="zh-CN" altLang="en-US" sz="24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rPr>
              <a:t>假定你是李华，你小区将新建一个大型游乐场，作为居民，请你给社区写一封信，内容包括：</a:t>
            </a:r>
            <a:endParaRPr kumimoji="0" lang="en-US" altLang="zh-CN" sz="24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endParaRPr>
          </a:p>
          <a:p>
            <a:pPr marL="0" marR="0" lvl="0" indent="0" algn="just"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rPr>
              <a:t>1. </a:t>
            </a:r>
            <a:r>
              <a:rPr kumimoji="0" lang="zh-CN" altLang="en-US" sz="24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rPr>
              <a:t>你认为新建大型游乐场可能会存在的问题； </a:t>
            </a:r>
            <a:endParaRPr kumimoji="0" lang="zh-CN" altLang="en-US" sz="24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endParaRPr>
          </a:p>
          <a:p>
            <a:pPr marL="0" marR="0" lvl="0" indent="0" algn="just"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rPr>
              <a:t>2. </a:t>
            </a:r>
            <a:r>
              <a:rPr kumimoji="0" lang="zh-CN" altLang="en-US" sz="24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rPr>
              <a:t>你对以上问题的建议和理由。</a:t>
            </a:r>
            <a:endParaRPr kumimoji="0" lang="zh-CN" altLang="en-US" sz="24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endParaRPr>
          </a:p>
        </p:txBody>
      </p:sp>
      <p:sp>
        <p:nvSpPr>
          <p:cNvPr id="8" name="文本框 7"/>
          <p:cNvSpPr txBox="1"/>
          <p:nvPr/>
        </p:nvSpPr>
        <p:spPr>
          <a:xfrm>
            <a:off x="473529" y="1952257"/>
            <a:ext cx="11244942" cy="5016758"/>
          </a:xfrm>
          <a:custGeom>
            <a:avLst/>
            <a:gdLst>
              <a:gd name="connsiteX0" fmla="*/ 0 w 11244942"/>
              <a:gd name="connsiteY0" fmla="*/ 0 h 5016758"/>
              <a:gd name="connsiteX1" fmla="*/ 661467 w 11244942"/>
              <a:gd name="connsiteY1" fmla="*/ 0 h 5016758"/>
              <a:gd name="connsiteX2" fmla="*/ 985586 w 11244942"/>
              <a:gd name="connsiteY2" fmla="*/ 0 h 5016758"/>
              <a:gd name="connsiteX3" fmla="*/ 1422154 w 11244942"/>
              <a:gd name="connsiteY3" fmla="*/ 0 h 5016758"/>
              <a:gd name="connsiteX4" fmla="*/ 1858723 w 11244942"/>
              <a:gd name="connsiteY4" fmla="*/ 0 h 5016758"/>
              <a:gd name="connsiteX5" fmla="*/ 2182842 w 11244942"/>
              <a:gd name="connsiteY5" fmla="*/ 0 h 5016758"/>
              <a:gd name="connsiteX6" fmla="*/ 2506961 w 11244942"/>
              <a:gd name="connsiteY6" fmla="*/ 0 h 5016758"/>
              <a:gd name="connsiteX7" fmla="*/ 3168428 w 11244942"/>
              <a:gd name="connsiteY7" fmla="*/ 0 h 5016758"/>
              <a:gd name="connsiteX8" fmla="*/ 3604996 w 11244942"/>
              <a:gd name="connsiteY8" fmla="*/ 0 h 5016758"/>
              <a:gd name="connsiteX9" fmla="*/ 3929115 w 11244942"/>
              <a:gd name="connsiteY9" fmla="*/ 0 h 5016758"/>
              <a:gd name="connsiteX10" fmla="*/ 4590582 w 11244942"/>
              <a:gd name="connsiteY10" fmla="*/ 0 h 5016758"/>
              <a:gd name="connsiteX11" fmla="*/ 5139600 w 11244942"/>
              <a:gd name="connsiteY11" fmla="*/ 0 h 5016758"/>
              <a:gd name="connsiteX12" fmla="*/ 5463719 w 11244942"/>
              <a:gd name="connsiteY12" fmla="*/ 0 h 5016758"/>
              <a:gd name="connsiteX13" fmla="*/ 5900287 w 11244942"/>
              <a:gd name="connsiteY13" fmla="*/ 0 h 5016758"/>
              <a:gd name="connsiteX14" fmla="*/ 6674204 w 11244942"/>
              <a:gd name="connsiteY14" fmla="*/ 0 h 5016758"/>
              <a:gd name="connsiteX15" fmla="*/ 7560570 w 11244942"/>
              <a:gd name="connsiteY15" fmla="*/ 0 h 5016758"/>
              <a:gd name="connsiteX16" fmla="*/ 8222037 w 11244942"/>
              <a:gd name="connsiteY16" fmla="*/ 0 h 5016758"/>
              <a:gd name="connsiteX17" fmla="*/ 8883504 w 11244942"/>
              <a:gd name="connsiteY17" fmla="*/ 0 h 5016758"/>
              <a:gd name="connsiteX18" fmla="*/ 9207623 w 11244942"/>
              <a:gd name="connsiteY18" fmla="*/ 0 h 5016758"/>
              <a:gd name="connsiteX19" fmla="*/ 10093989 w 11244942"/>
              <a:gd name="connsiteY19" fmla="*/ 0 h 5016758"/>
              <a:gd name="connsiteX20" fmla="*/ 10643007 w 11244942"/>
              <a:gd name="connsiteY20" fmla="*/ 0 h 5016758"/>
              <a:gd name="connsiteX21" fmla="*/ 11244942 w 11244942"/>
              <a:gd name="connsiteY21" fmla="*/ 0 h 5016758"/>
              <a:gd name="connsiteX22" fmla="*/ 11244942 w 11244942"/>
              <a:gd name="connsiteY22" fmla="*/ 627095 h 5016758"/>
              <a:gd name="connsiteX23" fmla="*/ 11244942 w 11244942"/>
              <a:gd name="connsiteY23" fmla="*/ 1153854 h 5016758"/>
              <a:gd name="connsiteX24" fmla="*/ 11244942 w 11244942"/>
              <a:gd name="connsiteY24" fmla="*/ 1730782 h 5016758"/>
              <a:gd name="connsiteX25" fmla="*/ 11244942 w 11244942"/>
              <a:gd name="connsiteY25" fmla="*/ 2207374 h 5016758"/>
              <a:gd name="connsiteX26" fmla="*/ 11244942 w 11244942"/>
              <a:gd name="connsiteY26" fmla="*/ 2683966 h 5016758"/>
              <a:gd name="connsiteX27" fmla="*/ 11244942 w 11244942"/>
              <a:gd name="connsiteY27" fmla="*/ 3210725 h 5016758"/>
              <a:gd name="connsiteX28" fmla="*/ 11244942 w 11244942"/>
              <a:gd name="connsiteY28" fmla="*/ 3938155 h 5016758"/>
              <a:gd name="connsiteX29" fmla="*/ 11244942 w 11244942"/>
              <a:gd name="connsiteY29" fmla="*/ 4414747 h 5016758"/>
              <a:gd name="connsiteX30" fmla="*/ 11244942 w 11244942"/>
              <a:gd name="connsiteY30" fmla="*/ 5016758 h 5016758"/>
              <a:gd name="connsiteX31" fmla="*/ 10920823 w 11244942"/>
              <a:gd name="connsiteY31" fmla="*/ 5016758 h 5016758"/>
              <a:gd name="connsiteX32" fmla="*/ 10034457 w 11244942"/>
              <a:gd name="connsiteY32" fmla="*/ 5016758 h 5016758"/>
              <a:gd name="connsiteX33" fmla="*/ 9372990 w 11244942"/>
              <a:gd name="connsiteY33" fmla="*/ 5016758 h 5016758"/>
              <a:gd name="connsiteX34" fmla="*/ 9048871 w 11244942"/>
              <a:gd name="connsiteY34" fmla="*/ 5016758 h 5016758"/>
              <a:gd name="connsiteX35" fmla="*/ 8724752 w 11244942"/>
              <a:gd name="connsiteY35" fmla="*/ 5016758 h 5016758"/>
              <a:gd name="connsiteX36" fmla="*/ 8063285 w 11244942"/>
              <a:gd name="connsiteY36" fmla="*/ 5016758 h 5016758"/>
              <a:gd name="connsiteX37" fmla="*/ 7289368 w 11244942"/>
              <a:gd name="connsiteY37" fmla="*/ 5016758 h 5016758"/>
              <a:gd name="connsiteX38" fmla="*/ 6965249 w 11244942"/>
              <a:gd name="connsiteY38" fmla="*/ 5016758 h 5016758"/>
              <a:gd name="connsiteX39" fmla="*/ 6528681 w 11244942"/>
              <a:gd name="connsiteY39" fmla="*/ 5016758 h 5016758"/>
              <a:gd name="connsiteX40" fmla="*/ 5867214 w 11244942"/>
              <a:gd name="connsiteY40" fmla="*/ 5016758 h 5016758"/>
              <a:gd name="connsiteX41" fmla="*/ 5318196 w 11244942"/>
              <a:gd name="connsiteY41" fmla="*/ 5016758 h 5016758"/>
              <a:gd name="connsiteX42" fmla="*/ 4544280 w 11244942"/>
              <a:gd name="connsiteY42" fmla="*/ 5016758 h 5016758"/>
              <a:gd name="connsiteX43" fmla="*/ 3770363 w 11244942"/>
              <a:gd name="connsiteY43" fmla="*/ 5016758 h 5016758"/>
              <a:gd name="connsiteX44" fmla="*/ 3221345 w 11244942"/>
              <a:gd name="connsiteY44" fmla="*/ 5016758 h 5016758"/>
              <a:gd name="connsiteX45" fmla="*/ 2897226 w 11244942"/>
              <a:gd name="connsiteY45" fmla="*/ 5016758 h 5016758"/>
              <a:gd name="connsiteX46" fmla="*/ 2123310 w 11244942"/>
              <a:gd name="connsiteY46" fmla="*/ 5016758 h 5016758"/>
              <a:gd name="connsiteX47" fmla="*/ 1461842 w 11244942"/>
              <a:gd name="connsiteY47" fmla="*/ 5016758 h 5016758"/>
              <a:gd name="connsiteX48" fmla="*/ 1025274 w 11244942"/>
              <a:gd name="connsiteY48" fmla="*/ 5016758 h 5016758"/>
              <a:gd name="connsiteX49" fmla="*/ 701155 w 11244942"/>
              <a:gd name="connsiteY49" fmla="*/ 5016758 h 5016758"/>
              <a:gd name="connsiteX50" fmla="*/ 0 w 11244942"/>
              <a:gd name="connsiteY50" fmla="*/ 5016758 h 5016758"/>
              <a:gd name="connsiteX51" fmla="*/ 0 w 11244942"/>
              <a:gd name="connsiteY51" fmla="*/ 4439831 h 5016758"/>
              <a:gd name="connsiteX52" fmla="*/ 0 w 11244942"/>
              <a:gd name="connsiteY52" fmla="*/ 3762569 h 5016758"/>
              <a:gd name="connsiteX53" fmla="*/ 0 w 11244942"/>
              <a:gd name="connsiteY53" fmla="*/ 3035139 h 5016758"/>
              <a:gd name="connsiteX54" fmla="*/ 0 w 11244942"/>
              <a:gd name="connsiteY54" fmla="*/ 2558547 h 5016758"/>
              <a:gd name="connsiteX55" fmla="*/ 0 w 11244942"/>
              <a:gd name="connsiteY55" fmla="*/ 1931452 h 5016758"/>
              <a:gd name="connsiteX56" fmla="*/ 0 w 11244942"/>
              <a:gd name="connsiteY56" fmla="*/ 1454860 h 5016758"/>
              <a:gd name="connsiteX57" fmla="*/ 0 w 11244942"/>
              <a:gd name="connsiteY57" fmla="*/ 827765 h 5016758"/>
              <a:gd name="connsiteX58" fmla="*/ 0 w 11244942"/>
              <a:gd name="connsiteY58" fmla="*/ 0 h 5016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1244942" h="5016758" fill="none" extrusionOk="0">
                <a:moveTo>
                  <a:pt x="0" y="0"/>
                </a:moveTo>
                <a:cubicBezTo>
                  <a:pt x="133807" y="20714"/>
                  <a:pt x="467361" y="7458"/>
                  <a:pt x="661467" y="0"/>
                </a:cubicBezTo>
                <a:cubicBezTo>
                  <a:pt x="855573" y="-7458"/>
                  <a:pt x="864539" y="5599"/>
                  <a:pt x="985586" y="0"/>
                </a:cubicBezTo>
                <a:cubicBezTo>
                  <a:pt x="1106633" y="-5599"/>
                  <a:pt x="1250341" y="14699"/>
                  <a:pt x="1422154" y="0"/>
                </a:cubicBezTo>
                <a:cubicBezTo>
                  <a:pt x="1593967" y="-14699"/>
                  <a:pt x="1733267" y="18747"/>
                  <a:pt x="1858723" y="0"/>
                </a:cubicBezTo>
                <a:cubicBezTo>
                  <a:pt x="1984179" y="-18747"/>
                  <a:pt x="2024634" y="-330"/>
                  <a:pt x="2182842" y="0"/>
                </a:cubicBezTo>
                <a:cubicBezTo>
                  <a:pt x="2341050" y="330"/>
                  <a:pt x="2373830" y="2121"/>
                  <a:pt x="2506961" y="0"/>
                </a:cubicBezTo>
                <a:cubicBezTo>
                  <a:pt x="2640092" y="-2121"/>
                  <a:pt x="2852911" y="-4876"/>
                  <a:pt x="3168428" y="0"/>
                </a:cubicBezTo>
                <a:cubicBezTo>
                  <a:pt x="3483945" y="4876"/>
                  <a:pt x="3430549" y="20244"/>
                  <a:pt x="3604996" y="0"/>
                </a:cubicBezTo>
                <a:cubicBezTo>
                  <a:pt x="3779443" y="-20244"/>
                  <a:pt x="3864023" y="-9172"/>
                  <a:pt x="3929115" y="0"/>
                </a:cubicBezTo>
                <a:cubicBezTo>
                  <a:pt x="3994207" y="9172"/>
                  <a:pt x="4333569" y="-28748"/>
                  <a:pt x="4590582" y="0"/>
                </a:cubicBezTo>
                <a:cubicBezTo>
                  <a:pt x="4847595" y="28748"/>
                  <a:pt x="4920151" y="-11742"/>
                  <a:pt x="5139600" y="0"/>
                </a:cubicBezTo>
                <a:cubicBezTo>
                  <a:pt x="5359049" y="11742"/>
                  <a:pt x="5320938" y="-13762"/>
                  <a:pt x="5463719" y="0"/>
                </a:cubicBezTo>
                <a:cubicBezTo>
                  <a:pt x="5606500" y="13762"/>
                  <a:pt x="5705634" y="-6719"/>
                  <a:pt x="5900287" y="0"/>
                </a:cubicBezTo>
                <a:cubicBezTo>
                  <a:pt x="6094940" y="6719"/>
                  <a:pt x="6319770" y="-15804"/>
                  <a:pt x="6674204" y="0"/>
                </a:cubicBezTo>
                <a:cubicBezTo>
                  <a:pt x="7028638" y="15804"/>
                  <a:pt x="7132765" y="-15104"/>
                  <a:pt x="7560570" y="0"/>
                </a:cubicBezTo>
                <a:cubicBezTo>
                  <a:pt x="7988375" y="15104"/>
                  <a:pt x="8024197" y="27752"/>
                  <a:pt x="8222037" y="0"/>
                </a:cubicBezTo>
                <a:cubicBezTo>
                  <a:pt x="8419877" y="-27752"/>
                  <a:pt x="8621678" y="1781"/>
                  <a:pt x="8883504" y="0"/>
                </a:cubicBezTo>
                <a:cubicBezTo>
                  <a:pt x="9145330" y="-1781"/>
                  <a:pt x="9046229" y="4581"/>
                  <a:pt x="9207623" y="0"/>
                </a:cubicBezTo>
                <a:cubicBezTo>
                  <a:pt x="9369017" y="-4581"/>
                  <a:pt x="9680180" y="16359"/>
                  <a:pt x="10093989" y="0"/>
                </a:cubicBezTo>
                <a:cubicBezTo>
                  <a:pt x="10507798" y="-16359"/>
                  <a:pt x="10392182" y="21575"/>
                  <a:pt x="10643007" y="0"/>
                </a:cubicBezTo>
                <a:cubicBezTo>
                  <a:pt x="10893832" y="-21575"/>
                  <a:pt x="11070515" y="29576"/>
                  <a:pt x="11244942" y="0"/>
                </a:cubicBezTo>
                <a:cubicBezTo>
                  <a:pt x="11273691" y="245741"/>
                  <a:pt x="11233589" y="348198"/>
                  <a:pt x="11244942" y="627095"/>
                </a:cubicBezTo>
                <a:cubicBezTo>
                  <a:pt x="11256295" y="905992"/>
                  <a:pt x="11219962" y="927081"/>
                  <a:pt x="11244942" y="1153854"/>
                </a:cubicBezTo>
                <a:cubicBezTo>
                  <a:pt x="11269922" y="1380627"/>
                  <a:pt x="11222410" y="1581491"/>
                  <a:pt x="11244942" y="1730782"/>
                </a:cubicBezTo>
                <a:cubicBezTo>
                  <a:pt x="11267474" y="1880073"/>
                  <a:pt x="11256511" y="1978495"/>
                  <a:pt x="11244942" y="2207374"/>
                </a:cubicBezTo>
                <a:cubicBezTo>
                  <a:pt x="11233373" y="2436253"/>
                  <a:pt x="11236135" y="2499342"/>
                  <a:pt x="11244942" y="2683966"/>
                </a:cubicBezTo>
                <a:cubicBezTo>
                  <a:pt x="11253749" y="2868590"/>
                  <a:pt x="11265737" y="3087945"/>
                  <a:pt x="11244942" y="3210725"/>
                </a:cubicBezTo>
                <a:cubicBezTo>
                  <a:pt x="11224147" y="3333505"/>
                  <a:pt x="11255012" y="3603899"/>
                  <a:pt x="11244942" y="3938155"/>
                </a:cubicBezTo>
                <a:cubicBezTo>
                  <a:pt x="11234873" y="4272411"/>
                  <a:pt x="11266235" y="4313201"/>
                  <a:pt x="11244942" y="4414747"/>
                </a:cubicBezTo>
                <a:cubicBezTo>
                  <a:pt x="11223649" y="4516293"/>
                  <a:pt x="11226986" y="4833415"/>
                  <a:pt x="11244942" y="5016758"/>
                </a:cubicBezTo>
                <a:cubicBezTo>
                  <a:pt x="11141304" y="5001006"/>
                  <a:pt x="11022906" y="5006266"/>
                  <a:pt x="10920823" y="5016758"/>
                </a:cubicBezTo>
                <a:cubicBezTo>
                  <a:pt x="10818740" y="5027250"/>
                  <a:pt x="10464288" y="4987241"/>
                  <a:pt x="10034457" y="5016758"/>
                </a:cubicBezTo>
                <a:cubicBezTo>
                  <a:pt x="9604626" y="5046275"/>
                  <a:pt x="9516553" y="4999387"/>
                  <a:pt x="9372990" y="5016758"/>
                </a:cubicBezTo>
                <a:cubicBezTo>
                  <a:pt x="9229427" y="5034129"/>
                  <a:pt x="9133009" y="5012491"/>
                  <a:pt x="9048871" y="5016758"/>
                </a:cubicBezTo>
                <a:cubicBezTo>
                  <a:pt x="8964733" y="5021025"/>
                  <a:pt x="8843325" y="5000781"/>
                  <a:pt x="8724752" y="5016758"/>
                </a:cubicBezTo>
                <a:cubicBezTo>
                  <a:pt x="8606179" y="5032735"/>
                  <a:pt x="8267519" y="4992113"/>
                  <a:pt x="8063285" y="5016758"/>
                </a:cubicBezTo>
                <a:cubicBezTo>
                  <a:pt x="7859051" y="5041403"/>
                  <a:pt x="7471712" y="5019652"/>
                  <a:pt x="7289368" y="5016758"/>
                </a:cubicBezTo>
                <a:cubicBezTo>
                  <a:pt x="7107024" y="5013864"/>
                  <a:pt x="7039034" y="5032229"/>
                  <a:pt x="6965249" y="5016758"/>
                </a:cubicBezTo>
                <a:cubicBezTo>
                  <a:pt x="6891464" y="5001287"/>
                  <a:pt x="6631878" y="5007489"/>
                  <a:pt x="6528681" y="5016758"/>
                </a:cubicBezTo>
                <a:cubicBezTo>
                  <a:pt x="6425484" y="5026027"/>
                  <a:pt x="6143485" y="4993513"/>
                  <a:pt x="5867214" y="5016758"/>
                </a:cubicBezTo>
                <a:cubicBezTo>
                  <a:pt x="5590943" y="5040003"/>
                  <a:pt x="5448462" y="5029007"/>
                  <a:pt x="5318196" y="5016758"/>
                </a:cubicBezTo>
                <a:cubicBezTo>
                  <a:pt x="5187930" y="5004509"/>
                  <a:pt x="4778749" y="5023587"/>
                  <a:pt x="4544280" y="5016758"/>
                </a:cubicBezTo>
                <a:cubicBezTo>
                  <a:pt x="4309811" y="5009929"/>
                  <a:pt x="4141399" y="5012725"/>
                  <a:pt x="3770363" y="5016758"/>
                </a:cubicBezTo>
                <a:cubicBezTo>
                  <a:pt x="3399327" y="5020791"/>
                  <a:pt x="3366489" y="5039455"/>
                  <a:pt x="3221345" y="5016758"/>
                </a:cubicBezTo>
                <a:cubicBezTo>
                  <a:pt x="3076201" y="4994061"/>
                  <a:pt x="3022572" y="5010070"/>
                  <a:pt x="2897226" y="5016758"/>
                </a:cubicBezTo>
                <a:cubicBezTo>
                  <a:pt x="2771880" y="5023446"/>
                  <a:pt x="2283733" y="4989361"/>
                  <a:pt x="2123310" y="5016758"/>
                </a:cubicBezTo>
                <a:cubicBezTo>
                  <a:pt x="1962887" y="5044155"/>
                  <a:pt x="1607438" y="5038320"/>
                  <a:pt x="1461842" y="5016758"/>
                </a:cubicBezTo>
                <a:cubicBezTo>
                  <a:pt x="1316246" y="4995196"/>
                  <a:pt x="1219735" y="5025013"/>
                  <a:pt x="1025274" y="5016758"/>
                </a:cubicBezTo>
                <a:cubicBezTo>
                  <a:pt x="830813" y="5008503"/>
                  <a:pt x="821520" y="5012686"/>
                  <a:pt x="701155" y="5016758"/>
                </a:cubicBezTo>
                <a:cubicBezTo>
                  <a:pt x="580790" y="5020830"/>
                  <a:pt x="322609" y="5007095"/>
                  <a:pt x="0" y="5016758"/>
                </a:cubicBezTo>
                <a:cubicBezTo>
                  <a:pt x="-12374" y="4882068"/>
                  <a:pt x="-7765" y="4610218"/>
                  <a:pt x="0" y="4439831"/>
                </a:cubicBezTo>
                <a:cubicBezTo>
                  <a:pt x="7765" y="4269444"/>
                  <a:pt x="-28578" y="4084179"/>
                  <a:pt x="0" y="3762569"/>
                </a:cubicBezTo>
                <a:cubicBezTo>
                  <a:pt x="28578" y="3440959"/>
                  <a:pt x="33553" y="3325639"/>
                  <a:pt x="0" y="3035139"/>
                </a:cubicBezTo>
                <a:cubicBezTo>
                  <a:pt x="-33553" y="2744639"/>
                  <a:pt x="21993" y="2708162"/>
                  <a:pt x="0" y="2558547"/>
                </a:cubicBezTo>
                <a:cubicBezTo>
                  <a:pt x="-21993" y="2408932"/>
                  <a:pt x="-2782" y="2076789"/>
                  <a:pt x="0" y="1931452"/>
                </a:cubicBezTo>
                <a:cubicBezTo>
                  <a:pt x="2782" y="1786115"/>
                  <a:pt x="-20063" y="1666511"/>
                  <a:pt x="0" y="1454860"/>
                </a:cubicBezTo>
                <a:cubicBezTo>
                  <a:pt x="20063" y="1243209"/>
                  <a:pt x="-24709" y="1050779"/>
                  <a:pt x="0" y="827765"/>
                </a:cubicBezTo>
                <a:cubicBezTo>
                  <a:pt x="24709" y="604752"/>
                  <a:pt x="-17437" y="262169"/>
                  <a:pt x="0" y="0"/>
                </a:cubicBezTo>
                <a:close/>
              </a:path>
              <a:path w="11244942" h="5016758" stroke="0" extrusionOk="0">
                <a:moveTo>
                  <a:pt x="0" y="0"/>
                </a:moveTo>
                <a:cubicBezTo>
                  <a:pt x="175434" y="-18604"/>
                  <a:pt x="341633" y="6683"/>
                  <a:pt x="436568" y="0"/>
                </a:cubicBezTo>
                <a:cubicBezTo>
                  <a:pt x="531503" y="-6683"/>
                  <a:pt x="906180" y="16892"/>
                  <a:pt x="1210485" y="0"/>
                </a:cubicBezTo>
                <a:cubicBezTo>
                  <a:pt x="1514790" y="-16892"/>
                  <a:pt x="1572506" y="-18830"/>
                  <a:pt x="1871952" y="0"/>
                </a:cubicBezTo>
                <a:cubicBezTo>
                  <a:pt x="2171398" y="18830"/>
                  <a:pt x="2385718" y="36345"/>
                  <a:pt x="2645869" y="0"/>
                </a:cubicBezTo>
                <a:cubicBezTo>
                  <a:pt x="2906020" y="-36345"/>
                  <a:pt x="3064527" y="8727"/>
                  <a:pt x="3307336" y="0"/>
                </a:cubicBezTo>
                <a:cubicBezTo>
                  <a:pt x="3550145" y="-8727"/>
                  <a:pt x="3967454" y="-19599"/>
                  <a:pt x="4193702" y="0"/>
                </a:cubicBezTo>
                <a:cubicBezTo>
                  <a:pt x="4419950" y="19599"/>
                  <a:pt x="4542245" y="-10684"/>
                  <a:pt x="4855169" y="0"/>
                </a:cubicBezTo>
                <a:cubicBezTo>
                  <a:pt x="5168093" y="10684"/>
                  <a:pt x="5109186" y="-15780"/>
                  <a:pt x="5291737" y="0"/>
                </a:cubicBezTo>
                <a:cubicBezTo>
                  <a:pt x="5474288" y="15780"/>
                  <a:pt x="5524011" y="-6950"/>
                  <a:pt x="5728306" y="0"/>
                </a:cubicBezTo>
                <a:cubicBezTo>
                  <a:pt x="5932601" y="6950"/>
                  <a:pt x="6162516" y="11717"/>
                  <a:pt x="6277324" y="0"/>
                </a:cubicBezTo>
                <a:cubicBezTo>
                  <a:pt x="6392132" y="-11717"/>
                  <a:pt x="6654127" y="-24397"/>
                  <a:pt x="6938791" y="0"/>
                </a:cubicBezTo>
                <a:cubicBezTo>
                  <a:pt x="7223455" y="24397"/>
                  <a:pt x="7407484" y="16209"/>
                  <a:pt x="7825157" y="0"/>
                </a:cubicBezTo>
                <a:cubicBezTo>
                  <a:pt x="8242830" y="-16209"/>
                  <a:pt x="8141534" y="10217"/>
                  <a:pt x="8261725" y="0"/>
                </a:cubicBezTo>
                <a:cubicBezTo>
                  <a:pt x="8381916" y="-10217"/>
                  <a:pt x="8968686" y="-30528"/>
                  <a:pt x="9148091" y="0"/>
                </a:cubicBezTo>
                <a:cubicBezTo>
                  <a:pt x="9327496" y="30528"/>
                  <a:pt x="9432832" y="-15239"/>
                  <a:pt x="9697109" y="0"/>
                </a:cubicBezTo>
                <a:cubicBezTo>
                  <a:pt x="9961386" y="15239"/>
                  <a:pt x="10033097" y="21690"/>
                  <a:pt x="10246127" y="0"/>
                </a:cubicBezTo>
                <a:cubicBezTo>
                  <a:pt x="10459157" y="-21690"/>
                  <a:pt x="10493377" y="-1939"/>
                  <a:pt x="10570245" y="0"/>
                </a:cubicBezTo>
                <a:cubicBezTo>
                  <a:pt x="10647113" y="1939"/>
                  <a:pt x="10991803" y="-16633"/>
                  <a:pt x="11244942" y="0"/>
                </a:cubicBezTo>
                <a:cubicBezTo>
                  <a:pt x="11245675" y="208327"/>
                  <a:pt x="11267082" y="534200"/>
                  <a:pt x="11244942" y="727430"/>
                </a:cubicBezTo>
                <a:cubicBezTo>
                  <a:pt x="11222803" y="920660"/>
                  <a:pt x="11228525" y="1191722"/>
                  <a:pt x="11244942" y="1354525"/>
                </a:cubicBezTo>
                <a:cubicBezTo>
                  <a:pt x="11261359" y="1517329"/>
                  <a:pt x="11243853" y="1899851"/>
                  <a:pt x="11244942" y="2081955"/>
                </a:cubicBezTo>
                <a:cubicBezTo>
                  <a:pt x="11246032" y="2264059"/>
                  <a:pt x="11216464" y="2454623"/>
                  <a:pt x="11244942" y="2709049"/>
                </a:cubicBezTo>
                <a:cubicBezTo>
                  <a:pt x="11273420" y="2963475"/>
                  <a:pt x="11256907" y="3091389"/>
                  <a:pt x="11244942" y="3235809"/>
                </a:cubicBezTo>
                <a:cubicBezTo>
                  <a:pt x="11232977" y="3380229"/>
                  <a:pt x="11236697" y="3614511"/>
                  <a:pt x="11244942" y="3762569"/>
                </a:cubicBezTo>
                <a:cubicBezTo>
                  <a:pt x="11253187" y="3910627"/>
                  <a:pt x="11265086" y="4146049"/>
                  <a:pt x="11244942" y="4339496"/>
                </a:cubicBezTo>
                <a:cubicBezTo>
                  <a:pt x="11224798" y="4532943"/>
                  <a:pt x="11258204" y="4830766"/>
                  <a:pt x="11244942" y="5016758"/>
                </a:cubicBezTo>
                <a:cubicBezTo>
                  <a:pt x="11007112" y="5006387"/>
                  <a:pt x="10752022" y="5041606"/>
                  <a:pt x="10471025" y="5016758"/>
                </a:cubicBezTo>
                <a:cubicBezTo>
                  <a:pt x="10190028" y="4991910"/>
                  <a:pt x="10243756" y="4998966"/>
                  <a:pt x="10034457" y="5016758"/>
                </a:cubicBezTo>
                <a:cubicBezTo>
                  <a:pt x="9825158" y="5034550"/>
                  <a:pt x="9660298" y="4996820"/>
                  <a:pt x="9485439" y="5016758"/>
                </a:cubicBezTo>
                <a:cubicBezTo>
                  <a:pt x="9310580" y="5036696"/>
                  <a:pt x="9054974" y="5002774"/>
                  <a:pt x="8823972" y="5016758"/>
                </a:cubicBezTo>
                <a:cubicBezTo>
                  <a:pt x="8592970" y="5030742"/>
                  <a:pt x="8591996" y="5002397"/>
                  <a:pt x="8499853" y="5016758"/>
                </a:cubicBezTo>
                <a:cubicBezTo>
                  <a:pt x="8407710" y="5031119"/>
                  <a:pt x="8223694" y="5012225"/>
                  <a:pt x="8063285" y="5016758"/>
                </a:cubicBezTo>
                <a:cubicBezTo>
                  <a:pt x="7902876" y="5021291"/>
                  <a:pt x="7836577" y="5005995"/>
                  <a:pt x="7626717" y="5016758"/>
                </a:cubicBezTo>
                <a:cubicBezTo>
                  <a:pt x="7416857" y="5027521"/>
                  <a:pt x="7192619" y="4997866"/>
                  <a:pt x="6852800" y="5016758"/>
                </a:cubicBezTo>
                <a:cubicBezTo>
                  <a:pt x="6512981" y="5035650"/>
                  <a:pt x="6377318" y="5006714"/>
                  <a:pt x="6078883" y="5016758"/>
                </a:cubicBezTo>
                <a:cubicBezTo>
                  <a:pt x="5780448" y="5026802"/>
                  <a:pt x="5660195" y="5011121"/>
                  <a:pt x="5529866" y="5016758"/>
                </a:cubicBezTo>
                <a:cubicBezTo>
                  <a:pt x="5399537" y="5022395"/>
                  <a:pt x="5244361" y="5019810"/>
                  <a:pt x="4980848" y="5016758"/>
                </a:cubicBezTo>
                <a:cubicBezTo>
                  <a:pt x="4717335" y="5013706"/>
                  <a:pt x="4634361" y="5028634"/>
                  <a:pt x="4431830" y="5016758"/>
                </a:cubicBezTo>
                <a:cubicBezTo>
                  <a:pt x="4229299" y="5004882"/>
                  <a:pt x="4235930" y="5027390"/>
                  <a:pt x="4107711" y="5016758"/>
                </a:cubicBezTo>
                <a:cubicBezTo>
                  <a:pt x="3979492" y="5006126"/>
                  <a:pt x="3722548" y="5037062"/>
                  <a:pt x="3558693" y="5016758"/>
                </a:cubicBezTo>
                <a:cubicBezTo>
                  <a:pt x="3394838" y="4996454"/>
                  <a:pt x="3125040" y="5014530"/>
                  <a:pt x="2784777" y="5016758"/>
                </a:cubicBezTo>
                <a:cubicBezTo>
                  <a:pt x="2444514" y="5018986"/>
                  <a:pt x="2530491" y="5014227"/>
                  <a:pt x="2460658" y="5016758"/>
                </a:cubicBezTo>
                <a:cubicBezTo>
                  <a:pt x="2390825" y="5019289"/>
                  <a:pt x="1968927" y="4993124"/>
                  <a:pt x="1799191" y="5016758"/>
                </a:cubicBezTo>
                <a:cubicBezTo>
                  <a:pt x="1629455" y="5040392"/>
                  <a:pt x="1574927" y="5013506"/>
                  <a:pt x="1362622" y="5016758"/>
                </a:cubicBezTo>
                <a:cubicBezTo>
                  <a:pt x="1150317" y="5020010"/>
                  <a:pt x="364902" y="4952229"/>
                  <a:pt x="0" y="5016758"/>
                </a:cubicBezTo>
                <a:cubicBezTo>
                  <a:pt x="-28091" y="4784849"/>
                  <a:pt x="-4152" y="4625546"/>
                  <a:pt x="0" y="4439831"/>
                </a:cubicBezTo>
                <a:cubicBezTo>
                  <a:pt x="4152" y="4254116"/>
                  <a:pt x="13850" y="4107191"/>
                  <a:pt x="0" y="3812736"/>
                </a:cubicBezTo>
                <a:cubicBezTo>
                  <a:pt x="-13850" y="3518281"/>
                  <a:pt x="11645" y="3441718"/>
                  <a:pt x="0" y="3336144"/>
                </a:cubicBezTo>
                <a:cubicBezTo>
                  <a:pt x="-11645" y="3230570"/>
                  <a:pt x="-5794" y="2836581"/>
                  <a:pt x="0" y="2709049"/>
                </a:cubicBezTo>
                <a:cubicBezTo>
                  <a:pt x="5794" y="2581518"/>
                  <a:pt x="-19720" y="2332735"/>
                  <a:pt x="0" y="2132122"/>
                </a:cubicBezTo>
                <a:cubicBezTo>
                  <a:pt x="19720" y="1931509"/>
                  <a:pt x="-17327" y="1759661"/>
                  <a:pt x="0" y="1404692"/>
                </a:cubicBezTo>
                <a:cubicBezTo>
                  <a:pt x="17327" y="1049723"/>
                  <a:pt x="16784" y="1132916"/>
                  <a:pt x="0" y="928100"/>
                </a:cubicBezTo>
                <a:cubicBezTo>
                  <a:pt x="-16784" y="723284"/>
                  <a:pt x="-30763" y="330318"/>
                  <a:pt x="0" y="0"/>
                </a:cubicBezTo>
                <a:close/>
              </a:path>
            </a:pathLst>
          </a:custGeom>
          <a:solidFill>
            <a:schemeClr val="accent6">
              <a:lumMod val="20000"/>
              <a:lumOff val="80000"/>
            </a:schemeClr>
          </a:solidFill>
          <a:ln w="28575">
            <a:solidFill>
              <a:srgbClr val="92D050"/>
            </a:solidFill>
          </a:ln>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A possible version:   </a:t>
            </a:r>
            <a:endParaRPr kumimoji="0" lang="en-US" altLang="zh-CN" sz="20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      As a resident, it’s my duty and right to offer my ideas about the construction of a new large-scale amusement park near our neighborhood. This development undoubtedly brings some problems that need to be addressed with careful consideration.</a:t>
            </a:r>
            <a:endParaRPr kumimoji="0" lang="en-US" altLang="zh-CN" sz="20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     To begin with, the heavy traffic will be the potential concern, which could lead to traffic jam, especially on weekends and holidays. In addition, the annoying noise of background music and crowds will break up the peace of our neighborhood and the construction and operation of a large amusement park may cause potential pollution of local water bodies</a:t>
            </a:r>
            <a:endParaRPr kumimoji="0" lang="en-US" altLang="zh-CN" sz="20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     To address these issues, here are my suggestions. First of all, I propose that the roads near our neighborhood should be widened and more parking lot should be built. Only in this way can traffic jam be avoided. In the second place, I suggest we can plant many trees to make a “tree wall” not only to improve the natural environment of our estate, but also to keep away the noise and pollution. </a:t>
            </a:r>
            <a:endParaRPr kumimoji="0" lang="en-US" altLang="zh-CN" sz="20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     These are just my humble opinions. I hope you can take them into consideration and I’m looking forward to your reply.</a:t>
            </a:r>
            <a:endParaRPr kumimoji="0" lang="en-US" altLang="zh-CN" sz="20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a:p>
            <a:pPr marL="0" marR="0" lvl="0" indent="0" algn="r"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Sincerely,</a:t>
            </a:r>
            <a:endParaRPr kumimoji="0" lang="en-US" altLang="zh-CN" sz="20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a:p>
            <a:pPr marL="0" marR="0" lvl="0" indent="0" algn="r"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Li Hua</a:t>
            </a:r>
            <a:endParaRPr kumimoji="0" lang="en-US" altLang="zh-CN" sz="20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pic>
        <p:nvPicPr>
          <p:cNvPr id="10" name="图片 6" descr="logo横版 png"/>
          <p:cNvPicPr>
            <a:picLocks noChangeAspect="1"/>
          </p:cNvPicPr>
          <p:nvPr>
            <p:ph idx="1"/>
          </p:nvPr>
        </p:nvPicPr>
        <p:blipFill>
          <a:blip r:embed="rId2"/>
          <a:stretch>
            <a:fillRect/>
          </a:stretch>
        </p:blipFill>
        <p:spPr>
          <a:xfrm>
            <a:off x="11124565" y="360045"/>
            <a:ext cx="594360" cy="628650"/>
          </a:xfrm>
          <a:prstGeom prst="rect">
            <a:avLst/>
          </a:prstGeom>
          <a:noFill/>
          <a:ln w="9525">
            <a:noFill/>
          </a:ln>
        </p:spPr>
      </p:pic>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endParaRPr lang="zh-CN" altLang="en-US"/>
          </a:p>
        </p:txBody>
      </p:sp>
      <p:sp>
        <p:nvSpPr>
          <p:cNvPr id="3" name="副标题 2"/>
          <p:cNvSpPr>
            <a:spLocks noGrp="1"/>
          </p:cNvSpPr>
          <p:nvPr>
            <p:ph type="subTitle" idx="1"/>
          </p:nvPr>
        </p:nvSpPr>
        <p:spPr/>
        <p:txBody>
          <a:bodyPr/>
          <a:lstStyle/>
          <a:p>
            <a:endParaRPr lang="zh-CN" altLang="en-US"/>
          </a:p>
        </p:txBody>
      </p:sp>
      <p:pic>
        <p:nvPicPr>
          <p:cNvPr id="7" name="图片 6"/>
          <p:cNvPicPr>
            <a:picLocks noChangeAspect="1"/>
          </p:cNvPicPr>
          <p:nvPr/>
        </p:nvPicPr>
        <p:blipFill>
          <a:blip r:embed="rId1"/>
          <a:stretch>
            <a:fillRect/>
          </a:stretch>
        </p:blipFill>
        <p:spPr>
          <a:xfrm>
            <a:off x="0" y="225785"/>
            <a:ext cx="12192000" cy="6393229"/>
          </a:xfrm>
          <a:prstGeom prst="rect">
            <a:avLst/>
          </a:prstGeom>
        </p:spPr>
      </p:pic>
      <p:sp>
        <p:nvSpPr>
          <p:cNvPr id="9" name="文本框 8"/>
          <p:cNvSpPr txBox="1"/>
          <p:nvPr/>
        </p:nvSpPr>
        <p:spPr>
          <a:xfrm>
            <a:off x="5900057" y="1286717"/>
            <a:ext cx="6096000" cy="95410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800" b="0" i="0" u="none" strike="noStrike" kern="1200" cap="none" spc="0" normalizeH="0" baseline="0" noProof="0" dirty="0">
                <a:ln>
                  <a:noFill/>
                </a:ln>
                <a:solidFill>
                  <a:srgbClr val="64844F"/>
                </a:solidFill>
                <a:effectLst/>
                <a:uLnTx/>
                <a:uFillTx/>
                <a:latin typeface="Arial Narrow" panose="020B0606020202030204" pitchFamily="34" charset="0"/>
                <a:ea typeface="华文中宋" panose="02010600040101010101" pitchFamily="2" charset="-122"/>
                <a:cs typeface="+mn-cs"/>
              </a:rPr>
              <a:t>Better to prepare early, </a:t>
            </a:r>
            <a:endParaRPr kumimoji="0" lang="en-US" altLang="zh-CN" sz="2800" b="0" i="0" u="none" strike="noStrike" kern="1200" cap="none" spc="0" normalizeH="0" baseline="0" noProof="0" dirty="0">
              <a:ln>
                <a:noFill/>
              </a:ln>
              <a:solidFill>
                <a:srgbClr val="64844F"/>
              </a:solidFill>
              <a:effectLst/>
              <a:uLnTx/>
              <a:uFillTx/>
              <a:latin typeface="Arial Narrow" panose="020B0606020202030204" pitchFamily="34" charset="0"/>
              <a:ea typeface="华文中宋" panose="02010600040101010101" pitchFamily="2" charset="-122"/>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800" b="0" i="0" u="none" strike="noStrike" kern="1200" cap="none" spc="0" normalizeH="0" baseline="0" noProof="0" dirty="0">
                <a:ln>
                  <a:noFill/>
                </a:ln>
                <a:solidFill>
                  <a:srgbClr val="64844F"/>
                </a:solidFill>
                <a:effectLst/>
                <a:uLnTx/>
                <a:uFillTx/>
                <a:latin typeface="Arial Narrow" panose="020B0606020202030204" pitchFamily="34" charset="0"/>
                <a:ea typeface="华文中宋" panose="02010600040101010101" pitchFamily="2" charset="-122"/>
                <a:cs typeface="+mn-cs"/>
              </a:rPr>
              <a:t>                       than to worry dearly</a:t>
            </a:r>
            <a:r>
              <a:rPr kumimoji="0" lang="en-US" altLang="zh-CN" sz="1800" b="0" i="0" u="none" strike="noStrike" kern="1200" cap="none" spc="0" normalizeH="0" baseline="0" noProof="0" dirty="0">
                <a:ln>
                  <a:noFill/>
                </a:ln>
                <a:solidFill>
                  <a:srgbClr val="64844F"/>
                </a:solidFill>
                <a:effectLst/>
                <a:uLnTx/>
                <a:uFillTx/>
                <a:latin typeface="Arial Narrow" panose="020B0606020202030204" pitchFamily="34" charset="0"/>
                <a:ea typeface="等线" panose="02010600030101010101" pitchFamily="2" charset="-122"/>
                <a:cs typeface="+mn-cs"/>
              </a:rPr>
              <a:t>.</a:t>
            </a:r>
            <a:endParaRPr kumimoji="0" lang="zh-CN" altLang="en-US" sz="1800" b="0" i="0" u="none" strike="noStrike" kern="1200" cap="none" spc="0" normalizeH="0" baseline="0" noProof="0" dirty="0">
              <a:ln>
                <a:noFill/>
              </a:ln>
              <a:solidFill>
                <a:srgbClr val="64844F"/>
              </a:solidFill>
              <a:effectLst/>
              <a:uLnTx/>
              <a:uFillTx/>
              <a:latin typeface="Arial Narrow" panose="020B0606020202030204" pitchFamily="34" charset="0"/>
              <a:ea typeface="等线" panose="02010600030101010101" pitchFamily="2" charset="-122"/>
              <a:cs typeface="+mn-cs"/>
            </a:endParaRPr>
          </a:p>
        </p:txBody>
      </p:sp>
      <p:sp>
        <p:nvSpPr>
          <p:cNvPr id="10" name="矩形 9"/>
          <p:cNvSpPr/>
          <p:nvPr/>
        </p:nvSpPr>
        <p:spPr>
          <a:xfrm>
            <a:off x="228600" y="2845481"/>
            <a:ext cx="11734800" cy="1513114"/>
          </a:xfrm>
          <a:prstGeom prst="rect">
            <a:avLst/>
          </a:prstGeom>
          <a:solidFill>
            <a:schemeClr val="lt1">
              <a:alpha val="70000"/>
            </a:schemeClr>
          </a:solidFill>
          <a:scene3d>
            <a:camera prst="perspectiveAbove"/>
            <a:lightRig rig="threePt" dir="t"/>
          </a:scene3d>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prstClr val="black">
                    <a:lumMod val="65000"/>
                    <a:lumOff val="35000"/>
                  </a:prstClr>
                </a:solidFill>
                <a:effectLst/>
                <a:uLnTx/>
                <a:uFillTx/>
                <a:latin typeface="华文中宋" panose="02010600040101010101" pitchFamily="2" charset="-122"/>
                <a:ea typeface="华文中宋" panose="02010600040101010101" pitchFamily="2" charset="-122"/>
                <a:cs typeface="+mn-cs"/>
              </a:rPr>
              <a:t>惊！应用文头部大哥李华内卷到上海！</a:t>
            </a:r>
            <a:endParaRPr kumimoji="0" lang="en-US" altLang="zh-CN" sz="4400" b="0" i="0" u="none" strike="noStrike" kern="1200" cap="none" spc="0" normalizeH="0" baseline="0" noProof="0" dirty="0">
              <a:ln>
                <a:noFill/>
              </a:ln>
              <a:solidFill>
                <a:prstClr val="black">
                  <a:lumMod val="65000"/>
                  <a:lumOff val="35000"/>
                </a:prstClr>
              </a:solidFill>
              <a:effectLst/>
              <a:uLnTx/>
              <a:uFillTx/>
              <a:latin typeface="华文中宋" panose="02010600040101010101" pitchFamily="2" charset="-122"/>
              <a:ea typeface="华文中宋" panose="02010600040101010101" pitchFamily="2" charset="-122"/>
              <a:cs typeface="+mn-cs"/>
            </a:endParaRPr>
          </a:p>
          <a:p>
            <a:pPr algn="ctr"/>
            <a:r>
              <a:rPr lang="en-US" altLang="zh-CN" sz="2000" dirty="0">
                <a:solidFill>
                  <a:schemeClr val="tx1">
                    <a:lumMod val="65000"/>
                    <a:lumOff val="35000"/>
                  </a:schemeClr>
                </a:solidFill>
                <a:latin typeface="华文中宋" panose="02010600040101010101" pitchFamily="2" charset="-122"/>
                <a:ea typeface="华文中宋" panose="02010600040101010101" pitchFamily="2" charset="-122"/>
              </a:rPr>
              <a:t>2024</a:t>
            </a:r>
            <a:r>
              <a:rPr lang="zh-CN" altLang="en-US" sz="2000" dirty="0">
                <a:solidFill>
                  <a:schemeClr val="tx1">
                    <a:lumMod val="65000"/>
                    <a:lumOff val="35000"/>
                  </a:schemeClr>
                </a:solidFill>
                <a:latin typeface="华文中宋" panose="02010600040101010101" pitchFamily="2" charset="-122"/>
                <a:ea typeface="华文中宋" panose="02010600040101010101" pitchFamily="2" charset="-122"/>
              </a:rPr>
              <a:t>高考前瞻：上海高三英语各区二模作文题改编汇总通览</a:t>
            </a:r>
            <a:endParaRPr lang="zh-CN" altLang="en-US" sz="2000" dirty="0">
              <a:solidFill>
                <a:schemeClr val="tx1">
                  <a:lumMod val="65000"/>
                  <a:lumOff val="35000"/>
                </a:schemeClr>
              </a:solidFill>
              <a:latin typeface="华文中宋" panose="02010600040101010101" pitchFamily="2" charset="-122"/>
              <a:ea typeface="华文中宋" panose="02010600040101010101" pitchFamily="2"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6000">
        <p15:prstTrans prst="curtains"/>
      </p:transition>
    </mc:Choice>
    <mc:Fallback>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473529" y="-643347"/>
            <a:ext cx="13139057" cy="8144694"/>
            <a:chOff x="-468086" y="-293914"/>
            <a:chExt cx="13139057" cy="8144694"/>
          </a:xfrm>
        </p:grpSpPr>
        <p:pic>
          <p:nvPicPr>
            <p:cNvPr id="3" name="图片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53093" y="-85586"/>
              <a:ext cx="12698186" cy="7936366"/>
            </a:xfrm>
            <a:prstGeom prst="rect">
              <a:avLst/>
            </a:prstGeom>
          </p:spPr>
        </p:pic>
        <p:sp>
          <p:nvSpPr>
            <p:cNvPr id="4" name="矩形 3"/>
            <p:cNvSpPr/>
            <p:nvPr/>
          </p:nvSpPr>
          <p:spPr>
            <a:xfrm>
              <a:off x="-468086" y="-293914"/>
              <a:ext cx="13139057" cy="4027714"/>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pitchFamily="2" charset="-122"/>
                <a:ea typeface="等线" panose="02010600030101010101" pitchFamily="2" charset="-122"/>
                <a:cs typeface="+mn-cs"/>
              </a:endParaRPr>
            </a:p>
          </p:txBody>
        </p:sp>
      </p:grpSp>
      <p:sp>
        <p:nvSpPr>
          <p:cNvPr id="5" name="文本框 4"/>
          <p:cNvSpPr txBox="1"/>
          <p:nvPr/>
        </p:nvSpPr>
        <p:spPr>
          <a:xfrm>
            <a:off x="549729" y="499799"/>
            <a:ext cx="11244942" cy="1569660"/>
          </a:xfrm>
          <a:prstGeom prst="rect">
            <a:avLst/>
          </a:prstGeom>
          <a:solidFill>
            <a:srgbClr val="C5E8AE"/>
          </a:solid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rPr>
              <a:t>8【</a:t>
            </a:r>
            <a:r>
              <a:rPr kumimoji="0" lang="zh-CN" altLang="en-US" sz="24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rPr>
              <a:t>金山二模</a:t>
            </a:r>
            <a:r>
              <a:rPr kumimoji="0" lang="en-US" altLang="zh-CN" sz="24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rPr>
              <a:t>】</a:t>
            </a:r>
            <a:r>
              <a:rPr kumimoji="0" lang="zh-CN" altLang="en-US" sz="24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rPr>
              <a:t> 假设你是明启中学的学生吴磊，你在英语一考中取得了</a:t>
            </a:r>
            <a:r>
              <a:rPr kumimoji="0" lang="en-US" altLang="zh-CN" sz="24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rPr>
              <a:t>118</a:t>
            </a:r>
            <a:r>
              <a:rPr kumimoji="0" lang="zh-CN" altLang="en-US" sz="24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rPr>
              <a:t>分的成绩，现在你正面临着是否参加</a:t>
            </a:r>
            <a:r>
              <a:rPr kumimoji="0" lang="en-US" altLang="zh-CN" sz="24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rPr>
              <a:t>6</a:t>
            </a:r>
            <a:r>
              <a:rPr kumimoji="0" lang="zh-CN" altLang="en-US" sz="24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rPr>
              <a:t>月份二考的选择，请谈谈你的想法。内容需包括： </a:t>
            </a:r>
            <a:endParaRPr kumimoji="0" lang="zh-CN" altLang="en-US" sz="24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endParaRPr>
          </a:p>
          <a:p>
            <a:pPr marL="0" marR="0" lvl="0" indent="0" algn="just"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rPr>
              <a:t>1</a:t>
            </a:r>
            <a:r>
              <a:rPr kumimoji="0" lang="zh-CN" altLang="en-US" sz="24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rPr>
              <a:t>）说明你的选择； </a:t>
            </a:r>
            <a:endParaRPr kumimoji="0" lang="zh-CN" altLang="en-US" sz="24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endParaRPr>
          </a:p>
          <a:p>
            <a:pPr marL="0" marR="0" lvl="0" indent="0" algn="just"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rPr>
              <a:t>2</a:t>
            </a:r>
            <a:r>
              <a:rPr kumimoji="0" lang="zh-CN" altLang="en-US" sz="24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rPr>
              <a:t>）阐述你的理由。</a:t>
            </a:r>
            <a:endParaRPr kumimoji="0" lang="zh-CN" altLang="en-US" sz="24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endParaRPr>
          </a:p>
        </p:txBody>
      </p:sp>
      <p:sp>
        <p:nvSpPr>
          <p:cNvPr id="6" name="文本框 5"/>
          <p:cNvSpPr txBox="1"/>
          <p:nvPr/>
        </p:nvSpPr>
        <p:spPr>
          <a:xfrm>
            <a:off x="549729" y="2599537"/>
            <a:ext cx="11244942" cy="1569660"/>
          </a:xfrm>
          <a:prstGeom prst="rect">
            <a:avLst/>
          </a:prstGeom>
          <a:noFill/>
          <a:ln w="28575">
            <a:solidFill>
              <a:srgbClr val="92D050"/>
            </a:solidFill>
          </a:ln>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rPr>
              <a:t>【</a:t>
            </a:r>
            <a:r>
              <a:rPr kumimoji="0" lang="zh-CN" altLang="en-US" sz="24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rPr>
              <a:t>新高考改</a:t>
            </a:r>
            <a:r>
              <a:rPr kumimoji="0" lang="en-US" altLang="zh-CN" sz="24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rPr>
              <a:t>】</a:t>
            </a:r>
            <a:r>
              <a:rPr kumimoji="0" lang="zh-CN" altLang="en-US" sz="24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rPr>
              <a:t>假定你是李华，你在英语首考中取得了</a:t>
            </a:r>
            <a:r>
              <a:rPr kumimoji="0" lang="en-US" altLang="zh-CN" sz="24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rPr>
              <a:t>118</a:t>
            </a:r>
            <a:r>
              <a:rPr kumimoji="0" lang="zh-CN" altLang="en-US" sz="24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rPr>
              <a:t>分的成绩，现在你正面临着是否参加</a:t>
            </a:r>
            <a:r>
              <a:rPr kumimoji="0" lang="en-US" altLang="zh-CN" sz="24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rPr>
              <a:t>6</a:t>
            </a:r>
            <a:r>
              <a:rPr kumimoji="0" lang="zh-CN" altLang="en-US" sz="24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rPr>
              <a:t>月份高考的选择，请谈谈你的想法。内容包括： </a:t>
            </a:r>
            <a:endParaRPr kumimoji="0" lang="zh-CN" altLang="en-US" sz="24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endParaRPr>
          </a:p>
          <a:p>
            <a:pPr marL="0" marR="0" lvl="0" indent="0" algn="just"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rPr>
              <a:t>1</a:t>
            </a:r>
            <a:r>
              <a:rPr kumimoji="0" lang="zh-CN" altLang="en-US" sz="24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rPr>
              <a:t>）说明你的选择； </a:t>
            </a:r>
            <a:endParaRPr kumimoji="0" lang="zh-CN" altLang="en-US" sz="24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endParaRPr>
          </a:p>
          <a:p>
            <a:pPr marL="0" marR="0" lvl="0" indent="0" algn="just"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rPr>
              <a:t>2</a:t>
            </a:r>
            <a:r>
              <a:rPr kumimoji="0" lang="zh-CN" altLang="en-US" sz="24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rPr>
              <a:t>）阐述你的理由。</a:t>
            </a:r>
            <a:endParaRPr kumimoji="0" lang="zh-CN" altLang="en-US" sz="2000" b="0" i="1"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endParaRPr>
          </a:p>
        </p:txBody>
      </p:sp>
      <p:pic>
        <p:nvPicPr>
          <p:cNvPr id="5124" name="图片 6" descr="logo横版 png"/>
          <p:cNvPicPr>
            <a:picLocks noChangeAspect="1"/>
          </p:cNvPicPr>
          <p:nvPr>
            <p:ph idx="1"/>
          </p:nvPr>
        </p:nvPicPr>
        <p:blipFill>
          <a:blip r:embed="rId2"/>
          <a:stretch>
            <a:fillRect/>
          </a:stretch>
        </p:blipFill>
        <p:spPr>
          <a:xfrm>
            <a:off x="11129010" y="55880"/>
            <a:ext cx="641350" cy="678815"/>
          </a:xfrm>
          <a:prstGeom prst="rect">
            <a:avLst/>
          </a:prstGeom>
          <a:noFill/>
          <a:ln w="9525">
            <a:noFill/>
          </a:ln>
        </p:spPr>
      </p:pic>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239486" y="-1034820"/>
            <a:ext cx="13139057" cy="7936366"/>
            <a:chOff x="-391886" y="-85586"/>
            <a:chExt cx="13139057" cy="7936366"/>
          </a:xfrm>
        </p:grpSpPr>
        <p:pic>
          <p:nvPicPr>
            <p:cNvPr id="6" name="图片 5"/>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53093" y="-85586"/>
              <a:ext cx="12698186" cy="7936366"/>
            </a:xfrm>
            <a:prstGeom prst="rect">
              <a:avLst/>
            </a:prstGeom>
          </p:spPr>
        </p:pic>
        <p:sp>
          <p:nvSpPr>
            <p:cNvPr id="7" name="矩形 6"/>
            <p:cNvSpPr/>
            <p:nvPr/>
          </p:nvSpPr>
          <p:spPr>
            <a:xfrm>
              <a:off x="-391886" y="3429000"/>
              <a:ext cx="13139057" cy="4378234"/>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endParaRPr>
            </a:p>
          </p:txBody>
        </p:sp>
      </p:grpSp>
      <p:sp>
        <p:nvSpPr>
          <p:cNvPr id="4" name="文本框 3"/>
          <p:cNvSpPr txBox="1"/>
          <p:nvPr/>
        </p:nvSpPr>
        <p:spPr>
          <a:xfrm>
            <a:off x="451760" y="444165"/>
            <a:ext cx="11244942" cy="1569660"/>
          </a:xfrm>
          <a:prstGeom prst="rect">
            <a:avLst/>
          </a:prstGeom>
          <a:noFill/>
          <a:ln w="28575">
            <a:solidFill>
              <a:srgbClr val="92D050"/>
            </a:solidFill>
          </a:ln>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rPr>
              <a:t>【</a:t>
            </a:r>
            <a:r>
              <a:rPr kumimoji="0" lang="zh-CN" altLang="en-US" sz="24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rPr>
              <a:t>新高考改</a:t>
            </a:r>
            <a:r>
              <a:rPr kumimoji="0" lang="en-US" altLang="zh-CN" sz="24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rPr>
              <a:t>】</a:t>
            </a:r>
            <a:r>
              <a:rPr kumimoji="0" lang="zh-CN" altLang="en-US" sz="24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rPr>
              <a:t>假定你是李华，你在英语首考中取得了</a:t>
            </a:r>
            <a:r>
              <a:rPr kumimoji="0" lang="en-US" altLang="zh-CN" sz="24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rPr>
              <a:t>118</a:t>
            </a:r>
            <a:r>
              <a:rPr kumimoji="0" lang="zh-CN" altLang="en-US" sz="24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rPr>
              <a:t>分的成绩，现在你正面临着是否参加</a:t>
            </a:r>
            <a:r>
              <a:rPr kumimoji="0" lang="en-US" altLang="zh-CN" sz="24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rPr>
              <a:t>6</a:t>
            </a:r>
            <a:r>
              <a:rPr kumimoji="0" lang="zh-CN" altLang="en-US" sz="24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rPr>
              <a:t>月份高考的选择，请谈谈你的想法。内容包括： </a:t>
            </a:r>
            <a:endParaRPr kumimoji="0" lang="zh-CN" altLang="en-US" sz="24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endParaRPr>
          </a:p>
          <a:p>
            <a:pPr marL="0" marR="0" lvl="0" indent="0" algn="just"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rPr>
              <a:t>1</a:t>
            </a:r>
            <a:r>
              <a:rPr kumimoji="0" lang="zh-CN" altLang="en-US" sz="24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rPr>
              <a:t>）说明你的选择； </a:t>
            </a:r>
            <a:endParaRPr kumimoji="0" lang="zh-CN" altLang="en-US" sz="24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endParaRPr>
          </a:p>
          <a:p>
            <a:pPr marL="0" marR="0" lvl="0" indent="0" algn="just"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rPr>
              <a:t>2</a:t>
            </a:r>
            <a:r>
              <a:rPr kumimoji="0" lang="zh-CN" altLang="en-US" sz="24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rPr>
              <a:t>）阐述你的理由。</a:t>
            </a:r>
            <a:endParaRPr kumimoji="0" lang="zh-CN" altLang="en-US" sz="2000" b="0" i="1"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endParaRPr>
          </a:p>
        </p:txBody>
      </p:sp>
      <p:sp>
        <p:nvSpPr>
          <p:cNvPr id="8" name="文本框 7"/>
          <p:cNvSpPr txBox="1"/>
          <p:nvPr/>
        </p:nvSpPr>
        <p:spPr>
          <a:xfrm>
            <a:off x="473529" y="2479766"/>
            <a:ext cx="11244942" cy="3477875"/>
          </a:xfrm>
          <a:custGeom>
            <a:avLst/>
            <a:gdLst>
              <a:gd name="connsiteX0" fmla="*/ 0 w 11244942"/>
              <a:gd name="connsiteY0" fmla="*/ 0 h 3477875"/>
              <a:gd name="connsiteX1" fmla="*/ 661467 w 11244942"/>
              <a:gd name="connsiteY1" fmla="*/ 0 h 3477875"/>
              <a:gd name="connsiteX2" fmla="*/ 1098036 w 11244942"/>
              <a:gd name="connsiteY2" fmla="*/ 0 h 3477875"/>
              <a:gd name="connsiteX3" fmla="*/ 1984402 w 11244942"/>
              <a:gd name="connsiteY3" fmla="*/ 0 h 3477875"/>
              <a:gd name="connsiteX4" fmla="*/ 2645869 w 11244942"/>
              <a:gd name="connsiteY4" fmla="*/ 0 h 3477875"/>
              <a:gd name="connsiteX5" fmla="*/ 3194886 w 11244942"/>
              <a:gd name="connsiteY5" fmla="*/ 0 h 3477875"/>
              <a:gd name="connsiteX6" fmla="*/ 3968803 w 11244942"/>
              <a:gd name="connsiteY6" fmla="*/ 0 h 3477875"/>
              <a:gd name="connsiteX7" fmla="*/ 4292922 w 11244942"/>
              <a:gd name="connsiteY7" fmla="*/ 0 h 3477875"/>
              <a:gd name="connsiteX8" fmla="*/ 4729490 w 11244942"/>
              <a:gd name="connsiteY8" fmla="*/ 0 h 3477875"/>
              <a:gd name="connsiteX9" fmla="*/ 5166059 w 11244942"/>
              <a:gd name="connsiteY9" fmla="*/ 0 h 3477875"/>
              <a:gd name="connsiteX10" fmla="*/ 5490178 w 11244942"/>
              <a:gd name="connsiteY10" fmla="*/ 0 h 3477875"/>
              <a:gd name="connsiteX11" fmla="*/ 5814296 w 11244942"/>
              <a:gd name="connsiteY11" fmla="*/ 0 h 3477875"/>
              <a:gd name="connsiteX12" fmla="*/ 6475764 w 11244942"/>
              <a:gd name="connsiteY12" fmla="*/ 0 h 3477875"/>
              <a:gd name="connsiteX13" fmla="*/ 6912332 w 11244942"/>
              <a:gd name="connsiteY13" fmla="*/ 0 h 3477875"/>
              <a:gd name="connsiteX14" fmla="*/ 7236451 w 11244942"/>
              <a:gd name="connsiteY14" fmla="*/ 0 h 3477875"/>
              <a:gd name="connsiteX15" fmla="*/ 7897918 w 11244942"/>
              <a:gd name="connsiteY15" fmla="*/ 0 h 3477875"/>
              <a:gd name="connsiteX16" fmla="*/ 8446936 w 11244942"/>
              <a:gd name="connsiteY16" fmla="*/ 0 h 3477875"/>
              <a:gd name="connsiteX17" fmla="*/ 8771055 w 11244942"/>
              <a:gd name="connsiteY17" fmla="*/ 0 h 3477875"/>
              <a:gd name="connsiteX18" fmla="*/ 9207623 w 11244942"/>
              <a:gd name="connsiteY18" fmla="*/ 0 h 3477875"/>
              <a:gd name="connsiteX19" fmla="*/ 9981540 w 11244942"/>
              <a:gd name="connsiteY19" fmla="*/ 0 h 3477875"/>
              <a:gd name="connsiteX20" fmla="*/ 11244942 w 11244942"/>
              <a:gd name="connsiteY20" fmla="*/ 0 h 3477875"/>
              <a:gd name="connsiteX21" fmla="*/ 11244942 w 11244942"/>
              <a:gd name="connsiteY21" fmla="*/ 695575 h 3477875"/>
              <a:gd name="connsiteX22" fmla="*/ 11244942 w 11244942"/>
              <a:gd name="connsiteY22" fmla="*/ 1286814 h 3477875"/>
              <a:gd name="connsiteX23" fmla="*/ 11244942 w 11244942"/>
              <a:gd name="connsiteY23" fmla="*/ 1912831 h 3477875"/>
              <a:gd name="connsiteX24" fmla="*/ 11244942 w 11244942"/>
              <a:gd name="connsiteY24" fmla="*/ 2643185 h 3477875"/>
              <a:gd name="connsiteX25" fmla="*/ 11244942 w 11244942"/>
              <a:gd name="connsiteY25" fmla="*/ 3477875 h 3477875"/>
              <a:gd name="connsiteX26" fmla="*/ 10583475 w 11244942"/>
              <a:gd name="connsiteY26" fmla="*/ 3477875 h 3477875"/>
              <a:gd name="connsiteX27" fmla="*/ 10034457 w 11244942"/>
              <a:gd name="connsiteY27" fmla="*/ 3477875 h 3477875"/>
              <a:gd name="connsiteX28" fmla="*/ 9260540 w 11244942"/>
              <a:gd name="connsiteY28" fmla="*/ 3477875 h 3477875"/>
              <a:gd name="connsiteX29" fmla="*/ 8486624 w 11244942"/>
              <a:gd name="connsiteY29" fmla="*/ 3477875 h 3477875"/>
              <a:gd name="connsiteX30" fmla="*/ 7600258 w 11244942"/>
              <a:gd name="connsiteY30" fmla="*/ 3477875 h 3477875"/>
              <a:gd name="connsiteX31" fmla="*/ 7163690 w 11244942"/>
              <a:gd name="connsiteY31" fmla="*/ 3477875 h 3477875"/>
              <a:gd name="connsiteX32" fmla="*/ 6389773 w 11244942"/>
              <a:gd name="connsiteY32" fmla="*/ 3477875 h 3477875"/>
              <a:gd name="connsiteX33" fmla="*/ 5840755 w 11244942"/>
              <a:gd name="connsiteY33" fmla="*/ 3477875 h 3477875"/>
              <a:gd name="connsiteX34" fmla="*/ 5404187 w 11244942"/>
              <a:gd name="connsiteY34" fmla="*/ 3477875 h 3477875"/>
              <a:gd name="connsiteX35" fmla="*/ 5080068 w 11244942"/>
              <a:gd name="connsiteY35" fmla="*/ 3477875 h 3477875"/>
              <a:gd name="connsiteX36" fmla="*/ 4755949 w 11244942"/>
              <a:gd name="connsiteY36" fmla="*/ 3477875 h 3477875"/>
              <a:gd name="connsiteX37" fmla="*/ 3869583 w 11244942"/>
              <a:gd name="connsiteY37" fmla="*/ 3477875 h 3477875"/>
              <a:gd name="connsiteX38" fmla="*/ 3208116 w 11244942"/>
              <a:gd name="connsiteY38" fmla="*/ 3477875 h 3477875"/>
              <a:gd name="connsiteX39" fmla="*/ 2883997 w 11244942"/>
              <a:gd name="connsiteY39" fmla="*/ 3477875 h 3477875"/>
              <a:gd name="connsiteX40" fmla="*/ 2559878 w 11244942"/>
              <a:gd name="connsiteY40" fmla="*/ 3477875 h 3477875"/>
              <a:gd name="connsiteX41" fmla="*/ 1898411 w 11244942"/>
              <a:gd name="connsiteY41" fmla="*/ 3477875 h 3477875"/>
              <a:gd name="connsiteX42" fmla="*/ 1124494 w 11244942"/>
              <a:gd name="connsiteY42" fmla="*/ 3477875 h 3477875"/>
              <a:gd name="connsiteX43" fmla="*/ 800375 w 11244942"/>
              <a:gd name="connsiteY43" fmla="*/ 3477875 h 3477875"/>
              <a:gd name="connsiteX44" fmla="*/ 0 w 11244942"/>
              <a:gd name="connsiteY44" fmla="*/ 3477875 h 3477875"/>
              <a:gd name="connsiteX45" fmla="*/ 0 w 11244942"/>
              <a:gd name="connsiteY45" fmla="*/ 2782300 h 3477875"/>
              <a:gd name="connsiteX46" fmla="*/ 0 w 11244942"/>
              <a:gd name="connsiteY46" fmla="*/ 2156283 h 3477875"/>
              <a:gd name="connsiteX47" fmla="*/ 0 w 11244942"/>
              <a:gd name="connsiteY47" fmla="*/ 1425929 h 3477875"/>
              <a:gd name="connsiteX48" fmla="*/ 0 w 11244942"/>
              <a:gd name="connsiteY48" fmla="*/ 695575 h 3477875"/>
              <a:gd name="connsiteX49" fmla="*/ 0 w 11244942"/>
              <a:gd name="connsiteY49" fmla="*/ 0 h 3477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1244942" h="3477875" fill="none" extrusionOk="0">
                <a:moveTo>
                  <a:pt x="0" y="0"/>
                </a:moveTo>
                <a:cubicBezTo>
                  <a:pt x="202381" y="17292"/>
                  <a:pt x="508748" y="-18221"/>
                  <a:pt x="661467" y="0"/>
                </a:cubicBezTo>
                <a:cubicBezTo>
                  <a:pt x="814186" y="18221"/>
                  <a:pt x="886697" y="-8097"/>
                  <a:pt x="1098036" y="0"/>
                </a:cubicBezTo>
                <a:cubicBezTo>
                  <a:pt x="1309375" y="8097"/>
                  <a:pt x="1709641" y="-17655"/>
                  <a:pt x="1984402" y="0"/>
                </a:cubicBezTo>
                <a:cubicBezTo>
                  <a:pt x="2259163" y="17655"/>
                  <a:pt x="2415628" y="-7915"/>
                  <a:pt x="2645869" y="0"/>
                </a:cubicBezTo>
                <a:cubicBezTo>
                  <a:pt x="2876110" y="7915"/>
                  <a:pt x="3069128" y="-9011"/>
                  <a:pt x="3194886" y="0"/>
                </a:cubicBezTo>
                <a:cubicBezTo>
                  <a:pt x="3320644" y="9011"/>
                  <a:pt x="3587421" y="25477"/>
                  <a:pt x="3968803" y="0"/>
                </a:cubicBezTo>
                <a:cubicBezTo>
                  <a:pt x="4350185" y="-25477"/>
                  <a:pt x="4171875" y="5599"/>
                  <a:pt x="4292922" y="0"/>
                </a:cubicBezTo>
                <a:cubicBezTo>
                  <a:pt x="4413969" y="-5599"/>
                  <a:pt x="4557677" y="14699"/>
                  <a:pt x="4729490" y="0"/>
                </a:cubicBezTo>
                <a:cubicBezTo>
                  <a:pt x="4901303" y="-14699"/>
                  <a:pt x="5040603" y="18747"/>
                  <a:pt x="5166059" y="0"/>
                </a:cubicBezTo>
                <a:cubicBezTo>
                  <a:pt x="5291515" y="-18747"/>
                  <a:pt x="5331970" y="-330"/>
                  <a:pt x="5490178" y="0"/>
                </a:cubicBezTo>
                <a:cubicBezTo>
                  <a:pt x="5648386" y="330"/>
                  <a:pt x="5683019" y="3854"/>
                  <a:pt x="5814296" y="0"/>
                </a:cubicBezTo>
                <a:cubicBezTo>
                  <a:pt x="5945573" y="-3854"/>
                  <a:pt x="6158142" y="-11274"/>
                  <a:pt x="6475764" y="0"/>
                </a:cubicBezTo>
                <a:cubicBezTo>
                  <a:pt x="6793386" y="11274"/>
                  <a:pt x="6737885" y="20244"/>
                  <a:pt x="6912332" y="0"/>
                </a:cubicBezTo>
                <a:cubicBezTo>
                  <a:pt x="7086779" y="-20244"/>
                  <a:pt x="7171359" y="-9172"/>
                  <a:pt x="7236451" y="0"/>
                </a:cubicBezTo>
                <a:cubicBezTo>
                  <a:pt x="7301543" y="9172"/>
                  <a:pt x="7640905" y="-28748"/>
                  <a:pt x="7897918" y="0"/>
                </a:cubicBezTo>
                <a:cubicBezTo>
                  <a:pt x="8154931" y="28748"/>
                  <a:pt x="8227487" y="-11742"/>
                  <a:pt x="8446936" y="0"/>
                </a:cubicBezTo>
                <a:cubicBezTo>
                  <a:pt x="8666385" y="11742"/>
                  <a:pt x="8628274" y="-13762"/>
                  <a:pt x="8771055" y="0"/>
                </a:cubicBezTo>
                <a:cubicBezTo>
                  <a:pt x="8913836" y="13762"/>
                  <a:pt x="9012970" y="-6719"/>
                  <a:pt x="9207623" y="0"/>
                </a:cubicBezTo>
                <a:cubicBezTo>
                  <a:pt x="9402276" y="6719"/>
                  <a:pt x="9627106" y="-15804"/>
                  <a:pt x="9981540" y="0"/>
                </a:cubicBezTo>
                <a:cubicBezTo>
                  <a:pt x="10335974" y="15804"/>
                  <a:pt x="10806975" y="-21957"/>
                  <a:pt x="11244942" y="0"/>
                </a:cubicBezTo>
                <a:cubicBezTo>
                  <a:pt x="11242053" y="315639"/>
                  <a:pt x="11245553" y="431661"/>
                  <a:pt x="11244942" y="695575"/>
                </a:cubicBezTo>
                <a:cubicBezTo>
                  <a:pt x="11244331" y="959489"/>
                  <a:pt x="11263562" y="1067162"/>
                  <a:pt x="11244942" y="1286814"/>
                </a:cubicBezTo>
                <a:cubicBezTo>
                  <a:pt x="11226322" y="1506466"/>
                  <a:pt x="11258488" y="1616157"/>
                  <a:pt x="11244942" y="1912831"/>
                </a:cubicBezTo>
                <a:cubicBezTo>
                  <a:pt x="11231396" y="2209505"/>
                  <a:pt x="11254673" y="2388571"/>
                  <a:pt x="11244942" y="2643185"/>
                </a:cubicBezTo>
                <a:cubicBezTo>
                  <a:pt x="11235211" y="2897799"/>
                  <a:pt x="11281352" y="3231243"/>
                  <a:pt x="11244942" y="3477875"/>
                </a:cubicBezTo>
                <a:cubicBezTo>
                  <a:pt x="10930821" y="3468893"/>
                  <a:pt x="10815231" y="3458367"/>
                  <a:pt x="10583475" y="3477875"/>
                </a:cubicBezTo>
                <a:cubicBezTo>
                  <a:pt x="10351719" y="3497383"/>
                  <a:pt x="10158697" y="3472137"/>
                  <a:pt x="10034457" y="3477875"/>
                </a:cubicBezTo>
                <a:cubicBezTo>
                  <a:pt x="9910217" y="3483613"/>
                  <a:pt x="9503746" y="3501841"/>
                  <a:pt x="9260540" y="3477875"/>
                </a:cubicBezTo>
                <a:cubicBezTo>
                  <a:pt x="9017334" y="3453909"/>
                  <a:pt x="8724730" y="3461986"/>
                  <a:pt x="8486624" y="3477875"/>
                </a:cubicBezTo>
                <a:cubicBezTo>
                  <a:pt x="8248518" y="3493764"/>
                  <a:pt x="7931632" y="3491307"/>
                  <a:pt x="7600258" y="3477875"/>
                </a:cubicBezTo>
                <a:cubicBezTo>
                  <a:pt x="7268884" y="3464443"/>
                  <a:pt x="7378527" y="3495344"/>
                  <a:pt x="7163690" y="3477875"/>
                </a:cubicBezTo>
                <a:cubicBezTo>
                  <a:pt x="6948853" y="3460406"/>
                  <a:pt x="6724370" y="3486177"/>
                  <a:pt x="6389773" y="3477875"/>
                </a:cubicBezTo>
                <a:cubicBezTo>
                  <a:pt x="6055176" y="3469573"/>
                  <a:pt x="5997156" y="3482263"/>
                  <a:pt x="5840755" y="3477875"/>
                </a:cubicBezTo>
                <a:cubicBezTo>
                  <a:pt x="5684354" y="3473487"/>
                  <a:pt x="5556075" y="3467753"/>
                  <a:pt x="5404187" y="3477875"/>
                </a:cubicBezTo>
                <a:cubicBezTo>
                  <a:pt x="5252299" y="3487997"/>
                  <a:pt x="5216796" y="3478653"/>
                  <a:pt x="5080068" y="3477875"/>
                </a:cubicBezTo>
                <a:cubicBezTo>
                  <a:pt x="4943340" y="3477097"/>
                  <a:pt x="4858032" y="3467383"/>
                  <a:pt x="4755949" y="3477875"/>
                </a:cubicBezTo>
                <a:cubicBezTo>
                  <a:pt x="4653866" y="3488367"/>
                  <a:pt x="4299414" y="3448358"/>
                  <a:pt x="3869583" y="3477875"/>
                </a:cubicBezTo>
                <a:cubicBezTo>
                  <a:pt x="3439752" y="3507392"/>
                  <a:pt x="3351679" y="3460504"/>
                  <a:pt x="3208116" y="3477875"/>
                </a:cubicBezTo>
                <a:cubicBezTo>
                  <a:pt x="3064553" y="3495246"/>
                  <a:pt x="2968135" y="3473608"/>
                  <a:pt x="2883997" y="3477875"/>
                </a:cubicBezTo>
                <a:cubicBezTo>
                  <a:pt x="2799859" y="3482142"/>
                  <a:pt x="2678451" y="3461898"/>
                  <a:pt x="2559878" y="3477875"/>
                </a:cubicBezTo>
                <a:cubicBezTo>
                  <a:pt x="2441305" y="3493852"/>
                  <a:pt x="2102645" y="3453230"/>
                  <a:pt x="1898411" y="3477875"/>
                </a:cubicBezTo>
                <a:cubicBezTo>
                  <a:pt x="1694177" y="3502520"/>
                  <a:pt x="1306838" y="3480769"/>
                  <a:pt x="1124494" y="3477875"/>
                </a:cubicBezTo>
                <a:cubicBezTo>
                  <a:pt x="942150" y="3474981"/>
                  <a:pt x="874160" y="3493346"/>
                  <a:pt x="800375" y="3477875"/>
                </a:cubicBezTo>
                <a:cubicBezTo>
                  <a:pt x="726590" y="3462404"/>
                  <a:pt x="316985" y="3472453"/>
                  <a:pt x="0" y="3477875"/>
                </a:cubicBezTo>
                <a:cubicBezTo>
                  <a:pt x="-25058" y="3163193"/>
                  <a:pt x="17978" y="3108339"/>
                  <a:pt x="0" y="2782300"/>
                </a:cubicBezTo>
                <a:cubicBezTo>
                  <a:pt x="-17978" y="2456261"/>
                  <a:pt x="-24059" y="2284652"/>
                  <a:pt x="0" y="2156283"/>
                </a:cubicBezTo>
                <a:cubicBezTo>
                  <a:pt x="24059" y="2027914"/>
                  <a:pt x="24104" y="1586835"/>
                  <a:pt x="0" y="1425929"/>
                </a:cubicBezTo>
                <a:cubicBezTo>
                  <a:pt x="-24104" y="1265023"/>
                  <a:pt x="-6914" y="866104"/>
                  <a:pt x="0" y="695575"/>
                </a:cubicBezTo>
                <a:cubicBezTo>
                  <a:pt x="6914" y="525046"/>
                  <a:pt x="11598" y="306396"/>
                  <a:pt x="0" y="0"/>
                </a:cubicBezTo>
                <a:close/>
              </a:path>
              <a:path w="11244942" h="3477875" stroke="0" extrusionOk="0">
                <a:moveTo>
                  <a:pt x="0" y="0"/>
                </a:moveTo>
                <a:cubicBezTo>
                  <a:pt x="175434" y="-18604"/>
                  <a:pt x="341633" y="6683"/>
                  <a:pt x="436568" y="0"/>
                </a:cubicBezTo>
                <a:cubicBezTo>
                  <a:pt x="531503" y="-6683"/>
                  <a:pt x="906180" y="16892"/>
                  <a:pt x="1210485" y="0"/>
                </a:cubicBezTo>
                <a:cubicBezTo>
                  <a:pt x="1514790" y="-16892"/>
                  <a:pt x="1572506" y="-18830"/>
                  <a:pt x="1871952" y="0"/>
                </a:cubicBezTo>
                <a:cubicBezTo>
                  <a:pt x="2171398" y="18830"/>
                  <a:pt x="2385718" y="36345"/>
                  <a:pt x="2645869" y="0"/>
                </a:cubicBezTo>
                <a:cubicBezTo>
                  <a:pt x="2906020" y="-36345"/>
                  <a:pt x="3064527" y="8727"/>
                  <a:pt x="3307336" y="0"/>
                </a:cubicBezTo>
                <a:cubicBezTo>
                  <a:pt x="3550145" y="-8727"/>
                  <a:pt x="3967454" y="-19599"/>
                  <a:pt x="4193702" y="0"/>
                </a:cubicBezTo>
                <a:cubicBezTo>
                  <a:pt x="4419950" y="19599"/>
                  <a:pt x="4542245" y="-10684"/>
                  <a:pt x="4855169" y="0"/>
                </a:cubicBezTo>
                <a:cubicBezTo>
                  <a:pt x="5168093" y="10684"/>
                  <a:pt x="5109186" y="-15780"/>
                  <a:pt x="5291737" y="0"/>
                </a:cubicBezTo>
                <a:cubicBezTo>
                  <a:pt x="5474288" y="15780"/>
                  <a:pt x="5524011" y="-6950"/>
                  <a:pt x="5728306" y="0"/>
                </a:cubicBezTo>
                <a:cubicBezTo>
                  <a:pt x="5932601" y="6950"/>
                  <a:pt x="6162516" y="11717"/>
                  <a:pt x="6277324" y="0"/>
                </a:cubicBezTo>
                <a:cubicBezTo>
                  <a:pt x="6392132" y="-11717"/>
                  <a:pt x="6654127" y="-24397"/>
                  <a:pt x="6938791" y="0"/>
                </a:cubicBezTo>
                <a:cubicBezTo>
                  <a:pt x="7223455" y="24397"/>
                  <a:pt x="7407484" y="16209"/>
                  <a:pt x="7825157" y="0"/>
                </a:cubicBezTo>
                <a:cubicBezTo>
                  <a:pt x="8242830" y="-16209"/>
                  <a:pt x="8141534" y="10217"/>
                  <a:pt x="8261725" y="0"/>
                </a:cubicBezTo>
                <a:cubicBezTo>
                  <a:pt x="8381916" y="-10217"/>
                  <a:pt x="8968686" y="-30528"/>
                  <a:pt x="9148091" y="0"/>
                </a:cubicBezTo>
                <a:cubicBezTo>
                  <a:pt x="9327496" y="30528"/>
                  <a:pt x="9432832" y="-15239"/>
                  <a:pt x="9697109" y="0"/>
                </a:cubicBezTo>
                <a:cubicBezTo>
                  <a:pt x="9961386" y="15239"/>
                  <a:pt x="10033097" y="21690"/>
                  <a:pt x="10246127" y="0"/>
                </a:cubicBezTo>
                <a:cubicBezTo>
                  <a:pt x="10459157" y="-21690"/>
                  <a:pt x="10493377" y="-1939"/>
                  <a:pt x="10570245" y="0"/>
                </a:cubicBezTo>
                <a:cubicBezTo>
                  <a:pt x="10647113" y="1939"/>
                  <a:pt x="10991803" y="-16633"/>
                  <a:pt x="11244942" y="0"/>
                </a:cubicBezTo>
                <a:cubicBezTo>
                  <a:pt x="11244346" y="339426"/>
                  <a:pt x="11275645" y="556986"/>
                  <a:pt x="11244942" y="765133"/>
                </a:cubicBezTo>
                <a:cubicBezTo>
                  <a:pt x="11214239" y="973280"/>
                  <a:pt x="11247795" y="1226532"/>
                  <a:pt x="11244942" y="1460708"/>
                </a:cubicBezTo>
                <a:cubicBezTo>
                  <a:pt x="11242089" y="1694884"/>
                  <a:pt x="11214941" y="1995293"/>
                  <a:pt x="11244942" y="2225840"/>
                </a:cubicBezTo>
                <a:cubicBezTo>
                  <a:pt x="11274943" y="2456387"/>
                  <a:pt x="11232565" y="2939561"/>
                  <a:pt x="11244942" y="3477875"/>
                </a:cubicBezTo>
                <a:cubicBezTo>
                  <a:pt x="11070340" y="3480462"/>
                  <a:pt x="10928295" y="3464945"/>
                  <a:pt x="10808374" y="3477875"/>
                </a:cubicBezTo>
                <a:cubicBezTo>
                  <a:pt x="10688453" y="3490805"/>
                  <a:pt x="10371689" y="3494296"/>
                  <a:pt x="10146906" y="3477875"/>
                </a:cubicBezTo>
                <a:cubicBezTo>
                  <a:pt x="9922123" y="3461454"/>
                  <a:pt x="9771710" y="3478784"/>
                  <a:pt x="9597889" y="3477875"/>
                </a:cubicBezTo>
                <a:cubicBezTo>
                  <a:pt x="9424068" y="3476966"/>
                  <a:pt x="9253189" y="3488782"/>
                  <a:pt x="9161320" y="3477875"/>
                </a:cubicBezTo>
                <a:cubicBezTo>
                  <a:pt x="9069451" y="3466968"/>
                  <a:pt x="8764837" y="3497247"/>
                  <a:pt x="8612303" y="3477875"/>
                </a:cubicBezTo>
                <a:cubicBezTo>
                  <a:pt x="8459769" y="3458503"/>
                  <a:pt x="8387699" y="3465865"/>
                  <a:pt x="8175734" y="3477875"/>
                </a:cubicBezTo>
                <a:cubicBezTo>
                  <a:pt x="7963769" y="3489885"/>
                  <a:pt x="7799542" y="3450861"/>
                  <a:pt x="7626717" y="3477875"/>
                </a:cubicBezTo>
                <a:cubicBezTo>
                  <a:pt x="7453892" y="3504889"/>
                  <a:pt x="7202122" y="3467850"/>
                  <a:pt x="6965249" y="3477875"/>
                </a:cubicBezTo>
                <a:cubicBezTo>
                  <a:pt x="6728376" y="3487900"/>
                  <a:pt x="6733273" y="3463514"/>
                  <a:pt x="6641130" y="3477875"/>
                </a:cubicBezTo>
                <a:cubicBezTo>
                  <a:pt x="6548987" y="3492236"/>
                  <a:pt x="6364971" y="3473342"/>
                  <a:pt x="6204562" y="3477875"/>
                </a:cubicBezTo>
                <a:cubicBezTo>
                  <a:pt x="6044153" y="3482408"/>
                  <a:pt x="5977854" y="3467112"/>
                  <a:pt x="5767994" y="3477875"/>
                </a:cubicBezTo>
                <a:cubicBezTo>
                  <a:pt x="5558134" y="3488638"/>
                  <a:pt x="5333896" y="3458983"/>
                  <a:pt x="4994077" y="3477875"/>
                </a:cubicBezTo>
                <a:cubicBezTo>
                  <a:pt x="4654258" y="3496767"/>
                  <a:pt x="4518515" y="3464946"/>
                  <a:pt x="4220161" y="3477875"/>
                </a:cubicBezTo>
                <a:cubicBezTo>
                  <a:pt x="3921807" y="3490804"/>
                  <a:pt x="3804114" y="3478711"/>
                  <a:pt x="3671143" y="3477875"/>
                </a:cubicBezTo>
                <a:cubicBezTo>
                  <a:pt x="3538172" y="3477039"/>
                  <a:pt x="3385638" y="3480927"/>
                  <a:pt x="3122125" y="3477875"/>
                </a:cubicBezTo>
                <a:cubicBezTo>
                  <a:pt x="2858612" y="3474823"/>
                  <a:pt x="2775638" y="3489751"/>
                  <a:pt x="2573107" y="3477875"/>
                </a:cubicBezTo>
                <a:cubicBezTo>
                  <a:pt x="2370576" y="3465999"/>
                  <a:pt x="2377207" y="3488507"/>
                  <a:pt x="2248988" y="3477875"/>
                </a:cubicBezTo>
                <a:cubicBezTo>
                  <a:pt x="2120769" y="3467243"/>
                  <a:pt x="1857530" y="3495919"/>
                  <a:pt x="1699971" y="3477875"/>
                </a:cubicBezTo>
                <a:cubicBezTo>
                  <a:pt x="1542412" y="3459831"/>
                  <a:pt x="1268166" y="3480823"/>
                  <a:pt x="926054" y="3477875"/>
                </a:cubicBezTo>
                <a:cubicBezTo>
                  <a:pt x="583942" y="3474927"/>
                  <a:pt x="671768" y="3475344"/>
                  <a:pt x="601935" y="3477875"/>
                </a:cubicBezTo>
                <a:cubicBezTo>
                  <a:pt x="532102" y="3480406"/>
                  <a:pt x="149249" y="3478522"/>
                  <a:pt x="0" y="3477875"/>
                </a:cubicBezTo>
                <a:cubicBezTo>
                  <a:pt x="19015" y="3229490"/>
                  <a:pt x="7981" y="3039920"/>
                  <a:pt x="0" y="2851858"/>
                </a:cubicBezTo>
                <a:cubicBezTo>
                  <a:pt x="-7981" y="2663796"/>
                  <a:pt x="17083" y="2534526"/>
                  <a:pt x="0" y="2260619"/>
                </a:cubicBezTo>
                <a:cubicBezTo>
                  <a:pt x="-17083" y="1986712"/>
                  <a:pt x="10273" y="1770087"/>
                  <a:pt x="0" y="1530265"/>
                </a:cubicBezTo>
                <a:cubicBezTo>
                  <a:pt x="-10273" y="1290443"/>
                  <a:pt x="33190" y="1000687"/>
                  <a:pt x="0" y="834690"/>
                </a:cubicBezTo>
                <a:cubicBezTo>
                  <a:pt x="-33190" y="668693"/>
                  <a:pt x="19706" y="225428"/>
                  <a:pt x="0" y="0"/>
                </a:cubicBezTo>
                <a:close/>
              </a:path>
            </a:pathLst>
          </a:custGeom>
          <a:solidFill>
            <a:schemeClr val="accent6">
              <a:lumMod val="20000"/>
              <a:lumOff val="80000"/>
            </a:schemeClr>
          </a:solidFill>
          <a:ln w="28575">
            <a:solidFill>
              <a:srgbClr val="92D050"/>
            </a:solidFill>
          </a:ln>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A possible version:   </a:t>
            </a:r>
            <a:endParaRPr kumimoji="0" lang="en-US" altLang="zh-CN" sz="20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a:p>
            <a:pPr lvl="0" algn="just"/>
            <a:r>
              <a:rPr kumimoji="0" lang="en-US" altLang="zh-CN" sz="20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      </a:t>
            </a:r>
            <a:r>
              <a:rPr lang="en-US" altLang="zh-CN" sz="2000" noProof="0" dirty="0">
                <a:solidFill>
                  <a:prstClr val="black"/>
                </a:solidFill>
                <a:latin typeface="Times New Roman" panose="02020603050405020304" pitchFamily="18" charset="0"/>
                <a:cs typeface="Times New Roman" panose="02020603050405020304" pitchFamily="18" charset="0"/>
              </a:rPr>
              <a:t>R</a:t>
            </a:r>
            <a:r>
              <a:rPr lang="en-US" altLang="zh-CN" sz="2000" dirty="0" err="1">
                <a:solidFill>
                  <a:prstClr val="black"/>
                </a:solidFill>
                <a:latin typeface="Times New Roman" panose="02020603050405020304" pitchFamily="18" charset="0"/>
                <a:cs typeface="Times New Roman" panose="02020603050405020304" pitchFamily="18" charset="0"/>
              </a:rPr>
              <a:t>ecently</a:t>
            </a:r>
            <a:r>
              <a:rPr lang="en-US" altLang="zh-CN" sz="2000" dirty="0">
                <a:solidFill>
                  <a:prstClr val="black"/>
                </a:solidFill>
                <a:latin typeface="Times New Roman" panose="02020603050405020304" pitchFamily="18" charset="0"/>
                <a:cs typeface="Times New Roman" panose="02020603050405020304" pitchFamily="18" charset="0"/>
              </a:rPr>
              <a:t>, I achieved a score of 118 in my first English examination. As </a:t>
            </a:r>
            <a:r>
              <a:rPr kumimoji="0" lang="en-US" altLang="zh-CN" sz="20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I stand at the crossroads, considering whether to participate in the college entrance exam in June, I have made my decision</a:t>
            </a:r>
            <a:r>
              <a:rPr lang="en-US" altLang="zh-CN" sz="2000" dirty="0">
                <a:solidFill>
                  <a:prstClr val="black"/>
                </a:solidFill>
                <a:latin typeface="Times New Roman" panose="02020603050405020304" pitchFamily="18" charset="0"/>
                <a:ea typeface="等线" panose="02010600030101010101" pitchFamily="2" charset="-122"/>
                <a:cs typeface="Times New Roman" panose="02020603050405020304" pitchFamily="18" charset="0"/>
              </a:rPr>
              <a:t> </a:t>
            </a:r>
            <a:r>
              <a:rPr lang="en-US" altLang="zh-CN" sz="2000" dirty="0">
                <a:solidFill>
                  <a:prstClr val="black"/>
                </a:solidFill>
                <a:latin typeface="Times New Roman" panose="02020603050405020304" pitchFamily="18" charset="0"/>
                <a:cs typeface="Times New Roman" panose="02020603050405020304" pitchFamily="18" charset="0"/>
              </a:rPr>
              <a:t>to participate in the second English examination scheduled for June.</a:t>
            </a:r>
            <a:endParaRPr kumimoji="0" lang="en-US" altLang="zh-CN" sz="20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a:p>
            <a:pPr lvl="0" algn="just"/>
            <a:r>
              <a:rPr lang="en-US" altLang="zh-CN" sz="2000" dirty="0">
                <a:solidFill>
                  <a:prstClr val="black"/>
                </a:solidFill>
                <a:latin typeface="Times New Roman" panose="02020603050405020304" pitchFamily="18" charset="0"/>
                <a:cs typeface="Times New Roman" panose="02020603050405020304" pitchFamily="18" charset="0"/>
              </a:rPr>
              <a:t>     There are several reasons behind my decision. Firstly, this score, though close to the maximum, indicates areas where my understanding and skills can be further enhanced and improved. What’s more, the process of preparing for the second examination will undoubtedly enrich my learning experience. This is not just about improving a score but about embracing a learning journey that will enhance my proficiency in English.</a:t>
            </a:r>
            <a:endParaRPr lang="en-US" altLang="zh-CN" sz="2000" dirty="0">
              <a:solidFill>
                <a:prstClr val="black"/>
              </a:solidFill>
              <a:latin typeface="Times New Roman" panose="02020603050405020304" pitchFamily="18" charset="0"/>
              <a:cs typeface="Times New Roman" panose="02020603050405020304" pitchFamily="18" charset="0"/>
            </a:endParaRPr>
          </a:p>
          <a:p>
            <a:pPr lvl="0" algn="just"/>
            <a:r>
              <a:rPr lang="en-US" altLang="zh-CN" sz="2000" dirty="0">
                <a:solidFill>
                  <a:prstClr val="black"/>
                </a:solidFill>
                <a:latin typeface="Times New Roman" panose="02020603050405020304" pitchFamily="18" charset="0"/>
                <a:cs typeface="Times New Roman" panose="02020603050405020304" pitchFamily="18" charset="0"/>
              </a:rPr>
              <a:t>     In conclusion, despite the challenges that lie ahead, I am determined to take the second exam. I am confident that it will be a valuable experience for me and will contribute to my overall growth and development.</a:t>
            </a:r>
            <a:endParaRPr kumimoji="0" lang="en-US" altLang="zh-CN" sz="20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pic>
        <p:nvPicPr>
          <p:cNvPr id="5124" name="图片 6" descr="logo横版 png"/>
          <p:cNvPicPr>
            <a:picLocks noChangeAspect="1"/>
          </p:cNvPicPr>
          <p:nvPr>
            <p:ph idx="1"/>
          </p:nvPr>
        </p:nvPicPr>
        <p:blipFill>
          <a:blip r:embed="rId2"/>
          <a:stretch>
            <a:fillRect/>
          </a:stretch>
        </p:blipFill>
        <p:spPr>
          <a:xfrm>
            <a:off x="11129010" y="55880"/>
            <a:ext cx="641350" cy="678815"/>
          </a:xfrm>
          <a:prstGeom prst="rect">
            <a:avLst/>
          </a:prstGeom>
          <a:noFill/>
          <a:ln w="9525">
            <a:noFill/>
          </a:ln>
        </p:spPr>
      </p:pic>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473529" y="-643347"/>
            <a:ext cx="13139057" cy="8144694"/>
            <a:chOff x="-468086" y="-293914"/>
            <a:chExt cx="13139057" cy="8144694"/>
          </a:xfrm>
        </p:grpSpPr>
        <p:pic>
          <p:nvPicPr>
            <p:cNvPr id="3" name="图片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53093" y="-85586"/>
              <a:ext cx="12698186" cy="7936366"/>
            </a:xfrm>
            <a:prstGeom prst="rect">
              <a:avLst/>
            </a:prstGeom>
          </p:spPr>
        </p:pic>
        <p:sp>
          <p:nvSpPr>
            <p:cNvPr id="4" name="矩形 3"/>
            <p:cNvSpPr/>
            <p:nvPr/>
          </p:nvSpPr>
          <p:spPr>
            <a:xfrm>
              <a:off x="-468086" y="-293914"/>
              <a:ext cx="13139057" cy="4027714"/>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pitchFamily="2" charset="-122"/>
                <a:ea typeface="等线" panose="02010600030101010101" pitchFamily="2" charset="-122"/>
                <a:cs typeface="+mn-cs"/>
              </a:endParaRPr>
            </a:p>
          </p:txBody>
        </p:sp>
      </p:grpSp>
      <p:sp>
        <p:nvSpPr>
          <p:cNvPr id="5" name="文本框 4"/>
          <p:cNvSpPr txBox="1"/>
          <p:nvPr/>
        </p:nvSpPr>
        <p:spPr>
          <a:xfrm>
            <a:off x="468086" y="424885"/>
            <a:ext cx="11244942" cy="2677656"/>
          </a:xfrm>
          <a:prstGeom prst="rect">
            <a:avLst/>
          </a:prstGeom>
          <a:solidFill>
            <a:srgbClr val="C5E8AE"/>
          </a:solid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rPr>
              <a:t>9【</a:t>
            </a:r>
            <a:r>
              <a:rPr kumimoji="0" lang="zh-CN" altLang="en-US" sz="24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rPr>
              <a:t>静安二模</a:t>
            </a:r>
            <a:r>
              <a:rPr kumimoji="0" lang="en-US" altLang="zh-CN" sz="24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rPr>
              <a:t>】</a:t>
            </a:r>
            <a:r>
              <a:rPr kumimoji="0" lang="zh-CN" altLang="en-US" sz="24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rPr>
              <a:t>假设你是明启中学李华，你校艺术节即将举办主题为“最美瞬间”的摄影展，捕捉“热爱生活、积极向上、全面发展”等正能量的精彩瞬间。现邀请每位同学提供自己生活中的一张照片参展，并撰写摄影作品的介绍供参观者阅读。你打算提供什么样的照片？请写一篇短文作为参展摄影作品的介绍，内容包括： </a:t>
            </a:r>
            <a:endParaRPr kumimoji="0" lang="zh-CN" altLang="en-US" sz="24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endParaRPr>
          </a:p>
          <a:p>
            <a:pPr marL="0" marR="0" lvl="0" indent="0" algn="just"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rPr>
              <a:t>1</a:t>
            </a:r>
            <a:r>
              <a:rPr kumimoji="0" lang="zh-CN" altLang="en-US" sz="24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rPr>
              <a:t>）对该照片的简要描述； </a:t>
            </a:r>
            <a:endParaRPr kumimoji="0" lang="zh-CN" altLang="en-US" sz="24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endParaRPr>
          </a:p>
          <a:p>
            <a:pPr marL="0" marR="0" lvl="0" indent="0" algn="just"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rPr>
              <a:t>2</a:t>
            </a:r>
            <a:r>
              <a:rPr kumimoji="0" lang="zh-CN" altLang="en-US" sz="24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rPr>
              <a:t>）你选择该照片参展的理由。 </a:t>
            </a:r>
            <a:endParaRPr kumimoji="0" lang="zh-CN" altLang="en-US" sz="24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endParaRPr>
          </a:p>
          <a:p>
            <a:pPr marL="0" marR="0" lvl="0" indent="0" algn="just"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endParaRPr>
          </a:p>
        </p:txBody>
      </p:sp>
      <p:sp>
        <p:nvSpPr>
          <p:cNvPr id="6" name="文本框 5"/>
          <p:cNvSpPr txBox="1"/>
          <p:nvPr/>
        </p:nvSpPr>
        <p:spPr>
          <a:xfrm>
            <a:off x="468086" y="3206705"/>
            <a:ext cx="11244942" cy="1200329"/>
          </a:xfrm>
          <a:prstGeom prst="rect">
            <a:avLst/>
          </a:prstGeom>
          <a:noFill/>
          <a:ln w="28575">
            <a:solidFill>
              <a:srgbClr val="92D050"/>
            </a:solidFill>
          </a:ln>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rPr>
              <a:t>【</a:t>
            </a:r>
            <a:r>
              <a:rPr kumimoji="0" lang="zh-CN" altLang="en-US" sz="24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rPr>
              <a:t>新高考改</a:t>
            </a:r>
            <a:r>
              <a:rPr kumimoji="0" lang="en-US" altLang="zh-CN" sz="24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rPr>
              <a:t>】</a:t>
            </a:r>
            <a:r>
              <a:rPr kumimoji="0" lang="zh-CN" altLang="en-US" sz="24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rPr>
              <a:t>假定你是李华，你校即将举办主题为“最美瞬间”的摄影展，现向全校学生征集照片。你打算参与，请你写一封邮件，说明相关信息，内容包括：</a:t>
            </a:r>
            <a:endParaRPr kumimoji="0" lang="zh-CN" altLang="en-US" sz="24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endParaRPr>
          </a:p>
          <a:p>
            <a:pPr marL="0" marR="0" lvl="0" indent="0" algn="just"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rPr>
              <a:t>1.</a:t>
            </a:r>
            <a:r>
              <a:rPr kumimoji="0" lang="zh-CN" altLang="en-US" sz="24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rPr>
              <a:t>描述照片内容；</a:t>
            </a:r>
            <a:r>
              <a:rPr kumimoji="0" lang="en-US" altLang="zh-CN" sz="24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rPr>
              <a:t>2.</a:t>
            </a:r>
            <a:r>
              <a:rPr kumimoji="0" lang="zh-CN" altLang="en-US" sz="24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rPr>
              <a:t>选择该照片的理由；</a:t>
            </a:r>
            <a:r>
              <a:rPr kumimoji="0" lang="en-US" altLang="zh-CN" sz="24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rPr>
              <a:t>3.</a:t>
            </a:r>
            <a:r>
              <a:rPr kumimoji="0" lang="zh-CN" altLang="en-US" sz="24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rPr>
              <a:t>表达入选期望</a:t>
            </a:r>
            <a:endParaRPr kumimoji="0" lang="zh-CN" altLang="en-US" sz="24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endParaRPr>
          </a:p>
        </p:txBody>
      </p:sp>
      <p:pic>
        <p:nvPicPr>
          <p:cNvPr id="5124" name="图片 6" descr="logo横版 png"/>
          <p:cNvPicPr>
            <a:picLocks noChangeAspect="1"/>
          </p:cNvPicPr>
          <p:nvPr>
            <p:ph idx="1"/>
          </p:nvPr>
        </p:nvPicPr>
        <p:blipFill>
          <a:blip r:embed="rId2"/>
          <a:stretch>
            <a:fillRect/>
          </a:stretch>
        </p:blipFill>
        <p:spPr>
          <a:xfrm>
            <a:off x="11129010" y="55880"/>
            <a:ext cx="641350" cy="678815"/>
          </a:xfrm>
          <a:prstGeom prst="rect">
            <a:avLst/>
          </a:prstGeom>
          <a:noFill/>
          <a:ln w="9525">
            <a:noFill/>
          </a:ln>
        </p:spPr>
      </p:pic>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grpSp>
        <p:nvGrpSpPr>
          <p:cNvPr id="4" name="组合 3"/>
          <p:cNvGrpSpPr/>
          <p:nvPr/>
        </p:nvGrpSpPr>
        <p:grpSpPr>
          <a:xfrm>
            <a:off x="-228600" y="-1078366"/>
            <a:ext cx="13139057" cy="7936366"/>
            <a:chOff x="-391886" y="-85586"/>
            <a:chExt cx="13139057" cy="7936366"/>
          </a:xfrm>
        </p:grpSpPr>
        <p:pic>
          <p:nvPicPr>
            <p:cNvPr id="5" name="图片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53093" y="-85586"/>
              <a:ext cx="12698186" cy="7936366"/>
            </a:xfrm>
            <a:prstGeom prst="rect">
              <a:avLst/>
            </a:prstGeom>
          </p:spPr>
        </p:pic>
        <p:sp>
          <p:nvSpPr>
            <p:cNvPr id="6" name="矩形 5"/>
            <p:cNvSpPr/>
            <p:nvPr/>
          </p:nvSpPr>
          <p:spPr>
            <a:xfrm>
              <a:off x="-391886" y="3429000"/>
              <a:ext cx="13139057" cy="4378234"/>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endParaRPr>
            </a:p>
          </p:txBody>
        </p:sp>
      </p:grpSp>
      <p:sp>
        <p:nvSpPr>
          <p:cNvPr id="7" name="文本框 6"/>
          <p:cNvSpPr txBox="1"/>
          <p:nvPr/>
        </p:nvSpPr>
        <p:spPr>
          <a:xfrm>
            <a:off x="625929" y="461547"/>
            <a:ext cx="11244942" cy="1200329"/>
          </a:xfrm>
          <a:prstGeom prst="rect">
            <a:avLst/>
          </a:prstGeom>
          <a:noFill/>
          <a:ln w="28575">
            <a:solidFill>
              <a:srgbClr val="92D050"/>
            </a:solidFill>
          </a:ln>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rPr>
              <a:t>【</a:t>
            </a:r>
            <a:r>
              <a:rPr kumimoji="0" lang="zh-CN" altLang="en-US" sz="24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rPr>
              <a:t>新高考改</a:t>
            </a:r>
            <a:r>
              <a:rPr kumimoji="0" lang="en-US" altLang="zh-CN" sz="24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rPr>
              <a:t>】</a:t>
            </a:r>
            <a:r>
              <a:rPr kumimoji="0" lang="zh-CN" altLang="en-US" sz="24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rPr>
              <a:t>假定你是李华，你校即将举办主题为“最美瞬间”的摄影展，现向全校学生征集照片。你打算参与，请你写一封邮件，说明相关信息，内容包括：</a:t>
            </a:r>
            <a:endParaRPr kumimoji="0" lang="zh-CN" altLang="en-US" sz="24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endParaRPr>
          </a:p>
          <a:p>
            <a:pPr marL="0" marR="0" lvl="0" indent="0" algn="just"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rPr>
              <a:t>1.</a:t>
            </a:r>
            <a:r>
              <a:rPr kumimoji="0" lang="zh-CN" altLang="en-US" sz="24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rPr>
              <a:t>描述照片内容；</a:t>
            </a:r>
            <a:r>
              <a:rPr kumimoji="0" lang="en-US" altLang="zh-CN" sz="24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rPr>
              <a:t>2.</a:t>
            </a:r>
            <a:r>
              <a:rPr kumimoji="0" lang="zh-CN" altLang="en-US" sz="24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rPr>
              <a:t>选择该照片的理由；</a:t>
            </a:r>
            <a:r>
              <a:rPr kumimoji="0" lang="en-US" altLang="zh-CN" sz="24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rPr>
              <a:t>3.</a:t>
            </a:r>
            <a:r>
              <a:rPr kumimoji="0" lang="zh-CN" altLang="en-US" sz="24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rPr>
              <a:t>表达入选期望</a:t>
            </a:r>
            <a:endParaRPr kumimoji="0" lang="zh-CN" altLang="en-US" sz="2000" b="0" i="1"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endParaRPr>
          </a:p>
        </p:txBody>
      </p:sp>
      <p:sp>
        <p:nvSpPr>
          <p:cNvPr id="8" name="文本框 7"/>
          <p:cNvSpPr txBox="1"/>
          <p:nvPr/>
        </p:nvSpPr>
        <p:spPr>
          <a:xfrm>
            <a:off x="636815" y="2108468"/>
            <a:ext cx="11244942" cy="4401205"/>
          </a:xfrm>
          <a:custGeom>
            <a:avLst/>
            <a:gdLst>
              <a:gd name="connsiteX0" fmla="*/ 0 w 11244942"/>
              <a:gd name="connsiteY0" fmla="*/ 0 h 4401205"/>
              <a:gd name="connsiteX1" fmla="*/ 886366 w 11244942"/>
              <a:gd name="connsiteY1" fmla="*/ 0 h 4401205"/>
              <a:gd name="connsiteX2" fmla="*/ 1660283 w 11244942"/>
              <a:gd name="connsiteY2" fmla="*/ 0 h 4401205"/>
              <a:gd name="connsiteX3" fmla="*/ 1984402 w 11244942"/>
              <a:gd name="connsiteY3" fmla="*/ 0 h 4401205"/>
              <a:gd name="connsiteX4" fmla="*/ 2420970 w 11244942"/>
              <a:gd name="connsiteY4" fmla="*/ 0 h 4401205"/>
              <a:gd name="connsiteX5" fmla="*/ 2857538 w 11244942"/>
              <a:gd name="connsiteY5" fmla="*/ 0 h 4401205"/>
              <a:gd name="connsiteX6" fmla="*/ 3181657 w 11244942"/>
              <a:gd name="connsiteY6" fmla="*/ 0 h 4401205"/>
              <a:gd name="connsiteX7" fmla="*/ 3505776 w 11244942"/>
              <a:gd name="connsiteY7" fmla="*/ 0 h 4401205"/>
              <a:gd name="connsiteX8" fmla="*/ 4167243 w 11244942"/>
              <a:gd name="connsiteY8" fmla="*/ 0 h 4401205"/>
              <a:gd name="connsiteX9" fmla="*/ 4603812 w 11244942"/>
              <a:gd name="connsiteY9" fmla="*/ 0 h 4401205"/>
              <a:gd name="connsiteX10" fmla="*/ 4927930 w 11244942"/>
              <a:gd name="connsiteY10" fmla="*/ 0 h 4401205"/>
              <a:gd name="connsiteX11" fmla="*/ 5589398 w 11244942"/>
              <a:gd name="connsiteY11" fmla="*/ 0 h 4401205"/>
              <a:gd name="connsiteX12" fmla="*/ 6138415 w 11244942"/>
              <a:gd name="connsiteY12" fmla="*/ 0 h 4401205"/>
              <a:gd name="connsiteX13" fmla="*/ 6462534 w 11244942"/>
              <a:gd name="connsiteY13" fmla="*/ 0 h 4401205"/>
              <a:gd name="connsiteX14" fmla="*/ 6899103 w 11244942"/>
              <a:gd name="connsiteY14" fmla="*/ 0 h 4401205"/>
              <a:gd name="connsiteX15" fmla="*/ 7673019 w 11244942"/>
              <a:gd name="connsiteY15" fmla="*/ 0 h 4401205"/>
              <a:gd name="connsiteX16" fmla="*/ 8559385 w 11244942"/>
              <a:gd name="connsiteY16" fmla="*/ 0 h 4401205"/>
              <a:gd name="connsiteX17" fmla="*/ 9220852 w 11244942"/>
              <a:gd name="connsiteY17" fmla="*/ 0 h 4401205"/>
              <a:gd name="connsiteX18" fmla="*/ 9882320 w 11244942"/>
              <a:gd name="connsiteY18" fmla="*/ 0 h 4401205"/>
              <a:gd name="connsiteX19" fmla="*/ 10206439 w 11244942"/>
              <a:gd name="connsiteY19" fmla="*/ 0 h 4401205"/>
              <a:gd name="connsiteX20" fmla="*/ 11244942 w 11244942"/>
              <a:gd name="connsiteY20" fmla="*/ 0 h 4401205"/>
              <a:gd name="connsiteX21" fmla="*/ 11244942 w 11244942"/>
              <a:gd name="connsiteY21" fmla="*/ 584732 h 4401205"/>
              <a:gd name="connsiteX22" fmla="*/ 11244942 w 11244942"/>
              <a:gd name="connsiteY22" fmla="*/ 1213475 h 4401205"/>
              <a:gd name="connsiteX23" fmla="*/ 11244942 w 11244942"/>
              <a:gd name="connsiteY23" fmla="*/ 1842219 h 4401205"/>
              <a:gd name="connsiteX24" fmla="*/ 11244942 w 11244942"/>
              <a:gd name="connsiteY24" fmla="*/ 2382938 h 4401205"/>
              <a:gd name="connsiteX25" fmla="*/ 11244942 w 11244942"/>
              <a:gd name="connsiteY25" fmla="*/ 2967670 h 4401205"/>
              <a:gd name="connsiteX26" fmla="*/ 11244942 w 11244942"/>
              <a:gd name="connsiteY26" fmla="*/ 3464377 h 4401205"/>
              <a:gd name="connsiteX27" fmla="*/ 11244942 w 11244942"/>
              <a:gd name="connsiteY27" fmla="*/ 4401205 h 4401205"/>
              <a:gd name="connsiteX28" fmla="*/ 10808374 w 11244942"/>
              <a:gd name="connsiteY28" fmla="*/ 4401205 h 4401205"/>
              <a:gd name="connsiteX29" fmla="*/ 10259356 w 11244942"/>
              <a:gd name="connsiteY29" fmla="*/ 4401205 h 4401205"/>
              <a:gd name="connsiteX30" fmla="*/ 9822788 w 11244942"/>
              <a:gd name="connsiteY30" fmla="*/ 4401205 h 4401205"/>
              <a:gd name="connsiteX31" fmla="*/ 9498669 w 11244942"/>
              <a:gd name="connsiteY31" fmla="*/ 4401205 h 4401205"/>
              <a:gd name="connsiteX32" fmla="*/ 9174550 w 11244942"/>
              <a:gd name="connsiteY32" fmla="*/ 4401205 h 4401205"/>
              <a:gd name="connsiteX33" fmla="*/ 8288184 w 11244942"/>
              <a:gd name="connsiteY33" fmla="*/ 4401205 h 4401205"/>
              <a:gd name="connsiteX34" fmla="*/ 7626717 w 11244942"/>
              <a:gd name="connsiteY34" fmla="*/ 4401205 h 4401205"/>
              <a:gd name="connsiteX35" fmla="*/ 7302598 w 11244942"/>
              <a:gd name="connsiteY35" fmla="*/ 4401205 h 4401205"/>
              <a:gd name="connsiteX36" fmla="*/ 6978479 w 11244942"/>
              <a:gd name="connsiteY36" fmla="*/ 4401205 h 4401205"/>
              <a:gd name="connsiteX37" fmla="*/ 6317012 w 11244942"/>
              <a:gd name="connsiteY37" fmla="*/ 4401205 h 4401205"/>
              <a:gd name="connsiteX38" fmla="*/ 5543095 w 11244942"/>
              <a:gd name="connsiteY38" fmla="*/ 4401205 h 4401205"/>
              <a:gd name="connsiteX39" fmla="*/ 5218976 w 11244942"/>
              <a:gd name="connsiteY39" fmla="*/ 4401205 h 4401205"/>
              <a:gd name="connsiteX40" fmla="*/ 4782408 w 11244942"/>
              <a:gd name="connsiteY40" fmla="*/ 4401205 h 4401205"/>
              <a:gd name="connsiteX41" fmla="*/ 4120941 w 11244942"/>
              <a:gd name="connsiteY41" fmla="*/ 4401205 h 4401205"/>
              <a:gd name="connsiteX42" fmla="*/ 3571923 w 11244942"/>
              <a:gd name="connsiteY42" fmla="*/ 4401205 h 4401205"/>
              <a:gd name="connsiteX43" fmla="*/ 2798006 w 11244942"/>
              <a:gd name="connsiteY43" fmla="*/ 4401205 h 4401205"/>
              <a:gd name="connsiteX44" fmla="*/ 2024090 w 11244942"/>
              <a:gd name="connsiteY44" fmla="*/ 4401205 h 4401205"/>
              <a:gd name="connsiteX45" fmla="*/ 1475072 w 11244942"/>
              <a:gd name="connsiteY45" fmla="*/ 4401205 h 4401205"/>
              <a:gd name="connsiteX46" fmla="*/ 1150953 w 11244942"/>
              <a:gd name="connsiteY46" fmla="*/ 4401205 h 4401205"/>
              <a:gd name="connsiteX47" fmla="*/ 0 w 11244942"/>
              <a:gd name="connsiteY47" fmla="*/ 4401205 h 4401205"/>
              <a:gd name="connsiteX48" fmla="*/ 0 w 11244942"/>
              <a:gd name="connsiteY48" fmla="*/ 3772461 h 4401205"/>
              <a:gd name="connsiteX49" fmla="*/ 0 w 11244942"/>
              <a:gd name="connsiteY49" fmla="*/ 3231742 h 4401205"/>
              <a:gd name="connsiteX50" fmla="*/ 0 w 11244942"/>
              <a:gd name="connsiteY50" fmla="*/ 2647010 h 4401205"/>
              <a:gd name="connsiteX51" fmla="*/ 0 w 11244942"/>
              <a:gd name="connsiteY51" fmla="*/ 2106291 h 4401205"/>
              <a:gd name="connsiteX52" fmla="*/ 0 w 11244942"/>
              <a:gd name="connsiteY52" fmla="*/ 1389523 h 4401205"/>
              <a:gd name="connsiteX53" fmla="*/ 0 w 11244942"/>
              <a:gd name="connsiteY53" fmla="*/ 716768 h 4401205"/>
              <a:gd name="connsiteX54" fmla="*/ 0 w 11244942"/>
              <a:gd name="connsiteY54" fmla="*/ 0 h 4401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11244942" h="4401205" fill="none" extrusionOk="0">
                <a:moveTo>
                  <a:pt x="0" y="0"/>
                </a:moveTo>
                <a:cubicBezTo>
                  <a:pt x="335857" y="-23094"/>
                  <a:pt x="498212" y="29383"/>
                  <a:pt x="886366" y="0"/>
                </a:cubicBezTo>
                <a:cubicBezTo>
                  <a:pt x="1274520" y="-29383"/>
                  <a:pt x="1278901" y="25477"/>
                  <a:pt x="1660283" y="0"/>
                </a:cubicBezTo>
                <a:cubicBezTo>
                  <a:pt x="2041665" y="-25477"/>
                  <a:pt x="1863355" y="5599"/>
                  <a:pt x="1984402" y="0"/>
                </a:cubicBezTo>
                <a:cubicBezTo>
                  <a:pt x="2105449" y="-5599"/>
                  <a:pt x="2249157" y="14699"/>
                  <a:pt x="2420970" y="0"/>
                </a:cubicBezTo>
                <a:cubicBezTo>
                  <a:pt x="2592783" y="-14699"/>
                  <a:pt x="2739322" y="18765"/>
                  <a:pt x="2857538" y="0"/>
                </a:cubicBezTo>
                <a:cubicBezTo>
                  <a:pt x="2975754" y="-18765"/>
                  <a:pt x="3023449" y="-330"/>
                  <a:pt x="3181657" y="0"/>
                </a:cubicBezTo>
                <a:cubicBezTo>
                  <a:pt x="3339865" y="330"/>
                  <a:pt x="3372645" y="2121"/>
                  <a:pt x="3505776" y="0"/>
                </a:cubicBezTo>
                <a:cubicBezTo>
                  <a:pt x="3638907" y="-2121"/>
                  <a:pt x="3851726" y="-4876"/>
                  <a:pt x="4167243" y="0"/>
                </a:cubicBezTo>
                <a:cubicBezTo>
                  <a:pt x="4482760" y="4876"/>
                  <a:pt x="4419537" y="13486"/>
                  <a:pt x="4603812" y="0"/>
                </a:cubicBezTo>
                <a:cubicBezTo>
                  <a:pt x="4788087" y="-13486"/>
                  <a:pt x="4773446" y="-6516"/>
                  <a:pt x="4927930" y="0"/>
                </a:cubicBezTo>
                <a:cubicBezTo>
                  <a:pt x="5082414" y="6516"/>
                  <a:pt x="5331836" y="-29225"/>
                  <a:pt x="5589398" y="0"/>
                </a:cubicBezTo>
                <a:cubicBezTo>
                  <a:pt x="5846960" y="29225"/>
                  <a:pt x="5926017" y="-5384"/>
                  <a:pt x="6138415" y="0"/>
                </a:cubicBezTo>
                <a:cubicBezTo>
                  <a:pt x="6350813" y="5384"/>
                  <a:pt x="6319753" y="-13762"/>
                  <a:pt x="6462534" y="0"/>
                </a:cubicBezTo>
                <a:cubicBezTo>
                  <a:pt x="6605315" y="13762"/>
                  <a:pt x="6698891" y="-10856"/>
                  <a:pt x="6899103" y="0"/>
                </a:cubicBezTo>
                <a:cubicBezTo>
                  <a:pt x="7099315" y="10856"/>
                  <a:pt x="7318914" y="-11702"/>
                  <a:pt x="7673019" y="0"/>
                </a:cubicBezTo>
                <a:cubicBezTo>
                  <a:pt x="8027124" y="11702"/>
                  <a:pt x="8131580" y="-15104"/>
                  <a:pt x="8559385" y="0"/>
                </a:cubicBezTo>
                <a:cubicBezTo>
                  <a:pt x="8987190" y="15104"/>
                  <a:pt x="9023012" y="27752"/>
                  <a:pt x="9220852" y="0"/>
                </a:cubicBezTo>
                <a:cubicBezTo>
                  <a:pt x="9418692" y="-27752"/>
                  <a:pt x="9619456" y="-2651"/>
                  <a:pt x="9882320" y="0"/>
                </a:cubicBezTo>
                <a:cubicBezTo>
                  <a:pt x="10145184" y="2651"/>
                  <a:pt x="10045045" y="4581"/>
                  <a:pt x="10206439" y="0"/>
                </a:cubicBezTo>
                <a:cubicBezTo>
                  <a:pt x="10367833" y="-4581"/>
                  <a:pt x="10858464" y="17505"/>
                  <a:pt x="11244942" y="0"/>
                </a:cubicBezTo>
                <a:cubicBezTo>
                  <a:pt x="11245789" y="279316"/>
                  <a:pt x="11251843" y="451269"/>
                  <a:pt x="11244942" y="584732"/>
                </a:cubicBezTo>
                <a:cubicBezTo>
                  <a:pt x="11238041" y="718195"/>
                  <a:pt x="11240832" y="912772"/>
                  <a:pt x="11244942" y="1213475"/>
                </a:cubicBezTo>
                <a:cubicBezTo>
                  <a:pt x="11249052" y="1514178"/>
                  <a:pt x="11217764" y="1601254"/>
                  <a:pt x="11244942" y="1842219"/>
                </a:cubicBezTo>
                <a:cubicBezTo>
                  <a:pt x="11272120" y="2083184"/>
                  <a:pt x="11261309" y="2179639"/>
                  <a:pt x="11244942" y="2382938"/>
                </a:cubicBezTo>
                <a:cubicBezTo>
                  <a:pt x="11228575" y="2586237"/>
                  <a:pt x="11227751" y="2738920"/>
                  <a:pt x="11244942" y="2967670"/>
                </a:cubicBezTo>
                <a:cubicBezTo>
                  <a:pt x="11262133" y="3196420"/>
                  <a:pt x="11226824" y="3268110"/>
                  <a:pt x="11244942" y="3464377"/>
                </a:cubicBezTo>
                <a:cubicBezTo>
                  <a:pt x="11263060" y="3660644"/>
                  <a:pt x="11221675" y="3956111"/>
                  <a:pt x="11244942" y="4401205"/>
                </a:cubicBezTo>
                <a:cubicBezTo>
                  <a:pt x="11133841" y="4420117"/>
                  <a:pt x="10960293" y="4386655"/>
                  <a:pt x="10808374" y="4401205"/>
                </a:cubicBezTo>
                <a:cubicBezTo>
                  <a:pt x="10656455" y="4415755"/>
                  <a:pt x="10415757" y="4405593"/>
                  <a:pt x="10259356" y="4401205"/>
                </a:cubicBezTo>
                <a:cubicBezTo>
                  <a:pt x="10102955" y="4396817"/>
                  <a:pt x="9974676" y="4391083"/>
                  <a:pt x="9822788" y="4401205"/>
                </a:cubicBezTo>
                <a:cubicBezTo>
                  <a:pt x="9670900" y="4411327"/>
                  <a:pt x="9635397" y="4401983"/>
                  <a:pt x="9498669" y="4401205"/>
                </a:cubicBezTo>
                <a:cubicBezTo>
                  <a:pt x="9361941" y="4400427"/>
                  <a:pt x="9276633" y="4390713"/>
                  <a:pt x="9174550" y="4401205"/>
                </a:cubicBezTo>
                <a:cubicBezTo>
                  <a:pt x="9072467" y="4411697"/>
                  <a:pt x="8718015" y="4371688"/>
                  <a:pt x="8288184" y="4401205"/>
                </a:cubicBezTo>
                <a:cubicBezTo>
                  <a:pt x="7858353" y="4430722"/>
                  <a:pt x="7770280" y="4383834"/>
                  <a:pt x="7626717" y="4401205"/>
                </a:cubicBezTo>
                <a:cubicBezTo>
                  <a:pt x="7483154" y="4418576"/>
                  <a:pt x="7386736" y="4396938"/>
                  <a:pt x="7302598" y="4401205"/>
                </a:cubicBezTo>
                <a:cubicBezTo>
                  <a:pt x="7218460" y="4405472"/>
                  <a:pt x="7097052" y="4385228"/>
                  <a:pt x="6978479" y="4401205"/>
                </a:cubicBezTo>
                <a:cubicBezTo>
                  <a:pt x="6859906" y="4417182"/>
                  <a:pt x="6521246" y="4376560"/>
                  <a:pt x="6317012" y="4401205"/>
                </a:cubicBezTo>
                <a:cubicBezTo>
                  <a:pt x="6112778" y="4425850"/>
                  <a:pt x="5725439" y="4404099"/>
                  <a:pt x="5543095" y="4401205"/>
                </a:cubicBezTo>
                <a:cubicBezTo>
                  <a:pt x="5360751" y="4398311"/>
                  <a:pt x="5292761" y="4416676"/>
                  <a:pt x="5218976" y="4401205"/>
                </a:cubicBezTo>
                <a:cubicBezTo>
                  <a:pt x="5145191" y="4385734"/>
                  <a:pt x="4885605" y="4391936"/>
                  <a:pt x="4782408" y="4401205"/>
                </a:cubicBezTo>
                <a:cubicBezTo>
                  <a:pt x="4679211" y="4410474"/>
                  <a:pt x="4397212" y="4377960"/>
                  <a:pt x="4120941" y="4401205"/>
                </a:cubicBezTo>
                <a:cubicBezTo>
                  <a:pt x="3844670" y="4424450"/>
                  <a:pt x="3702189" y="4413454"/>
                  <a:pt x="3571923" y="4401205"/>
                </a:cubicBezTo>
                <a:cubicBezTo>
                  <a:pt x="3441657" y="4388956"/>
                  <a:pt x="3035971" y="4412184"/>
                  <a:pt x="2798006" y="4401205"/>
                </a:cubicBezTo>
                <a:cubicBezTo>
                  <a:pt x="2560041" y="4390226"/>
                  <a:pt x="2390516" y="4394477"/>
                  <a:pt x="2024090" y="4401205"/>
                </a:cubicBezTo>
                <a:cubicBezTo>
                  <a:pt x="1657664" y="4407933"/>
                  <a:pt x="1620216" y="4423902"/>
                  <a:pt x="1475072" y="4401205"/>
                </a:cubicBezTo>
                <a:cubicBezTo>
                  <a:pt x="1329928" y="4378508"/>
                  <a:pt x="1276299" y="4394517"/>
                  <a:pt x="1150953" y="4401205"/>
                </a:cubicBezTo>
                <a:cubicBezTo>
                  <a:pt x="1025607" y="4407893"/>
                  <a:pt x="265526" y="4390018"/>
                  <a:pt x="0" y="4401205"/>
                </a:cubicBezTo>
                <a:cubicBezTo>
                  <a:pt x="-27047" y="4128292"/>
                  <a:pt x="16998" y="3921388"/>
                  <a:pt x="0" y="3772461"/>
                </a:cubicBezTo>
                <a:cubicBezTo>
                  <a:pt x="-16998" y="3623534"/>
                  <a:pt x="3027" y="3426211"/>
                  <a:pt x="0" y="3231742"/>
                </a:cubicBezTo>
                <a:cubicBezTo>
                  <a:pt x="-3027" y="3037273"/>
                  <a:pt x="4620" y="2848928"/>
                  <a:pt x="0" y="2647010"/>
                </a:cubicBezTo>
                <a:cubicBezTo>
                  <a:pt x="-4620" y="2445092"/>
                  <a:pt x="14206" y="2372553"/>
                  <a:pt x="0" y="2106291"/>
                </a:cubicBezTo>
                <a:cubicBezTo>
                  <a:pt x="-14206" y="1840029"/>
                  <a:pt x="35239" y="1629685"/>
                  <a:pt x="0" y="1389523"/>
                </a:cubicBezTo>
                <a:cubicBezTo>
                  <a:pt x="-35239" y="1149361"/>
                  <a:pt x="-1251" y="869042"/>
                  <a:pt x="0" y="716768"/>
                </a:cubicBezTo>
                <a:cubicBezTo>
                  <a:pt x="1251" y="564495"/>
                  <a:pt x="33382" y="250155"/>
                  <a:pt x="0" y="0"/>
                </a:cubicBezTo>
                <a:close/>
              </a:path>
              <a:path w="11244942" h="4401205" stroke="0" extrusionOk="0">
                <a:moveTo>
                  <a:pt x="0" y="0"/>
                </a:moveTo>
                <a:cubicBezTo>
                  <a:pt x="175434" y="-18604"/>
                  <a:pt x="341633" y="6683"/>
                  <a:pt x="436568" y="0"/>
                </a:cubicBezTo>
                <a:cubicBezTo>
                  <a:pt x="531503" y="-6683"/>
                  <a:pt x="906180" y="16892"/>
                  <a:pt x="1210485" y="0"/>
                </a:cubicBezTo>
                <a:cubicBezTo>
                  <a:pt x="1514790" y="-16892"/>
                  <a:pt x="1572506" y="-18830"/>
                  <a:pt x="1871952" y="0"/>
                </a:cubicBezTo>
                <a:cubicBezTo>
                  <a:pt x="2171398" y="18830"/>
                  <a:pt x="2385718" y="36345"/>
                  <a:pt x="2645869" y="0"/>
                </a:cubicBezTo>
                <a:cubicBezTo>
                  <a:pt x="2906020" y="-36345"/>
                  <a:pt x="3064527" y="8727"/>
                  <a:pt x="3307336" y="0"/>
                </a:cubicBezTo>
                <a:cubicBezTo>
                  <a:pt x="3550145" y="-8727"/>
                  <a:pt x="3967454" y="-19599"/>
                  <a:pt x="4193702" y="0"/>
                </a:cubicBezTo>
                <a:cubicBezTo>
                  <a:pt x="4419950" y="19599"/>
                  <a:pt x="4542245" y="-10684"/>
                  <a:pt x="4855169" y="0"/>
                </a:cubicBezTo>
                <a:cubicBezTo>
                  <a:pt x="5168093" y="10684"/>
                  <a:pt x="5109186" y="-15780"/>
                  <a:pt x="5291737" y="0"/>
                </a:cubicBezTo>
                <a:cubicBezTo>
                  <a:pt x="5474288" y="15780"/>
                  <a:pt x="5524011" y="-6950"/>
                  <a:pt x="5728306" y="0"/>
                </a:cubicBezTo>
                <a:cubicBezTo>
                  <a:pt x="5932601" y="6950"/>
                  <a:pt x="6162516" y="11717"/>
                  <a:pt x="6277324" y="0"/>
                </a:cubicBezTo>
                <a:cubicBezTo>
                  <a:pt x="6392132" y="-11717"/>
                  <a:pt x="6654127" y="-24397"/>
                  <a:pt x="6938791" y="0"/>
                </a:cubicBezTo>
                <a:cubicBezTo>
                  <a:pt x="7223455" y="24397"/>
                  <a:pt x="7407484" y="16209"/>
                  <a:pt x="7825157" y="0"/>
                </a:cubicBezTo>
                <a:cubicBezTo>
                  <a:pt x="8242830" y="-16209"/>
                  <a:pt x="8141534" y="10217"/>
                  <a:pt x="8261725" y="0"/>
                </a:cubicBezTo>
                <a:cubicBezTo>
                  <a:pt x="8381916" y="-10217"/>
                  <a:pt x="8968686" y="-30528"/>
                  <a:pt x="9148091" y="0"/>
                </a:cubicBezTo>
                <a:cubicBezTo>
                  <a:pt x="9327496" y="30528"/>
                  <a:pt x="9432832" y="-15239"/>
                  <a:pt x="9697109" y="0"/>
                </a:cubicBezTo>
                <a:cubicBezTo>
                  <a:pt x="9961386" y="15239"/>
                  <a:pt x="10033097" y="21690"/>
                  <a:pt x="10246127" y="0"/>
                </a:cubicBezTo>
                <a:cubicBezTo>
                  <a:pt x="10459157" y="-21690"/>
                  <a:pt x="10493377" y="-1939"/>
                  <a:pt x="10570245" y="0"/>
                </a:cubicBezTo>
                <a:cubicBezTo>
                  <a:pt x="10647113" y="1939"/>
                  <a:pt x="10991803" y="-16633"/>
                  <a:pt x="11244942" y="0"/>
                </a:cubicBezTo>
                <a:cubicBezTo>
                  <a:pt x="11260128" y="202334"/>
                  <a:pt x="11274776" y="372331"/>
                  <a:pt x="11244942" y="716768"/>
                </a:cubicBezTo>
                <a:cubicBezTo>
                  <a:pt x="11215108" y="1061205"/>
                  <a:pt x="11264265" y="1038786"/>
                  <a:pt x="11244942" y="1345511"/>
                </a:cubicBezTo>
                <a:cubicBezTo>
                  <a:pt x="11225619" y="1652236"/>
                  <a:pt x="11261764" y="1836749"/>
                  <a:pt x="11244942" y="2062279"/>
                </a:cubicBezTo>
                <a:cubicBezTo>
                  <a:pt x="11228120" y="2287809"/>
                  <a:pt x="11255576" y="2482065"/>
                  <a:pt x="11244942" y="2691022"/>
                </a:cubicBezTo>
                <a:cubicBezTo>
                  <a:pt x="11234308" y="2899979"/>
                  <a:pt x="11255717" y="3009661"/>
                  <a:pt x="11244942" y="3231742"/>
                </a:cubicBezTo>
                <a:cubicBezTo>
                  <a:pt x="11234167" y="3453823"/>
                  <a:pt x="11270663" y="3513780"/>
                  <a:pt x="11244942" y="3772461"/>
                </a:cubicBezTo>
                <a:cubicBezTo>
                  <a:pt x="11219221" y="4031142"/>
                  <a:pt x="11235782" y="4236317"/>
                  <a:pt x="11244942" y="4401205"/>
                </a:cubicBezTo>
                <a:cubicBezTo>
                  <a:pt x="11157216" y="4392574"/>
                  <a:pt x="11031626" y="4411853"/>
                  <a:pt x="10920823" y="4401205"/>
                </a:cubicBezTo>
                <a:cubicBezTo>
                  <a:pt x="10810020" y="4390557"/>
                  <a:pt x="10526204" y="4421388"/>
                  <a:pt x="10371805" y="4401205"/>
                </a:cubicBezTo>
                <a:cubicBezTo>
                  <a:pt x="10217406" y="4381022"/>
                  <a:pt x="10144536" y="4383413"/>
                  <a:pt x="9935237" y="4401205"/>
                </a:cubicBezTo>
                <a:cubicBezTo>
                  <a:pt x="9725938" y="4418997"/>
                  <a:pt x="9561078" y="4381267"/>
                  <a:pt x="9386219" y="4401205"/>
                </a:cubicBezTo>
                <a:cubicBezTo>
                  <a:pt x="9211360" y="4421143"/>
                  <a:pt x="8955754" y="4387221"/>
                  <a:pt x="8724752" y="4401205"/>
                </a:cubicBezTo>
                <a:cubicBezTo>
                  <a:pt x="8493750" y="4415189"/>
                  <a:pt x="8492776" y="4386844"/>
                  <a:pt x="8400633" y="4401205"/>
                </a:cubicBezTo>
                <a:cubicBezTo>
                  <a:pt x="8308490" y="4415566"/>
                  <a:pt x="8124474" y="4396672"/>
                  <a:pt x="7964065" y="4401205"/>
                </a:cubicBezTo>
                <a:cubicBezTo>
                  <a:pt x="7803656" y="4405738"/>
                  <a:pt x="7744097" y="4390999"/>
                  <a:pt x="7527496" y="4401205"/>
                </a:cubicBezTo>
                <a:cubicBezTo>
                  <a:pt x="7310895" y="4411411"/>
                  <a:pt x="7091426" y="4377128"/>
                  <a:pt x="6753580" y="4401205"/>
                </a:cubicBezTo>
                <a:cubicBezTo>
                  <a:pt x="6415734" y="4425282"/>
                  <a:pt x="6278098" y="4391161"/>
                  <a:pt x="5979663" y="4401205"/>
                </a:cubicBezTo>
                <a:cubicBezTo>
                  <a:pt x="5681228" y="4411249"/>
                  <a:pt x="5560975" y="4395568"/>
                  <a:pt x="5430646" y="4401205"/>
                </a:cubicBezTo>
                <a:cubicBezTo>
                  <a:pt x="5300317" y="4406842"/>
                  <a:pt x="5145141" y="4404257"/>
                  <a:pt x="4881628" y="4401205"/>
                </a:cubicBezTo>
                <a:cubicBezTo>
                  <a:pt x="4618115" y="4398153"/>
                  <a:pt x="4535141" y="4413081"/>
                  <a:pt x="4332610" y="4401205"/>
                </a:cubicBezTo>
                <a:cubicBezTo>
                  <a:pt x="4130079" y="4389329"/>
                  <a:pt x="4136710" y="4411837"/>
                  <a:pt x="4008491" y="4401205"/>
                </a:cubicBezTo>
                <a:cubicBezTo>
                  <a:pt x="3880272" y="4390573"/>
                  <a:pt x="3623328" y="4421509"/>
                  <a:pt x="3459473" y="4401205"/>
                </a:cubicBezTo>
                <a:cubicBezTo>
                  <a:pt x="3295618" y="4380901"/>
                  <a:pt x="3025820" y="4398977"/>
                  <a:pt x="2685557" y="4401205"/>
                </a:cubicBezTo>
                <a:cubicBezTo>
                  <a:pt x="2345294" y="4403433"/>
                  <a:pt x="2431271" y="4398674"/>
                  <a:pt x="2361438" y="4401205"/>
                </a:cubicBezTo>
                <a:cubicBezTo>
                  <a:pt x="2291605" y="4403736"/>
                  <a:pt x="1869707" y="4377571"/>
                  <a:pt x="1699971" y="4401205"/>
                </a:cubicBezTo>
                <a:cubicBezTo>
                  <a:pt x="1530235" y="4424839"/>
                  <a:pt x="1475707" y="4397953"/>
                  <a:pt x="1263402" y="4401205"/>
                </a:cubicBezTo>
                <a:cubicBezTo>
                  <a:pt x="1051097" y="4404457"/>
                  <a:pt x="532563" y="4342390"/>
                  <a:pt x="0" y="4401205"/>
                </a:cubicBezTo>
                <a:cubicBezTo>
                  <a:pt x="24781" y="4181054"/>
                  <a:pt x="-7745" y="4032226"/>
                  <a:pt x="0" y="3816473"/>
                </a:cubicBezTo>
                <a:cubicBezTo>
                  <a:pt x="7745" y="3600720"/>
                  <a:pt x="11850" y="3417367"/>
                  <a:pt x="0" y="3187730"/>
                </a:cubicBezTo>
                <a:cubicBezTo>
                  <a:pt x="-11850" y="2958093"/>
                  <a:pt x="19977" y="2920765"/>
                  <a:pt x="0" y="2691022"/>
                </a:cubicBezTo>
                <a:cubicBezTo>
                  <a:pt x="-19977" y="2461279"/>
                  <a:pt x="3544" y="2252568"/>
                  <a:pt x="0" y="2062279"/>
                </a:cubicBezTo>
                <a:cubicBezTo>
                  <a:pt x="-3544" y="1871990"/>
                  <a:pt x="22287" y="1602061"/>
                  <a:pt x="0" y="1477547"/>
                </a:cubicBezTo>
                <a:cubicBezTo>
                  <a:pt x="-22287" y="1353033"/>
                  <a:pt x="-30469" y="955021"/>
                  <a:pt x="0" y="760780"/>
                </a:cubicBezTo>
                <a:cubicBezTo>
                  <a:pt x="30469" y="566539"/>
                  <a:pt x="-766" y="207018"/>
                  <a:pt x="0" y="0"/>
                </a:cubicBezTo>
                <a:close/>
              </a:path>
            </a:pathLst>
          </a:custGeom>
          <a:solidFill>
            <a:schemeClr val="accent6">
              <a:lumMod val="20000"/>
              <a:lumOff val="80000"/>
            </a:schemeClr>
          </a:solidFill>
          <a:ln w="28575">
            <a:solidFill>
              <a:srgbClr val="92D050"/>
            </a:solidFill>
          </a:ln>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A possible version:   </a:t>
            </a:r>
            <a:endParaRPr kumimoji="0" lang="en-US" altLang="zh-CN" sz="20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Dear Sir or Madam,</a:t>
            </a:r>
            <a:endParaRPr kumimoji="0" lang="en-US" altLang="zh-CN" sz="20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     I’m Li Hua from Class 1, Senior 3. Thrillingly informed of the upcoming student photo exhibition themed "The Most Beautiful Moment" will be on display next week, I am writing to submit my carefully selected photo.</a:t>
            </a:r>
            <a:endParaRPr kumimoji="0" lang="en-US" altLang="zh-CN" sz="20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     This picture captures a lively moment from our English Corner. Looking at the photo, what comes in sight is students engrossed in discussions, expressing their thoughts and ideas in English. Since the photo indeed embodies the essence of our English Corner – a platform where students come together to practice spoken English and exchange perspectives, I couldn’t wait to contribute it to you to showcase the enthusiasm for learning English in our school.</a:t>
            </a:r>
            <a:endParaRPr kumimoji="0" lang="en-US" altLang="zh-CN" sz="20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     Hopefully, my photo will be selected. Thanks for your consideration.</a:t>
            </a:r>
            <a:endParaRPr kumimoji="0" lang="en-US" altLang="zh-CN" sz="20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     Attached is the photo. Best wishes!</a:t>
            </a:r>
            <a:endParaRPr kumimoji="0" lang="en-US" altLang="zh-CN" sz="20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a:p>
            <a:pPr marL="0" marR="0" lvl="0" indent="0" algn="r"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yours,</a:t>
            </a:r>
            <a:endParaRPr kumimoji="0" lang="en-US" altLang="zh-CN" sz="20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a:p>
            <a:pPr marL="0" marR="0" lvl="0" indent="0" algn="r"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Li Hua</a:t>
            </a:r>
            <a:endParaRPr kumimoji="0" lang="en-US" altLang="zh-CN" sz="20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pic>
        <p:nvPicPr>
          <p:cNvPr id="5124" name="图片 6" descr="logo横版 png"/>
          <p:cNvPicPr>
            <a:picLocks noChangeAspect="1"/>
          </p:cNvPicPr>
          <p:nvPr>
            <p:ph idx="1"/>
          </p:nvPr>
        </p:nvPicPr>
        <p:blipFill>
          <a:blip r:embed="rId2"/>
          <a:stretch>
            <a:fillRect/>
          </a:stretch>
        </p:blipFill>
        <p:spPr>
          <a:xfrm>
            <a:off x="11193145" y="461645"/>
            <a:ext cx="688975" cy="728345"/>
          </a:xfrm>
          <a:prstGeom prst="rect">
            <a:avLst/>
          </a:prstGeom>
          <a:noFill/>
          <a:ln w="9525">
            <a:noFill/>
          </a:ln>
        </p:spPr>
      </p:pic>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473529" y="-643347"/>
            <a:ext cx="13139057" cy="8144694"/>
            <a:chOff x="-468086" y="-293914"/>
            <a:chExt cx="13139057" cy="8144694"/>
          </a:xfrm>
        </p:grpSpPr>
        <p:pic>
          <p:nvPicPr>
            <p:cNvPr id="3" name="图片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53093" y="-85586"/>
              <a:ext cx="12698186" cy="7936366"/>
            </a:xfrm>
            <a:prstGeom prst="rect">
              <a:avLst/>
            </a:prstGeom>
          </p:spPr>
        </p:pic>
        <p:sp>
          <p:nvSpPr>
            <p:cNvPr id="4" name="矩形 3"/>
            <p:cNvSpPr/>
            <p:nvPr/>
          </p:nvSpPr>
          <p:spPr>
            <a:xfrm>
              <a:off x="-468086" y="-293914"/>
              <a:ext cx="13139057" cy="4027714"/>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pitchFamily="2" charset="-122"/>
                <a:ea typeface="等线" panose="02010600030101010101" pitchFamily="2" charset="-122"/>
                <a:cs typeface="+mn-cs"/>
              </a:endParaRPr>
            </a:p>
          </p:txBody>
        </p:sp>
      </p:grpSp>
      <p:sp>
        <p:nvSpPr>
          <p:cNvPr id="5" name="文本框 4"/>
          <p:cNvSpPr txBox="1"/>
          <p:nvPr/>
        </p:nvSpPr>
        <p:spPr>
          <a:xfrm>
            <a:off x="473529" y="684855"/>
            <a:ext cx="11244942" cy="1569660"/>
          </a:xfrm>
          <a:prstGeom prst="rect">
            <a:avLst/>
          </a:prstGeom>
          <a:solidFill>
            <a:srgbClr val="C5E8AE"/>
          </a:solid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10【</a:t>
            </a:r>
            <a:r>
              <a:rPr kumimoji="0" lang="zh-CN"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闵行二模</a:t>
            </a:r>
            <a:r>
              <a:rPr kumimoji="0" lang="en-US" altLang="zh-CN" sz="24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a:t>
            </a:r>
            <a:r>
              <a:rPr kumimoji="0" lang="zh-CN"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假设你是上海市明启中学的高三学生李华，你的新西兰笔友</a:t>
            </a:r>
            <a:r>
              <a:rPr kumimoji="0" lang="en-US" altLang="zh-CN" sz="24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Terry</a:t>
            </a:r>
            <a:r>
              <a:rPr kumimoji="0" lang="zh-CN"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即将在下个学期来你们学校参加为期</a:t>
            </a:r>
            <a:r>
              <a:rPr kumimoji="0" lang="en-US" altLang="zh-CN" sz="24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2</a:t>
            </a:r>
            <a:r>
              <a:rPr kumimoji="0" lang="zh-CN"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个月的学习交流项目。他发来邮件，请你给他一些在上海生活和学习的建议。 请你回复邮件。你的邮件须包含</a:t>
            </a:r>
            <a:r>
              <a:rPr kumimoji="0" lang="en-US" altLang="zh-CN" sz="24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2</a:t>
            </a:r>
            <a:r>
              <a:rPr kumimoji="0" lang="zh-CN"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a:t>
            </a:r>
            <a:r>
              <a:rPr kumimoji="0" lang="en-US" altLang="zh-CN" sz="24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3</a:t>
            </a:r>
            <a:r>
              <a:rPr kumimoji="0" lang="zh-CN"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条建议和相关理由。</a:t>
            </a:r>
            <a:endParaRPr kumimoji="0" lang="zh-CN"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6" name="文本框 5"/>
          <p:cNvSpPr txBox="1"/>
          <p:nvPr/>
        </p:nvSpPr>
        <p:spPr>
          <a:xfrm>
            <a:off x="473529" y="2504819"/>
            <a:ext cx="11244942" cy="1569660"/>
          </a:xfrm>
          <a:prstGeom prst="rect">
            <a:avLst/>
          </a:prstGeom>
          <a:noFill/>
          <a:ln w="28575">
            <a:solidFill>
              <a:srgbClr val="92D050"/>
            </a:solidFill>
          </a:ln>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rPr>
              <a:t>【</a:t>
            </a:r>
            <a:r>
              <a:rPr kumimoji="0" lang="zh-CN" altLang="en-US" sz="24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rPr>
              <a:t>新高考改</a:t>
            </a:r>
            <a:r>
              <a:rPr kumimoji="0" lang="en-US" altLang="zh-CN" sz="24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rPr>
              <a:t>】</a:t>
            </a:r>
            <a:r>
              <a:rPr kumimoji="0" lang="zh-CN" altLang="en-US" sz="24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rPr>
              <a:t>假定你是李华，你的新西兰笔友</a:t>
            </a:r>
            <a:r>
              <a:rPr kumimoji="0" lang="en-US" altLang="zh-CN" sz="24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Terry</a:t>
            </a:r>
            <a:r>
              <a:rPr kumimoji="0" lang="zh-CN" altLang="en-US" sz="24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rPr>
              <a:t>即将在下个学期来你们学校参加为期</a:t>
            </a:r>
            <a:r>
              <a:rPr kumimoji="0" lang="en-US" altLang="zh-CN" sz="24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rPr>
              <a:t>2</a:t>
            </a:r>
            <a:r>
              <a:rPr kumimoji="0" lang="zh-CN" altLang="en-US" sz="24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rPr>
              <a:t>个月的学习交流项目。他写邮件询问一些在上海生活和学习的建议，请你给他回一封邮件，内容包括：</a:t>
            </a:r>
            <a:endParaRPr kumimoji="0" lang="zh-CN" altLang="en-US" sz="24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endParaRPr>
          </a:p>
          <a:p>
            <a:pPr marL="0" marR="0" lvl="0" indent="0" algn="just"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rPr>
              <a:t>1. </a:t>
            </a:r>
            <a:r>
              <a:rPr kumimoji="0" lang="zh-CN" altLang="en-US" sz="24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rPr>
              <a:t>你的建议；</a:t>
            </a:r>
            <a:r>
              <a:rPr kumimoji="0" lang="en-US" altLang="zh-CN" sz="24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rPr>
              <a:t>2. </a:t>
            </a:r>
            <a:r>
              <a:rPr kumimoji="0" lang="zh-CN" altLang="en-US" sz="24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rPr>
              <a:t>说明你的理由；</a:t>
            </a:r>
            <a:endParaRPr kumimoji="0" lang="zh-CN" altLang="en-US" sz="2000" b="0" i="1"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endParaRPr>
          </a:p>
        </p:txBody>
      </p:sp>
      <p:pic>
        <p:nvPicPr>
          <p:cNvPr id="5124" name="图片 6" descr="logo横版 png"/>
          <p:cNvPicPr>
            <a:picLocks noChangeAspect="1"/>
          </p:cNvPicPr>
          <p:nvPr>
            <p:ph idx="1"/>
          </p:nvPr>
        </p:nvPicPr>
        <p:blipFill>
          <a:blip r:embed="rId2"/>
          <a:stretch>
            <a:fillRect/>
          </a:stretch>
        </p:blipFill>
        <p:spPr>
          <a:xfrm>
            <a:off x="11129010" y="55880"/>
            <a:ext cx="641350" cy="678815"/>
          </a:xfrm>
          <a:prstGeom prst="rect">
            <a:avLst/>
          </a:prstGeom>
          <a:noFill/>
          <a:ln w="9525">
            <a:noFill/>
          </a:ln>
        </p:spPr>
      </p:pic>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239486" y="-1034820"/>
            <a:ext cx="13139057" cy="7936366"/>
            <a:chOff x="-391886" y="-85586"/>
            <a:chExt cx="13139057" cy="7936366"/>
          </a:xfrm>
        </p:grpSpPr>
        <p:pic>
          <p:nvPicPr>
            <p:cNvPr id="6" name="图片 5"/>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53093" y="-85586"/>
              <a:ext cx="12698186" cy="7936366"/>
            </a:xfrm>
            <a:prstGeom prst="rect">
              <a:avLst/>
            </a:prstGeom>
          </p:spPr>
        </p:pic>
        <p:sp>
          <p:nvSpPr>
            <p:cNvPr id="7" name="矩形 6"/>
            <p:cNvSpPr/>
            <p:nvPr/>
          </p:nvSpPr>
          <p:spPr>
            <a:xfrm>
              <a:off x="-391886" y="3429000"/>
              <a:ext cx="13139057" cy="4378234"/>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endParaRPr>
            </a:p>
          </p:txBody>
        </p:sp>
      </p:grpSp>
      <p:sp>
        <p:nvSpPr>
          <p:cNvPr id="4" name="文本框 3"/>
          <p:cNvSpPr txBox="1"/>
          <p:nvPr/>
        </p:nvSpPr>
        <p:spPr>
          <a:xfrm>
            <a:off x="625929" y="490962"/>
            <a:ext cx="11244942" cy="1569660"/>
          </a:xfrm>
          <a:prstGeom prst="rect">
            <a:avLst/>
          </a:prstGeom>
          <a:noFill/>
          <a:ln w="28575">
            <a:solidFill>
              <a:srgbClr val="92D050"/>
            </a:solidFill>
          </a:ln>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rPr>
              <a:t>【</a:t>
            </a:r>
            <a:r>
              <a:rPr kumimoji="0" lang="zh-CN" altLang="en-US" sz="24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rPr>
              <a:t>新高考改</a:t>
            </a:r>
            <a:r>
              <a:rPr kumimoji="0" lang="en-US" altLang="zh-CN" sz="24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rPr>
              <a:t>】</a:t>
            </a:r>
            <a:r>
              <a:rPr kumimoji="0" lang="zh-CN" altLang="en-US" sz="24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rPr>
              <a:t>假定你是李华，你的新西兰笔友</a:t>
            </a:r>
            <a:r>
              <a:rPr kumimoji="0" lang="en-US" altLang="zh-CN" sz="24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Terry</a:t>
            </a:r>
            <a:r>
              <a:rPr kumimoji="0" lang="zh-CN" altLang="en-US" sz="24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rPr>
              <a:t>即将在下个学期来你们学校参加为期</a:t>
            </a:r>
            <a:r>
              <a:rPr kumimoji="0" lang="en-US" altLang="zh-CN" sz="24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rPr>
              <a:t>2</a:t>
            </a:r>
            <a:r>
              <a:rPr kumimoji="0" lang="zh-CN" altLang="en-US" sz="24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rPr>
              <a:t>个月的学习交流项目。他写邮件询问一些在上海生活和学习的建议，请你给他回一封邮件，内容包括：</a:t>
            </a:r>
            <a:endParaRPr kumimoji="0" lang="zh-CN" altLang="en-US" sz="24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endParaRPr>
          </a:p>
          <a:p>
            <a:pPr marL="0" marR="0" lvl="0" indent="0" algn="just"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rPr>
              <a:t>1. </a:t>
            </a:r>
            <a:r>
              <a:rPr kumimoji="0" lang="zh-CN" altLang="en-US" sz="24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rPr>
              <a:t>你的建议；</a:t>
            </a:r>
            <a:r>
              <a:rPr kumimoji="0" lang="en-US" altLang="zh-CN" sz="24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rPr>
              <a:t>2. </a:t>
            </a:r>
            <a:r>
              <a:rPr kumimoji="0" lang="zh-CN" altLang="en-US" sz="24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rPr>
              <a:t>说明你的理由；</a:t>
            </a:r>
            <a:endParaRPr kumimoji="0" lang="zh-CN" altLang="en-US" sz="2000" b="0" i="1"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endParaRPr>
          </a:p>
        </p:txBody>
      </p:sp>
      <p:sp>
        <p:nvSpPr>
          <p:cNvPr id="8" name="文本框 7"/>
          <p:cNvSpPr txBox="1"/>
          <p:nvPr/>
        </p:nvSpPr>
        <p:spPr>
          <a:xfrm>
            <a:off x="625929" y="2155243"/>
            <a:ext cx="11244942" cy="4708981"/>
          </a:xfrm>
          <a:custGeom>
            <a:avLst/>
            <a:gdLst>
              <a:gd name="connsiteX0" fmla="*/ 0 w 11244942"/>
              <a:gd name="connsiteY0" fmla="*/ 0 h 4708981"/>
              <a:gd name="connsiteX1" fmla="*/ 886366 w 11244942"/>
              <a:gd name="connsiteY1" fmla="*/ 0 h 4708981"/>
              <a:gd name="connsiteX2" fmla="*/ 1660283 w 11244942"/>
              <a:gd name="connsiteY2" fmla="*/ 0 h 4708981"/>
              <a:gd name="connsiteX3" fmla="*/ 1984402 w 11244942"/>
              <a:gd name="connsiteY3" fmla="*/ 0 h 4708981"/>
              <a:gd name="connsiteX4" fmla="*/ 2420970 w 11244942"/>
              <a:gd name="connsiteY4" fmla="*/ 0 h 4708981"/>
              <a:gd name="connsiteX5" fmla="*/ 2857538 w 11244942"/>
              <a:gd name="connsiteY5" fmla="*/ 0 h 4708981"/>
              <a:gd name="connsiteX6" fmla="*/ 3181657 w 11244942"/>
              <a:gd name="connsiteY6" fmla="*/ 0 h 4708981"/>
              <a:gd name="connsiteX7" fmla="*/ 3505776 w 11244942"/>
              <a:gd name="connsiteY7" fmla="*/ 0 h 4708981"/>
              <a:gd name="connsiteX8" fmla="*/ 4167243 w 11244942"/>
              <a:gd name="connsiteY8" fmla="*/ 0 h 4708981"/>
              <a:gd name="connsiteX9" fmla="*/ 4603812 w 11244942"/>
              <a:gd name="connsiteY9" fmla="*/ 0 h 4708981"/>
              <a:gd name="connsiteX10" fmla="*/ 4927930 w 11244942"/>
              <a:gd name="connsiteY10" fmla="*/ 0 h 4708981"/>
              <a:gd name="connsiteX11" fmla="*/ 5589398 w 11244942"/>
              <a:gd name="connsiteY11" fmla="*/ 0 h 4708981"/>
              <a:gd name="connsiteX12" fmla="*/ 6138415 w 11244942"/>
              <a:gd name="connsiteY12" fmla="*/ 0 h 4708981"/>
              <a:gd name="connsiteX13" fmla="*/ 6462534 w 11244942"/>
              <a:gd name="connsiteY13" fmla="*/ 0 h 4708981"/>
              <a:gd name="connsiteX14" fmla="*/ 6899103 w 11244942"/>
              <a:gd name="connsiteY14" fmla="*/ 0 h 4708981"/>
              <a:gd name="connsiteX15" fmla="*/ 7673019 w 11244942"/>
              <a:gd name="connsiteY15" fmla="*/ 0 h 4708981"/>
              <a:gd name="connsiteX16" fmla="*/ 8559385 w 11244942"/>
              <a:gd name="connsiteY16" fmla="*/ 0 h 4708981"/>
              <a:gd name="connsiteX17" fmla="*/ 9220852 w 11244942"/>
              <a:gd name="connsiteY17" fmla="*/ 0 h 4708981"/>
              <a:gd name="connsiteX18" fmla="*/ 9882320 w 11244942"/>
              <a:gd name="connsiteY18" fmla="*/ 0 h 4708981"/>
              <a:gd name="connsiteX19" fmla="*/ 10206439 w 11244942"/>
              <a:gd name="connsiteY19" fmla="*/ 0 h 4708981"/>
              <a:gd name="connsiteX20" fmla="*/ 11244942 w 11244942"/>
              <a:gd name="connsiteY20" fmla="*/ 0 h 4708981"/>
              <a:gd name="connsiteX21" fmla="*/ 11244942 w 11244942"/>
              <a:gd name="connsiteY21" fmla="*/ 625622 h 4708981"/>
              <a:gd name="connsiteX22" fmla="*/ 11244942 w 11244942"/>
              <a:gd name="connsiteY22" fmla="*/ 1298333 h 4708981"/>
              <a:gd name="connsiteX23" fmla="*/ 11244942 w 11244942"/>
              <a:gd name="connsiteY23" fmla="*/ 1971045 h 4708981"/>
              <a:gd name="connsiteX24" fmla="*/ 11244942 w 11244942"/>
              <a:gd name="connsiteY24" fmla="*/ 2549577 h 4708981"/>
              <a:gd name="connsiteX25" fmla="*/ 11244942 w 11244942"/>
              <a:gd name="connsiteY25" fmla="*/ 3175199 h 4708981"/>
              <a:gd name="connsiteX26" fmla="*/ 11244942 w 11244942"/>
              <a:gd name="connsiteY26" fmla="*/ 3706641 h 4708981"/>
              <a:gd name="connsiteX27" fmla="*/ 11244942 w 11244942"/>
              <a:gd name="connsiteY27" fmla="*/ 4708981 h 4708981"/>
              <a:gd name="connsiteX28" fmla="*/ 10808374 w 11244942"/>
              <a:gd name="connsiteY28" fmla="*/ 4708981 h 4708981"/>
              <a:gd name="connsiteX29" fmla="*/ 10259356 w 11244942"/>
              <a:gd name="connsiteY29" fmla="*/ 4708981 h 4708981"/>
              <a:gd name="connsiteX30" fmla="*/ 9822788 w 11244942"/>
              <a:gd name="connsiteY30" fmla="*/ 4708981 h 4708981"/>
              <a:gd name="connsiteX31" fmla="*/ 9498669 w 11244942"/>
              <a:gd name="connsiteY31" fmla="*/ 4708981 h 4708981"/>
              <a:gd name="connsiteX32" fmla="*/ 9174550 w 11244942"/>
              <a:gd name="connsiteY32" fmla="*/ 4708981 h 4708981"/>
              <a:gd name="connsiteX33" fmla="*/ 8288184 w 11244942"/>
              <a:gd name="connsiteY33" fmla="*/ 4708981 h 4708981"/>
              <a:gd name="connsiteX34" fmla="*/ 7626717 w 11244942"/>
              <a:gd name="connsiteY34" fmla="*/ 4708981 h 4708981"/>
              <a:gd name="connsiteX35" fmla="*/ 7302598 w 11244942"/>
              <a:gd name="connsiteY35" fmla="*/ 4708981 h 4708981"/>
              <a:gd name="connsiteX36" fmla="*/ 6978479 w 11244942"/>
              <a:gd name="connsiteY36" fmla="*/ 4708981 h 4708981"/>
              <a:gd name="connsiteX37" fmla="*/ 6317012 w 11244942"/>
              <a:gd name="connsiteY37" fmla="*/ 4708981 h 4708981"/>
              <a:gd name="connsiteX38" fmla="*/ 5543095 w 11244942"/>
              <a:gd name="connsiteY38" fmla="*/ 4708981 h 4708981"/>
              <a:gd name="connsiteX39" fmla="*/ 5218976 w 11244942"/>
              <a:gd name="connsiteY39" fmla="*/ 4708981 h 4708981"/>
              <a:gd name="connsiteX40" fmla="*/ 4782408 w 11244942"/>
              <a:gd name="connsiteY40" fmla="*/ 4708981 h 4708981"/>
              <a:gd name="connsiteX41" fmla="*/ 4120941 w 11244942"/>
              <a:gd name="connsiteY41" fmla="*/ 4708981 h 4708981"/>
              <a:gd name="connsiteX42" fmla="*/ 3571923 w 11244942"/>
              <a:gd name="connsiteY42" fmla="*/ 4708981 h 4708981"/>
              <a:gd name="connsiteX43" fmla="*/ 2798006 w 11244942"/>
              <a:gd name="connsiteY43" fmla="*/ 4708981 h 4708981"/>
              <a:gd name="connsiteX44" fmla="*/ 2024090 w 11244942"/>
              <a:gd name="connsiteY44" fmla="*/ 4708981 h 4708981"/>
              <a:gd name="connsiteX45" fmla="*/ 1475072 w 11244942"/>
              <a:gd name="connsiteY45" fmla="*/ 4708981 h 4708981"/>
              <a:gd name="connsiteX46" fmla="*/ 1150953 w 11244942"/>
              <a:gd name="connsiteY46" fmla="*/ 4708981 h 4708981"/>
              <a:gd name="connsiteX47" fmla="*/ 0 w 11244942"/>
              <a:gd name="connsiteY47" fmla="*/ 4708981 h 4708981"/>
              <a:gd name="connsiteX48" fmla="*/ 0 w 11244942"/>
              <a:gd name="connsiteY48" fmla="*/ 4036269 h 4708981"/>
              <a:gd name="connsiteX49" fmla="*/ 0 w 11244942"/>
              <a:gd name="connsiteY49" fmla="*/ 3457737 h 4708981"/>
              <a:gd name="connsiteX50" fmla="*/ 0 w 11244942"/>
              <a:gd name="connsiteY50" fmla="*/ 2832116 h 4708981"/>
              <a:gd name="connsiteX51" fmla="*/ 0 w 11244942"/>
              <a:gd name="connsiteY51" fmla="*/ 2253584 h 4708981"/>
              <a:gd name="connsiteX52" fmla="*/ 0 w 11244942"/>
              <a:gd name="connsiteY52" fmla="*/ 1486693 h 4708981"/>
              <a:gd name="connsiteX53" fmla="*/ 0 w 11244942"/>
              <a:gd name="connsiteY53" fmla="*/ 766891 h 4708981"/>
              <a:gd name="connsiteX54" fmla="*/ 0 w 11244942"/>
              <a:gd name="connsiteY54" fmla="*/ 0 h 4708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11244942" h="4708981" fill="none" extrusionOk="0">
                <a:moveTo>
                  <a:pt x="0" y="0"/>
                </a:moveTo>
                <a:cubicBezTo>
                  <a:pt x="335857" y="-23094"/>
                  <a:pt x="498212" y="29383"/>
                  <a:pt x="886366" y="0"/>
                </a:cubicBezTo>
                <a:cubicBezTo>
                  <a:pt x="1274520" y="-29383"/>
                  <a:pt x="1278901" y="25477"/>
                  <a:pt x="1660283" y="0"/>
                </a:cubicBezTo>
                <a:cubicBezTo>
                  <a:pt x="2041665" y="-25477"/>
                  <a:pt x="1863355" y="5599"/>
                  <a:pt x="1984402" y="0"/>
                </a:cubicBezTo>
                <a:cubicBezTo>
                  <a:pt x="2105449" y="-5599"/>
                  <a:pt x="2249157" y="14699"/>
                  <a:pt x="2420970" y="0"/>
                </a:cubicBezTo>
                <a:cubicBezTo>
                  <a:pt x="2592783" y="-14699"/>
                  <a:pt x="2739322" y="18765"/>
                  <a:pt x="2857538" y="0"/>
                </a:cubicBezTo>
                <a:cubicBezTo>
                  <a:pt x="2975754" y="-18765"/>
                  <a:pt x="3023449" y="-330"/>
                  <a:pt x="3181657" y="0"/>
                </a:cubicBezTo>
                <a:cubicBezTo>
                  <a:pt x="3339865" y="330"/>
                  <a:pt x="3372645" y="2121"/>
                  <a:pt x="3505776" y="0"/>
                </a:cubicBezTo>
                <a:cubicBezTo>
                  <a:pt x="3638907" y="-2121"/>
                  <a:pt x="3851726" y="-4876"/>
                  <a:pt x="4167243" y="0"/>
                </a:cubicBezTo>
                <a:cubicBezTo>
                  <a:pt x="4482760" y="4876"/>
                  <a:pt x="4419537" y="13486"/>
                  <a:pt x="4603812" y="0"/>
                </a:cubicBezTo>
                <a:cubicBezTo>
                  <a:pt x="4788087" y="-13486"/>
                  <a:pt x="4773446" y="-6516"/>
                  <a:pt x="4927930" y="0"/>
                </a:cubicBezTo>
                <a:cubicBezTo>
                  <a:pt x="5082414" y="6516"/>
                  <a:pt x="5331836" y="-29225"/>
                  <a:pt x="5589398" y="0"/>
                </a:cubicBezTo>
                <a:cubicBezTo>
                  <a:pt x="5846960" y="29225"/>
                  <a:pt x="5926017" y="-5384"/>
                  <a:pt x="6138415" y="0"/>
                </a:cubicBezTo>
                <a:cubicBezTo>
                  <a:pt x="6350813" y="5384"/>
                  <a:pt x="6319753" y="-13762"/>
                  <a:pt x="6462534" y="0"/>
                </a:cubicBezTo>
                <a:cubicBezTo>
                  <a:pt x="6605315" y="13762"/>
                  <a:pt x="6698891" y="-10856"/>
                  <a:pt x="6899103" y="0"/>
                </a:cubicBezTo>
                <a:cubicBezTo>
                  <a:pt x="7099315" y="10856"/>
                  <a:pt x="7318914" y="-11702"/>
                  <a:pt x="7673019" y="0"/>
                </a:cubicBezTo>
                <a:cubicBezTo>
                  <a:pt x="8027124" y="11702"/>
                  <a:pt x="8131580" y="-15104"/>
                  <a:pt x="8559385" y="0"/>
                </a:cubicBezTo>
                <a:cubicBezTo>
                  <a:pt x="8987190" y="15104"/>
                  <a:pt x="9023012" y="27752"/>
                  <a:pt x="9220852" y="0"/>
                </a:cubicBezTo>
                <a:cubicBezTo>
                  <a:pt x="9418692" y="-27752"/>
                  <a:pt x="9619456" y="-2651"/>
                  <a:pt x="9882320" y="0"/>
                </a:cubicBezTo>
                <a:cubicBezTo>
                  <a:pt x="10145184" y="2651"/>
                  <a:pt x="10045045" y="4581"/>
                  <a:pt x="10206439" y="0"/>
                </a:cubicBezTo>
                <a:cubicBezTo>
                  <a:pt x="10367833" y="-4581"/>
                  <a:pt x="10858464" y="17505"/>
                  <a:pt x="11244942" y="0"/>
                </a:cubicBezTo>
                <a:cubicBezTo>
                  <a:pt x="11226903" y="233616"/>
                  <a:pt x="11218331" y="396824"/>
                  <a:pt x="11244942" y="625622"/>
                </a:cubicBezTo>
                <a:cubicBezTo>
                  <a:pt x="11271553" y="854420"/>
                  <a:pt x="11255751" y="1043114"/>
                  <a:pt x="11244942" y="1298333"/>
                </a:cubicBezTo>
                <a:cubicBezTo>
                  <a:pt x="11234133" y="1553552"/>
                  <a:pt x="11247792" y="1662295"/>
                  <a:pt x="11244942" y="1971045"/>
                </a:cubicBezTo>
                <a:cubicBezTo>
                  <a:pt x="11242092" y="2279795"/>
                  <a:pt x="11218617" y="2318260"/>
                  <a:pt x="11244942" y="2549577"/>
                </a:cubicBezTo>
                <a:cubicBezTo>
                  <a:pt x="11271267" y="2780894"/>
                  <a:pt x="11215969" y="2989670"/>
                  <a:pt x="11244942" y="3175199"/>
                </a:cubicBezTo>
                <a:cubicBezTo>
                  <a:pt x="11273915" y="3360728"/>
                  <a:pt x="11247758" y="3447118"/>
                  <a:pt x="11244942" y="3706641"/>
                </a:cubicBezTo>
                <a:cubicBezTo>
                  <a:pt x="11242126" y="3966164"/>
                  <a:pt x="11219642" y="4498513"/>
                  <a:pt x="11244942" y="4708981"/>
                </a:cubicBezTo>
                <a:cubicBezTo>
                  <a:pt x="11133841" y="4727893"/>
                  <a:pt x="10960293" y="4694431"/>
                  <a:pt x="10808374" y="4708981"/>
                </a:cubicBezTo>
                <a:cubicBezTo>
                  <a:pt x="10656455" y="4723531"/>
                  <a:pt x="10415757" y="4713369"/>
                  <a:pt x="10259356" y="4708981"/>
                </a:cubicBezTo>
                <a:cubicBezTo>
                  <a:pt x="10102955" y="4704593"/>
                  <a:pt x="9974676" y="4698859"/>
                  <a:pt x="9822788" y="4708981"/>
                </a:cubicBezTo>
                <a:cubicBezTo>
                  <a:pt x="9670900" y="4719103"/>
                  <a:pt x="9635397" y="4709759"/>
                  <a:pt x="9498669" y="4708981"/>
                </a:cubicBezTo>
                <a:cubicBezTo>
                  <a:pt x="9361941" y="4708203"/>
                  <a:pt x="9276633" y="4698489"/>
                  <a:pt x="9174550" y="4708981"/>
                </a:cubicBezTo>
                <a:cubicBezTo>
                  <a:pt x="9072467" y="4719473"/>
                  <a:pt x="8718015" y="4679464"/>
                  <a:pt x="8288184" y="4708981"/>
                </a:cubicBezTo>
                <a:cubicBezTo>
                  <a:pt x="7858353" y="4738498"/>
                  <a:pt x="7770280" y="4691610"/>
                  <a:pt x="7626717" y="4708981"/>
                </a:cubicBezTo>
                <a:cubicBezTo>
                  <a:pt x="7483154" y="4726352"/>
                  <a:pt x="7386736" y="4704714"/>
                  <a:pt x="7302598" y="4708981"/>
                </a:cubicBezTo>
                <a:cubicBezTo>
                  <a:pt x="7218460" y="4713248"/>
                  <a:pt x="7097052" y="4693004"/>
                  <a:pt x="6978479" y="4708981"/>
                </a:cubicBezTo>
                <a:cubicBezTo>
                  <a:pt x="6859906" y="4724958"/>
                  <a:pt x="6521246" y="4684336"/>
                  <a:pt x="6317012" y="4708981"/>
                </a:cubicBezTo>
                <a:cubicBezTo>
                  <a:pt x="6112778" y="4733626"/>
                  <a:pt x="5725439" y="4711875"/>
                  <a:pt x="5543095" y="4708981"/>
                </a:cubicBezTo>
                <a:cubicBezTo>
                  <a:pt x="5360751" y="4706087"/>
                  <a:pt x="5292761" y="4724452"/>
                  <a:pt x="5218976" y="4708981"/>
                </a:cubicBezTo>
                <a:cubicBezTo>
                  <a:pt x="5145191" y="4693510"/>
                  <a:pt x="4885605" y="4699712"/>
                  <a:pt x="4782408" y="4708981"/>
                </a:cubicBezTo>
                <a:cubicBezTo>
                  <a:pt x="4679211" y="4718250"/>
                  <a:pt x="4397212" y="4685736"/>
                  <a:pt x="4120941" y="4708981"/>
                </a:cubicBezTo>
                <a:cubicBezTo>
                  <a:pt x="3844670" y="4732226"/>
                  <a:pt x="3702189" y="4721230"/>
                  <a:pt x="3571923" y="4708981"/>
                </a:cubicBezTo>
                <a:cubicBezTo>
                  <a:pt x="3441657" y="4696732"/>
                  <a:pt x="3035971" y="4719960"/>
                  <a:pt x="2798006" y="4708981"/>
                </a:cubicBezTo>
                <a:cubicBezTo>
                  <a:pt x="2560041" y="4698002"/>
                  <a:pt x="2390516" y="4702253"/>
                  <a:pt x="2024090" y="4708981"/>
                </a:cubicBezTo>
                <a:cubicBezTo>
                  <a:pt x="1657664" y="4715709"/>
                  <a:pt x="1620216" y="4731678"/>
                  <a:pt x="1475072" y="4708981"/>
                </a:cubicBezTo>
                <a:cubicBezTo>
                  <a:pt x="1329928" y="4686284"/>
                  <a:pt x="1276299" y="4702293"/>
                  <a:pt x="1150953" y="4708981"/>
                </a:cubicBezTo>
                <a:cubicBezTo>
                  <a:pt x="1025607" y="4715669"/>
                  <a:pt x="265526" y="4697794"/>
                  <a:pt x="0" y="4708981"/>
                </a:cubicBezTo>
                <a:cubicBezTo>
                  <a:pt x="9905" y="4571759"/>
                  <a:pt x="16559" y="4356011"/>
                  <a:pt x="0" y="4036269"/>
                </a:cubicBezTo>
                <a:cubicBezTo>
                  <a:pt x="-16559" y="3716527"/>
                  <a:pt x="-7091" y="3645590"/>
                  <a:pt x="0" y="3457737"/>
                </a:cubicBezTo>
                <a:cubicBezTo>
                  <a:pt x="7091" y="3269884"/>
                  <a:pt x="11349" y="3080817"/>
                  <a:pt x="0" y="2832116"/>
                </a:cubicBezTo>
                <a:cubicBezTo>
                  <a:pt x="-11349" y="2583415"/>
                  <a:pt x="-7941" y="2404209"/>
                  <a:pt x="0" y="2253584"/>
                </a:cubicBezTo>
                <a:cubicBezTo>
                  <a:pt x="7941" y="2102959"/>
                  <a:pt x="1044" y="1807624"/>
                  <a:pt x="0" y="1486693"/>
                </a:cubicBezTo>
                <a:cubicBezTo>
                  <a:pt x="-1044" y="1165762"/>
                  <a:pt x="-2482" y="1044706"/>
                  <a:pt x="0" y="766891"/>
                </a:cubicBezTo>
                <a:cubicBezTo>
                  <a:pt x="2482" y="489076"/>
                  <a:pt x="22385" y="313426"/>
                  <a:pt x="0" y="0"/>
                </a:cubicBezTo>
                <a:close/>
              </a:path>
              <a:path w="11244942" h="4708981" stroke="0" extrusionOk="0">
                <a:moveTo>
                  <a:pt x="0" y="0"/>
                </a:moveTo>
                <a:cubicBezTo>
                  <a:pt x="175434" y="-18604"/>
                  <a:pt x="341633" y="6683"/>
                  <a:pt x="436568" y="0"/>
                </a:cubicBezTo>
                <a:cubicBezTo>
                  <a:pt x="531503" y="-6683"/>
                  <a:pt x="906180" y="16892"/>
                  <a:pt x="1210485" y="0"/>
                </a:cubicBezTo>
                <a:cubicBezTo>
                  <a:pt x="1514790" y="-16892"/>
                  <a:pt x="1572506" y="-18830"/>
                  <a:pt x="1871952" y="0"/>
                </a:cubicBezTo>
                <a:cubicBezTo>
                  <a:pt x="2171398" y="18830"/>
                  <a:pt x="2385718" y="36345"/>
                  <a:pt x="2645869" y="0"/>
                </a:cubicBezTo>
                <a:cubicBezTo>
                  <a:pt x="2906020" y="-36345"/>
                  <a:pt x="3064527" y="8727"/>
                  <a:pt x="3307336" y="0"/>
                </a:cubicBezTo>
                <a:cubicBezTo>
                  <a:pt x="3550145" y="-8727"/>
                  <a:pt x="3967454" y="-19599"/>
                  <a:pt x="4193702" y="0"/>
                </a:cubicBezTo>
                <a:cubicBezTo>
                  <a:pt x="4419950" y="19599"/>
                  <a:pt x="4542245" y="-10684"/>
                  <a:pt x="4855169" y="0"/>
                </a:cubicBezTo>
                <a:cubicBezTo>
                  <a:pt x="5168093" y="10684"/>
                  <a:pt x="5109186" y="-15780"/>
                  <a:pt x="5291737" y="0"/>
                </a:cubicBezTo>
                <a:cubicBezTo>
                  <a:pt x="5474288" y="15780"/>
                  <a:pt x="5524011" y="-6950"/>
                  <a:pt x="5728306" y="0"/>
                </a:cubicBezTo>
                <a:cubicBezTo>
                  <a:pt x="5932601" y="6950"/>
                  <a:pt x="6162516" y="11717"/>
                  <a:pt x="6277324" y="0"/>
                </a:cubicBezTo>
                <a:cubicBezTo>
                  <a:pt x="6392132" y="-11717"/>
                  <a:pt x="6654127" y="-24397"/>
                  <a:pt x="6938791" y="0"/>
                </a:cubicBezTo>
                <a:cubicBezTo>
                  <a:pt x="7223455" y="24397"/>
                  <a:pt x="7407484" y="16209"/>
                  <a:pt x="7825157" y="0"/>
                </a:cubicBezTo>
                <a:cubicBezTo>
                  <a:pt x="8242830" y="-16209"/>
                  <a:pt x="8141534" y="10217"/>
                  <a:pt x="8261725" y="0"/>
                </a:cubicBezTo>
                <a:cubicBezTo>
                  <a:pt x="8381916" y="-10217"/>
                  <a:pt x="8968686" y="-30528"/>
                  <a:pt x="9148091" y="0"/>
                </a:cubicBezTo>
                <a:cubicBezTo>
                  <a:pt x="9327496" y="30528"/>
                  <a:pt x="9432832" y="-15239"/>
                  <a:pt x="9697109" y="0"/>
                </a:cubicBezTo>
                <a:cubicBezTo>
                  <a:pt x="9961386" y="15239"/>
                  <a:pt x="10033097" y="21690"/>
                  <a:pt x="10246127" y="0"/>
                </a:cubicBezTo>
                <a:cubicBezTo>
                  <a:pt x="10459157" y="-21690"/>
                  <a:pt x="10493377" y="-1939"/>
                  <a:pt x="10570245" y="0"/>
                </a:cubicBezTo>
                <a:cubicBezTo>
                  <a:pt x="10647113" y="1939"/>
                  <a:pt x="10991803" y="-16633"/>
                  <a:pt x="11244942" y="0"/>
                </a:cubicBezTo>
                <a:cubicBezTo>
                  <a:pt x="11272067" y="206836"/>
                  <a:pt x="11278593" y="555596"/>
                  <a:pt x="11244942" y="766891"/>
                </a:cubicBezTo>
                <a:cubicBezTo>
                  <a:pt x="11211291" y="978186"/>
                  <a:pt x="11215279" y="1205574"/>
                  <a:pt x="11244942" y="1439603"/>
                </a:cubicBezTo>
                <a:cubicBezTo>
                  <a:pt x="11274605" y="1673632"/>
                  <a:pt x="11237410" y="2001909"/>
                  <a:pt x="11244942" y="2206494"/>
                </a:cubicBezTo>
                <a:cubicBezTo>
                  <a:pt x="11252474" y="2411079"/>
                  <a:pt x="11278532" y="2729910"/>
                  <a:pt x="11244942" y="2879206"/>
                </a:cubicBezTo>
                <a:cubicBezTo>
                  <a:pt x="11211352" y="3028502"/>
                  <a:pt x="11233415" y="3187520"/>
                  <a:pt x="11244942" y="3457737"/>
                </a:cubicBezTo>
                <a:cubicBezTo>
                  <a:pt x="11256469" y="3727954"/>
                  <a:pt x="11240070" y="3917799"/>
                  <a:pt x="11244942" y="4036269"/>
                </a:cubicBezTo>
                <a:cubicBezTo>
                  <a:pt x="11249814" y="4154739"/>
                  <a:pt x="11269064" y="4416645"/>
                  <a:pt x="11244942" y="4708981"/>
                </a:cubicBezTo>
                <a:cubicBezTo>
                  <a:pt x="11157216" y="4700350"/>
                  <a:pt x="11031626" y="4719629"/>
                  <a:pt x="10920823" y="4708981"/>
                </a:cubicBezTo>
                <a:cubicBezTo>
                  <a:pt x="10810020" y="4698333"/>
                  <a:pt x="10526204" y="4729164"/>
                  <a:pt x="10371805" y="4708981"/>
                </a:cubicBezTo>
                <a:cubicBezTo>
                  <a:pt x="10217406" y="4688798"/>
                  <a:pt x="10144536" y="4691189"/>
                  <a:pt x="9935237" y="4708981"/>
                </a:cubicBezTo>
                <a:cubicBezTo>
                  <a:pt x="9725938" y="4726773"/>
                  <a:pt x="9561078" y="4689043"/>
                  <a:pt x="9386219" y="4708981"/>
                </a:cubicBezTo>
                <a:cubicBezTo>
                  <a:pt x="9211360" y="4728919"/>
                  <a:pt x="8955754" y="4694997"/>
                  <a:pt x="8724752" y="4708981"/>
                </a:cubicBezTo>
                <a:cubicBezTo>
                  <a:pt x="8493750" y="4722965"/>
                  <a:pt x="8492776" y="4694620"/>
                  <a:pt x="8400633" y="4708981"/>
                </a:cubicBezTo>
                <a:cubicBezTo>
                  <a:pt x="8308490" y="4723342"/>
                  <a:pt x="8124474" y="4704448"/>
                  <a:pt x="7964065" y="4708981"/>
                </a:cubicBezTo>
                <a:cubicBezTo>
                  <a:pt x="7803656" y="4713514"/>
                  <a:pt x="7744097" y="4698775"/>
                  <a:pt x="7527496" y="4708981"/>
                </a:cubicBezTo>
                <a:cubicBezTo>
                  <a:pt x="7310895" y="4719187"/>
                  <a:pt x="7091426" y="4684904"/>
                  <a:pt x="6753580" y="4708981"/>
                </a:cubicBezTo>
                <a:cubicBezTo>
                  <a:pt x="6415734" y="4733058"/>
                  <a:pt x="6278098" y="4698937"/>
                  <a:pt x="5979663" y="4708981"/>
                </a:cubicBezTo>
                <a:cubicBezTo>
                  <a:pt x="5681228" y="4719025"/>
                  <a:pt x="5560975" y="4703344"/>
                  <a:pt x="5430646" y="4708981"/>
                </a:cubicBezTo>
                <a:cubicBezTo>
                  <a:pt x="5300317" y="4714618"/>
                  <a:pt x="5145141" y="4712033"/>
                  <a:pt x="4881628" y="4708981"/>
                </a:cubicBezTo>
                <a:cubicBezTo>
                  <a:pt x="4618115" y="4705929"/>
                  <a:pt x="4535141" y="4720857"/>
                  <a:pt x="4332610" y="4708981"/>
                </a:cubicBezTo>
                <a:cubicBezTo>
                  <a:pt x="4130079" y="4697105"/>
                  <a:pt x="4136710" y="4719613"/>
                  <a:pt x="4008491" y="4708981"/>
                </a:cubicBezTo>
                <a:cubicBezTo>
                  <a:pt x="3880272" y="4698349"/>
                  <a:pt x="3623328" y="4729285"/>
                  <a:pt x="3459473" y="4708981"/>
                </a:cubicBezTo>
                <a:cubicBezTo>
                  <a:pt x="3295618" y="4688677"/>
                  <a:pt x="3025820" y="4706753"/>
                  <a:pt x="2685557" y="4708981"/>
                </a:cubicBezTo>
                <a:cubicBezTo>
                  <a:pt x="2345294" y="4711209"/>
                  <a:pt x="2431271" y="4706450"/>
                  <a:pt x="2361438" y="4708981"/>
                </a:cubicBezTo>
                <a:cubicBezTo>
                  <a:pt x="2291605" y="4711512"/>
                  <a:pt x="1869707" y="4685347"/>
                  <a:pt x="1699971" y="4708981"/>
                </a:cubicBezTo>
                <a:cubicBezTo>
                  <a:pt x="1530235" y="4732615"/>
                  <a:pt x="1475707" y="4705729"/>
                  <a:pt x="1263402" y="4708981"/>
                </a:cubicBezTo>
                <a:cubicBezTo>
                  <a:pt x="1051097" y="4712233"/>
                  <a:pt x="532563" y="4650166"/>
                  <a:pt x="0" y="4708981"/>
                </a:cubicBezTo>
                <a:cubicBezTo>
                  <a:pt x="13594" y="4438399"/>
                  <a:pt x="7361" y="4225317"/>
                  <a:pt x="0" y="4083359"/>
                </a:cubicBezTo>
                <a:cubicBezTo>
                  <a:pt x="-7361" y="3941401"/>
                  <a:pt x="13756" y="3589350"/>
                  <a:pt x="0" y="3410648"/>
                </a:cubicBezTo>
                <a:cubicBezTo>
                  <a:pt x="-13756" y="3231946"/>
                  <a:pt x="13407" y="2988538"/>
                  <a:pt x="0" y="2879206"/>
                </a:cubicBezTo>
                <a:cubicBezTo>
                  <a:pt x="-13407" y="2769874"/>
                  <a:pt x="28602" y="2372158"/>
                  <a:pt x="0" y="2206494"/>
                </a:cubicBezTo>
                <a:cubicBezTo>
                  <a:pt x="-28602" y="2040830"/>
                  <a:pt x="1458" y="1709420"/>
                  <a:pt x="0" y="1580872"/>
                </a:cubicBezTo>
                <a:cubicBezTo>
                  <a:pt x="-1458" y="1452324"/>
                  <a:pt x="-32023" y="1117990"/>
                  <a:pt x="0" y="813981"/>
                </a:cubicBezTo>
                <a:cubicBezTo>
                  <a:pt x="32023" y="509972"/>
                  <a:pt x="-12134" y="290132"/>
                  <a:pt x="0" y="0"/>
                </a:cubicBezTo>
                <a:close/>
              </a:path>
            </a:pathLst>
          </a:custGeom>
          <a:solidFill>
            <a:schemeClr val="accent6">
              <a:lumMod val="20000"/>
              <a:lumOff val="80000"/>
            </a:schemeClr>
          </a:solidFill>
          <a:ln w="28575">
            <a:solidFill>
              <a:srgbClr val="92D050"/>
            </a:solidFill>
          </a:ln>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A possible version:   </a:t>
            </a:r>
            <a:endParaRPr kumimoji="0" lang="en-US" altLang="zh-CN" sz="20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Dear Terry,</a:t>
            </a:r>
            <a:endParaRPr kumimoji="0" lang="en-US" altLang="zh-CN" sz="20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      I'm thrilled to hear that you're coming to Shanghai to participate in the learning exchange program in my school next semester! As a local student, I'd like to offer you some advice on living and studying in Shanghai.</a:t>
            </a:r>
            <a:endParaRPr kumimoji="0" lang="en-US" altLang="zh-CN" sz="20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     Firstly, I suggest you learn some basic Chinese words and phrases before your arrival. This will help you communicate with locals and make your life easier. You can download some language learning apps or find a language exchange partner to practice with. In addition, it's important to familiarize yourself with the city's transportation system. Shanghai has a well-developed public transportation network, including buses, subways, and a Maglev train. Learning how to use these services will help you get around the city conveniently.</a:t>
            </a:r>
            <a:endParaRPr kumimoji="0" lang="en-US" altLang="zh-CN" sz="20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     I hope you find these suggestions helpful. If you have any other questions, feel free to ask me. I'm looking forward to meeting you in person and showing you around the city.</a:t>
            </a:r>
            <a:endParaRPr kumimoji="0" lang="en-US" altLang="zh-CN" sz="20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a:p>
            <a:pPr marL="0" marR="0" lvl="0" indent="0" algn="r"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     yours,</a:t>
            </a:r>
            <a:endParaRPr kumimoji="0" lang="en-US" altLang="zh-CN" sz="20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a:p>
            <a:pPr marL="0" marR="0" lvl="0" indent="0" algn="r"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     Li Hua</a:t>
            </a:r>
            <a:endParaRPr kumimoji="0" lang="en-US" altLang="zh-CN" sz="20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pic>
        <p:nvPicPr>
          <p:cNvPr id="5124" name="图片 6" descr="logo横版 png"/>
          <p:cNvPicPr>
            <a:picLocks noChangeAspect="1"/>
          </p:cNvPicPr>
          <p:nvPr>
            <p:ph idx="1"/>
          </p:nvPr>
        </p:nvPicPr>
        <p:blipFill>
          <a:blip r:embed="rId2"/>
          <a:stretch>
            <a:fillRect/>
          </a:stretch>
        </p:blipFill>
        <p:spPr>
          <a:xfrm>
            <a:off x="11129010" y="55880"/>
            <a:ext cx="641350" cy="678815"/>
          </a:xfrm>
          <a:prstGeom prst="rect">
            <a:avLst/>
          </a:prstGeom>
          <a:noFill/>
          <a:ln w="9525">
            <a:noFill/>
          </a:ln>
        </p:spPr>
      </p:pic>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473529" y="-643347"/>
            <a:ext cx="13139057" cy="8144694"/>
            <a:chOff x="-468086" y="-293914"/>
            <a:chExt cx="13139057" cy="8144694"/>
          </a:xfrm>
        </p:grpSpPr>
        <p:pic>
          <p:nvPicPr>
            <p:cNvPr id="3" name="图片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53093" y="-85586"/>
              <a:ext cx="12698186" cy="7936366"/>
            </a:xfrm>
            <a:prstGeom prst="rect">
              <a:avLst/>
            </a:prstGeom>
          </p:spPr>
        </p:pic>
        <p:sp>
          <p:nvSpPr>
            <p:cNvPr id="4" name="矩形 3"/>
            <p:cNvSpPr/>
            <p:nvPr/>
          </p:nvSpPr>
          <p:spPr>
            <a:xfrm>
              <a:off x="-468086" y="-293914"/>
              <a:ext cx="13139057" cy="4027714"/>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pitchFamily="2" charset="-122"/>
                <a:ea typeface="等线" panose="02010600030101010101" pitchFamily="2" charset="-122"/>
                <a:cs typeface="+mn-cs"/>
              </a:endParaRPr>
            </a:p>
          </p:txBody>
        </p:sp>
      </p:grpSp>
      <p:sp>
        <p:nvSpPr>
          <p:cNvPr id="5" name="文本框 4"/>
          <p:cNvSpPr txBox="1"/>
          <p:nvPr/>
        </p:nvSpPr>
        <p:spPr>
          <a:xfrm>
            <a:off x="473529" y="434484"/>
            <a:ext cx="11244942" cy="2308324"/>
          </a:xfrm>
          <a:prstGeom prst="rect">
            <a:avLst/>
          </a:prstGeom>
          <a:solidFill>
            <a:srgbClr val="C5E8AE"/>
          </a:solid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11【</a:t>
            </a:r>
            <a:r>
              <a:rPr kumimoji="0" lang="zh-CN"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浦东二模</a:t>
            </a:r>
            <a:r>
              <a:rPr kumimoji="0" lang="en-US" altLang="zh-CN" sz="24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a:t>
            </a:r>
            <a:r>
              <a:rPr kumimoji="0" lang="zh-CN"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随着人工智能的快速发展，</a:t>
            </a:r>
            <a:r>
              <a:rPr kumimoji="0" lang="en-US" altLang="zh-CN" sz="24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ChatGPT</a:t>
            </a:r>
            <a:r>
              <a:rPr kumimoji="0" lang="zh-CN"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已进入我们的生活，正逐渐影响我们的学习方式和体验，有人认为它会带来诸多便利，也有人心存顾虑。假设你是明启中学的学生王磊，学校贴吧就此话题正在热议，你对此很感兴趣，决定回帖响应。回帖内容应包括： </a:t>
            </a:r>
            <a:endParaRPr kumimoji="0" lang="zh-CN"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1. </a:t>
            </a:r>
            <a:r>
              <a:rPr kumimoji="0" lang="zh-CN"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你是否支持使用</a:t>
            </a:r>
            <a:r>
              <a:rPr kumimoji="0" lang="en-US" altLang="zh-CN" sz="24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ChatGPT</a:t>
            </a:r>
            <a:r>
              <a:rPr kumimoji="0" lang="zh-CN"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 </a:t>
            </a:r>
            <a:endParaRPr kumimoji="0" lang="zh-CN"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2. </a:t>
            </a:r>
            <a:r>
              <a:rPr kumimoji="0" lang="zh-CN"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你的理由。</a:t>
            </a:r>
            <a:endParaRPr kumimoji="0" lang="zh-CN"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6" name="文本框 5"/>
          <p:cNvSpPr txBox="1"/>
          <p:nvPr/>
        </p:nvSpPr>
        <p:spPr>
          <a:xfrm>
            <a:off x="495299" y="2828835"/>
            <a:ext cx="11244942" cy="1200329"/>
          </a:xfrm>
          <a:prstGeom prst="rect">
            <a:avLst/>
          </a:prstGeom>
          <a:noFill/>
          <a:ln w="28575">
            <a:solidFill>
              <a:srgbClr val="92D050"/>
            </a:solidFill>
          </a:ln>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rPr>
              <a:t>【</a:t>
            </a:r>
            <a:r>
              <a:rPr kumimoji="0" lang="zh-CN" altLang="en-US" sz="24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rPr>
              <a:t>新高考改</a:t>
            </a:r>
            <a:r>
              <a:rPr kumimoji="0" lang="en-US" altLang="zh-CN" sz="24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rPr>
              <a:t>】</a:t>
            </a:r>
            <a:r>
              <a:rPr kumimoji="0" lang="zh-CN" altLang="en-US" sz="24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rPr>
              <a:t>假定你是李华，学校贴吧正在热议</a:t>
            </a:r>
            <a:r>
              <a:rPr kumimoji="0" lang="en-US" altLang="zh-CN" sz="24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ChatGPT</a:t>
            </a:r>
            <a:r>
              <a:rPr kumimoji="0" lang="en-US" altLang="zh-CN" sz="24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rPr>
              <a:t> </a:t>
            </a:r>
            <a:r>
              <a:rPr kumimoji="0" lang="zh-CN"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给我们生活带来的影响，</a:t>
            </a:r>
            <a:r>
              <a:rPr kumimoji="0" lang="zh-CN" altLang="en-US" sz="24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rPr>
              <a:t>你对此很感兴趣，决定回帖，回帖内容包括：</a:t>
            </a:r>
            <a:endParaRPr kumimoji="0" lang="zh-CN" altLang="en-US" sz="24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endParaRPr>
          </a:p>
          <a:p>
            <a:pPr marL="0" marR="0" lvl="0" indent="0" algn="just"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rPr>
              <a:t>1.</a:t>
            </a:r>
            <a:r>
              <a:rPr kumimoji="0" lang="zh-CN"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你是否支持使用</a:t>
            </a:r>
            <a:r>
              <a:rPr kumimoji="0" lang="en-US" altLang="zh-CN" sz="24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ChatGPT </a:t>
            </a:r>
            <a:r>
              <a:rPr kumimoji="0" lang="zh-CN" altLang="en-US" sz="24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rPr>
              <a:t>；</a:t>
            </a:r>
            <a:r>
              <a:rPr kumimoji="0" lang="en-US" altLang="zh-CN" sz="24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rPr>
              <a:t>2. </a:t>
            </a:r>
            <a:r>
              <a:rPr kumimoji="0" lang="zh-CN" altLang="en-US" sz="24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rPr>
              <a:t>说明你的理由；</a:t>
            </a:r>
            <a:endParaRPr kumimoji="0" lang="zh-CN" altLang="en-US" sz="2000" b="0" i="1"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endParaRPr>
          </a:p>
        </p:txBody>
      </p:sp>
      <p:pic>
        <p:nvPicPr>
          <p:cNvPr id="5124" name="图片 6" descr="logo横版 png"/>
          <p:cNvPicPr>
            <a:picLocks noChangeAspect="1"/>
          </p:cNvPicPr>
          <p:nvPr>
            <p:ph idx="1"/>
          </p:nvPr>
        </p:nvPicPr>
        <p:blipFill>
          <a:blip r:embed="rId2"/>
          <a:stretch>
            <a:fillRect/>
          </a:stretch>
        </p:blipFill>
        <p:spPr>
          <a:xfrm>
            <a:off x="11129010" y="55880"/>
            <a:ext cx="641350" cy="678815"/>
          </a:xfrm>
          <a:prstGeom prst="rect">
            <a:avLst/>
          </a:prstGeom>
          <a:noFill/>
          <a:ln w="9525">
            <a:noFill/>
          </a:ln>
        </p:spPr>
      </p:pic>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grpSp>
        <p:nvGrpSpPr>
          <p:cNvPr id="4" name="组合 3"/>
          <p:cNvGrpSpPr/>
          <p:nvPr/>
        </p:nvGrpSpPr>
        <p:grpSpPr>
          <a:xfrm>
            <a:off x="-239486" y="-1034820"/>
            <a:ext cx="13139057" cy="7936366"/>
            <a:chOff x="-391886" y="-85586"/>
            <a:chExt cx="13139057" cy="7936366"/>
          </a:xfrm>
        </p:grpSpPr>
        <p:pic>
          <p:nvPicPr>
            <p:cNvPr id="5" name="图片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53093" y="-85586"/>
              <a:ext cx="12698186" cy="7936366"/>
            </a:xfrm>
            <a:prstGeom prst="rect">
              <a:avLst/>
            </a:prstGeom>
          </p:spPr>
        </p:pic>
        <p:sp>
          <p:nvSpPr>
            <p:cNvPr id="6" name="矩形 5"/>
            <p:cNvSpPr/>
            <p:nvPr/>
          </p:nvSpPr>
          <p:spPr>
            <a:xfrm>
              <a:off x="-391886" y="3429000"/>
              <a:ext cx="13139057" cy="4378234"/>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endParaRPr>
            </a:p>
          </p:txBody>
        </p:sp>
      </p:grpSp>
      <p:sp>
        <p:nvSpPr>
          <p:cNvPr id="7" name="文本框 6"/>
          <p:cNvSpPr txBox="1"/>
          <p:nvPr/>
        </p:nvSpPr>
        <p:spPr>
          <a:xfrm>
            <a:off x="625929" y="427741"/>
            <a:ext cx="11244942" cy="1200329"/>
          </a:xfrm>
          <a:prstGeom prst="rect">
            <a:avLst/>
          </a:prstGeom>
          <a:noFill/>
          <a:ln w="28575">
            <a:solidFill>
              <a:srgbClr val="92D050"/>
            </a:solidFill>
          </a:ln>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rPr>
              <a:t>【</a:t>
            </a:r>
            <a:r>
              <a:rPr kumimoji="0" lang="zh-CN" altLang="en-US" sz="24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rPr>
              <a:t>新高考改</a:t>
            </a:r>
            <a:r>
              <a:rPr kumimoji="0" lang="en-US" altLang="zh-CN" sz="24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rPr>
              <a:t>】</a:t>
            </a:r>
            <a:r>
              <a:rPr kumimoji="0" lang="zh-CN" altLang="en-US" sz="24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rPr>
              <a:t>假定你是李华，学校贴吧正在热议是否应该使用</a:t>
            </a:r>
            <a:r>
              <a:rPr kumimoji="0" lang="en-US" altLang="zh-CN" sz="24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ChatGPT</a:t>
            </a:r>
            <a:r>
              <a:rPr kumimoji="0" lang="zh-CN"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a:t>
            </a:r>
            <a:r>
              <a:rPr kumimoji="0" lang="zh-CN" altLang="en-US" sz="24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rPr>
              <a:t>你对此很感兴趣，决定回帖，回帖内容包括：</a:t>
            </a:r>
            <a:endParaRPr kumimoji="0" lang="zh-CN" altLang="en-US" sz="24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endParaRPr>
          </a:p>
          <a:p>
            <a:pPr marL="0" marR="0" lvl="0" indent="0" algn="just"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rPr>
              <a:t>1.</a:t>
            </a:r>
            <a:r>
              <a:rPr kumimoji="0" lang="zh-CN"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你是否支持使用</a:t>
            </a:r>
            <a:r>
              <a:rPr kumimoji="0" lang="en-US" altLang="zh-CN" sz="24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ChatGPT </a:t>
            </a:r>
            <a:r>
              <a:rPr kumimoji="0" lang="zh-CN" altLang="en-US" sz="24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rPr>
              <a:t>；</a:t>
            </a:r>
            <a:r>
              <a:rPr kumimoji="0" lang="en-US" altLang="zh-CN" sz="24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rPr>
              <a:t>2. </a:t>
            </a:r>
            <a:r>
              <a:rPr kumimoji="0" lang="zh-CN" altLang="en-US" sz="24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rPr>
              <a:t>说明你的理由；</a:t>
            </a:r>
            <a:endParaRPr kumimoji="0" lang="zh-CN" altLang="en-US" sz="2000" b="0" i="1"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endParaRPr>
          </a:p>
        </p:txBody>
      </p:sp>
      <p:sp>
        <p:nvSpPr>
          <p:cNvPr id="8" name="文本框 7"/>
          <p:cNvSpPr txBox="1"/>
          <p:nvPr/>
        </p:nvSpPr>
        <p:spPr>
          <a:xfrm>
            <a:off x="642257" y="1721278"/>
            <a:ext cx="11244942" cy="4401205"/>
          </a:xfrm>
          <a:custGeom>
            <a:avLst/>
            <a:gdLst>
              <a:gd name="connsiteX0" fmla="*/ 0 w 11244942"/>
              <a:gd name="connsiteY0" fmla="*/ 0 h 4401205"/>
              <a:gd name="connsiteX1" fmla="*/ 886366 w 11244942"/>
              <a:gd name="connsiteY1" fmla="*/ 0 h 4401205"/>
              <a:gd name="connsiteX2" fmla="*/ 1660283 w 11244942"/>
              <a:gd name="connsiteY2" fmla="*/ 0 h 4401205"/>
              <a:gd name="connsiteX3" fmla="*/ 1984402 w 11244942"/>
              <a:gd name="connsiteY3" fmla="*/ 0 h 4401205"/>
              <a:gd name="connsiteX4" fmla="*/ 2420970 w 11244942"/>
              <a:gd name="connsiteY4" fmla="*/ 0 h 4401205"/>
              <a:gd name="connsiteX5" fmla="*/ 2857538 w 11244942"/>
              <a:gd name="connsiteY5" fmla="*/ 0 h 4401205"/>
              <a:gd name="connsiteX6" fmla="*/ 3181657 w 11244942"/>
              <a:gd name="connsiteY6" fmla="*/ 0 h 4401205"/>
              <a:gd name="connsiteX7" fmla="*/ 3505776 w 11244942"/>
              <a:gd name="connsiteY7" fmla="*/ 0 h 4401205"/>
              <a:gd name="connsiteX8" fmla="*/ 4167243 w 11244942"/>
              <a:gd name="connsiteY8" fmla="*/ 0 h 4401205"/>
              <a:gd name="connsiteX9" fmla="*/ 4603812 w 11244942"/>
              <a:gd name="connsiteY9" fmla="*/ 0 h 4401205"/>
              <a:gd name="connsiteX10" fmla="*/ 4927930 w 11244942"/>
              <a:gd name="connsiteY10" fmla="*/ 0 h 4401205"/>
              <a:gd name="connsiteX11" fmla="*/ 5589398 w 11244942"/>
              <a:gd name="connsiteY11" fmla="*/ 0 h 4401205"/>
              <a:gd name="connsiteX12" fmla="*/ 6138415 w 11244942"/>
              <a:gd name="connsiteY12" fmla="*/ 0 h 4401205"/>
              <a:gd name="connsiteX13" fmla="*/ 6462534 w 11244942"/>
              <a:gd name="connsiteY13" fmla="*/ 0 h 4401205"/>
              <a:gd name="connsiteX14" fmla="*/ 6899103 w 11244942"/>
              <a:gd name="connsiteY14" fmla="*/ 0 h 4401205"/>
              <a:gd name="connsiteX15" fmla="*/ 7673019 w 11244942"/>
              <a:gd name="connsiteY15" fmla="*/ 0 h 4401205"/>
              <a:gd name="connsiteX16" fmla="*/ 8559385 w 11244942"/>
              <a:gd name="connsiteY16" fmla="*/ 0 h 4401205"/>
              <a:gd name="connsiteX17" fmla="*/ 9220852 w 11244942"/>
              <a:gd name="connsiteY17" fmla="*/ 0 h 4401205"/>
              <a:gd name="connsiteX18" fmla="*/ 9882320 w 11244942"/>
              <a:gd name="connsiteY18" fmla="*/ 0 h 4401205"/>
              <a:gd name="connsiteX19" fmla="*/ 10206439 w 11244942"/>
              <a:gd name="connsiteY19" fmla="*/ 0 h 4401205"/>
              <a:gd name="connsiteX20" fmla="*/ 11244942 w 11244942"/>
              <a:gd name="connsiteY20" fmla="*/ 0 h 4401205"/>
              <a:gd name="connsiteX21" fmla="*/ 11244942 w 11244942"/>
              <a:gd name="connsiteY21" fmla="*/ 584732 h 4401205"/>
              <a:gd name="connsiteX22" fmla="*/ 11244942 w 11244942"/>
              <a:gd name="connsiteY22" fmla="*/ 1213475 h 4401205"/>
              <a:gd name="connsiteX23" fmla="*/ 11244942 w 11244942"/>
              <a:gd name="connsiteY23" fmla="*/ 1842219 h 4401205"/>
              <a:gd name="connsiteX24" fmla="*/ 11244942 w 11244942"/>
              <a:gd name="connsiteY24" fmla="*/ 2382938 h 4401205"/>
              <a:gd name="connsiteX25" fmla="*/ 11244942 w 11244942"/>
              <a:gd name="connsiteY25" fmla="*/ 2967670 h 4401205"/>
              <a:gd name="connsiteX26" fmla="*/ 11244942 w 11244942"/>
              <a:gd name="connsiteY26" fmla="*/ 3464377 h 4401205"/>
              <a:gd name="connsiteX27" fmla="*/ 11244942 w 11244942"/>
              <a:gd name="connsiteY27" fmla="*/ 4401205 h 4401205"/>
              <a:gd name="connsiteX28" fmla="*/ 10808374 w 11244942"/>
              <a:gd name="connsiteY28" fmla="*/ 4401205 h 4401205"/>
              <a:gd name="connsiteX29" fmla="*/ 10259356 w 11244942"/>
              <a:gd name="connsiteY29" fmla="*/ 4401205 h 4401205"/>
              <a:gd name="connsiteX30" fmla="*/ 9822788 w 11244942"/>
              <a:gd name="connsiteY30" fmla="*/ 4401205 h 4401205"/>
              <a:gd name="connsiteX31" fmla="*/ 9498669 w 11244942"/>
              <a:gd name="connsiteY31" fmla="*/ 4401205 h 4401205"/>
              <a:gd name="connsiteX32" fmla="*/ 9174550 w 11244942"/>
              <a:gd name="connsiteY32" fmla="*/ 4401205 h 4401205"/>
              <a:gd name="connsiteX33" fmla="*/ 8288184 w 11244942"/>
              <a:gd name="connsiteY33" fmla="*/ 4401205 h 4401205"/>
              <a:gd name="connsiteX34" fmla="*/ 7626717 w 11244942"/>
              <a:gd name="connsiteY34" fmla="*/ 4401205 h 4401205"/>
              <a:gd name="connsiteX35" fmla="*/ 7302598 w 11244942"/>
              <a:gd name="connsiteY35" fmla="*/ 4401205 h 4401205"/>
              <a:gd name="connsiteX36" fmla="*/ 6978479 w 11244942"/>
              <a:gd name="connsiteY36" fmla="*/ 4401205 h 4401205"/>
              <a:gd name="connsiteX37" fmla="*/ 6317012 w 11244942"/>
              <a:gd name="connsiteY37" fmla="*/ 4401205 h 4401205"/>
              <a:gd name="connsiteX38" fmla="*/ 5543095 w 11244942"/>
              <a:gd name="connsiteY38" fmla="*/ 4401205 h 4401205"/>
              <a:gd name="connsiteX39" fmla="*/ 5218976 w 11244942"/>
              <a:gd name="connsiteY39" fmla="*/ 4401205 h 4401205"/>
              <a:gd name="connsiteX40" fmla="*/ 4782408 w 11244942"/>
              <a:gd name="connsiteY40" fmla="*/ 4401205 h 4401205"/>
              <a:gd name="connsiteX41" fmla="*/ 4120941 w 11244942"/>
              <a:gd name="connsiteY41" fmla="*/ 4401205 h 4401205"/>
              <a:gd name="connsiteX42" fmla="*/ 3571923 w 11244942"/>
              <a:gd name="connsiteY42" fmla="*/ 4401205 h 4401205"/>
              <a:gd name="connsiteX43" fmla="*/ 2798006 w 11244942"/>
              <a:gd name="connsiteY43" fmla="*/ 4401205 h 4401205"/>
              <a:gd name="connsiteX44" fmla="*/ 2024090 w 11244942"/>
              <a:gd name="connsiteY44" fmla="*/ 4401205 h 4401205"/>
              <a:gd name="connsiteX45" fmla="*/ 1475072 w 11244942"/>
              <a:gd name="connsiteY45" fmla="*/ 4401205 h 4401205"/>
              <a:gd name="connsiteX46" fmla="*/ 1150953 w 11244942"/>
              <a:gd name="connsiteY46" fmla="*/ 4401205 h 4401205"/>
              <a:gd name="connsiteX47" fmla="*/ 0 w 11244942"/>
              <a:gd name="connsiteY47" fmla="*/ 4401205 h 4401205"/>
              <a:gd name="connsiteX48" fmla="*/ 0 w 11244942"/>
              <a:gd name="connsiteY48" fmla="*/ 3772461 h 4401205"/>
              <a:gd name="connsiteX49" fmla="*/ 0 w 11244942"/>
              <a:gd name="connsiteY49" fmla="*/ 3231742 h 4401205"/>
              <a:gd name="connsiteX50" fmla="*/ 0 w 11244942"/>
              <a:gd name="connsiteY50" fmla="*/ 2647010 h 4401205"/>
              <a:gd name="connsiteX51" fmla="*/ 0 w 11244942"/>
              <a:gd name="connsiteY51" fmla="*/ 2106291 h 4401205"/>
              <a:gd name="connsiteX52" fmla="*/ 0 w 11244942"/>
              <a:gd name="connsiteY52" fmla="*/ 1389523 h 4401205"/>
              <a:gd name="connsiteX53" fmla="*/ 0 w 11244942"/>
              <a:gd name="connsiteY53" fmla="*/ 716768 h 4401205"/>
              <a:gd name="connsiteX54" fmla="*/ 0 w 11244942"/>
              <a:gd name="connsiteY54" fmla="*/ 0 h 4401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11244942" h="4401205" fill="none" extrusionOk="0">
                <a:moveTo>
                  <a:pt x="0" y="0"/>
                </a:moveTo>
                <a:cubicBezTo>
                  <a:pt x="335857" y="-23094"/>
                  <a:pt x="498212" y="29383"/>
                  <a:pt x="886366" y="0"/>
                </a:cubicBezTo>
                <a:cubicBezTo>
                  <a:pt x="1274520" y="-29383"/>
                  <a:pt x="1278901" y="25477"/>
                  <a:pt x="1660283" y="0"/>
                </a:cubicBezTo>
                <a:cubicBezTo>
                  <a:pt x="2041665" y="-25477"/>
                  <a:pt x="1863355" y="5599"/>
                  <a:pt x="1984402" y="0"/>
                </a:cubicBezTo>
                <a:cubicBezTo>
                  <a:pt x="2105449" y="-5599"/>
                  <a:pt x="2249157" y="14699"/>
                  <a:pt x="2420970" y="0"/>
                </a:cubicBezTo>
                <a:cubicBezTo>
                  <a:pt x="2592783" y="-14699"/>
                  <a:pt x="2739322" y="18765"/>
                  <a:pt x="2857538" y="0"/>
                </a:cubicBezTo>
                <a:cubicBezTo>
                  <a:pt x="2975754" y="-18765"/>
                  <a:pt x="3023449" y="-330"/>
                  <a:pt x="3181657" y="0"/>
                </a:cubicBezTo>
                <a:cubicBezTo>
                  <a:pt x="3339865" y="330"/>
                  <a:pt x="3372645" y="2121"/>
                  <a:pt x="3505776" y="0"/>
                </a:cubicBezTo>
                <a:cubicBezTo>
                  <a:pt x="3638907" y="-2121"/>
                  <a:pt x="3851726" y="-4876"/>
                  <a:pt x="4167243" y="0"/>
                </a:cubicBezTo>
                <a:cubicBezTo>
                  <a:pt x="4482760" y="4876"/>
                  <a:pt x="4419537" y="13486"/>
                  <a:pt x="4603812" y="0"/>
                </a:cubicBezTo>
                <a:cubicBezTo>
                  <a:pt x="4788087" y="-13486"/>
                  <a:pt x="4773446" y="-6516"/>
                  <a:pt x="4927930" y="0"/>
                </a:cubicBezTo>
                <a:cubicBezTo>
                  <a:pt x="5082414" y="6516"/>
                  <a:pt x="5331836" y="-29225"/>
                  <a:pt x="5589398" y="0"/>
                </a:cubicBezTo>
                <a:cubicBezTo>
                  <a:pt x="5846960" y="29225"/>
                  <a:pt x="5926017" y="-5384"/>
                  <a:pt x="6138415" y="0"/>
                </a:cubicBezTo>
                <a:cubicBezTo>
                  <a:pt x="6350813" y="5384"/>
                  <a:pt x="6319753" y="-13762"/>
                  <a:pt x="6462534" y="0"/>
                </a:cubicBezTo>
                <a:cubicBezTo>
                  <a:pt x="6605315" y="13762"/>
                  <a:pt x="6698891" y="-10856"/>
                  <a:pt x="6899103" y="0"/>
                </a:cubicBezTo>
                <a:cubicBezTo>
                  <a:pt x="7099315" y="10856"/>
                  <a:pt x="7318914" y="-11702"/>
                  <a:pt x="7673019" y="0"/>
                </a:cubicBezTo>
                <a:cubicBezTo>
                  <a:pt x="8027124" y="11702"/>
                  <a:pt x="8131580" y="-15104"/>
                  <a:pt x="8559385" y="0"/>
                </a:cubicBezTo>
                <a:cubicBezTo>
                  <a:pt x="8987190" y="15104"/>
                  <a:pt x="9023012" y="27752"/>
                  <a:pt x="9220852" y="0"/>
                </a:cubicBezTo>
                <a:cubicBezTo>
                  <a:pt x="9418692" y="-27752"/>
                  <a:pt x="9619456" y="-2651"/>
                  <a:pt x="9882320" y="0"/>
                </a:cubicBezTo>
                <a:cubicBezTo>
                  <a:pt x="10145184" y="2651"/>
                  <a:pt x="10045045" y="4581"/>
                  <a:pt x="10206439" y="0"/>
                </a:cubicBezTo>
                <a:cubicBezTo>
                  <a:pt x="10367833" y="-4581"/>
                  <a:pt x="10858464" y="17505"/>
                  <a:pt x="11244942" y="0"/>
                </a:cubicBezTo>
                <a:cubicBezTo>
                  <a:pt x="11245789" y="279316"/>
                  <a:pt x="11251843" y="451269"/>
                  <a:pt x="11244942" y="584732"/>
                </a:cubicBezTo>
                <a:cubicBezTo>
                  <a:pt x="11238041" y="718195"/>
                  <a:pt x="11240832" y="912772"/>
                  <a:pt x="11244942" y="1213475"/>
                </a:cubicBezTo>
                <a:cubicBezTo>
                  <a:pt x="11249052" y="1514178"/>
                  <a:pt x="11217764" y="1601254"/>
                  <a:pt x="11244942" y="1842219"/>
                </a:cubicBezTo>
                <a:cubicBezTo>
                  <a:pt x="11272120" y="2083184"/>
                  <a:pt x="11261309" y="2179639"/>
                  <a:pt x="11244942" y="2382938"/>
                </a:cubicBezTo>
                <a:cubicBezTo>
                  <a:pt x="11228575" y="2586237"/>
                  <a:pt x="11227751" y="2738920"/>
                  <a:pt x="11244942" y="2967670"/>
                </a:cubicBezTo>
                <a:cubicBezTo>
                  <a:pt x="11262133" y="3196420"/>
                  <a:pt x="11226824" y="3268110"/>
                  <a:pt x="11244942" y="3464377"/>
                </a:cubicBezTo>
                <a:cubicBezTo>
                  <a:pt x="11263060" y="3660644"/>
                  <a:pt x="11221675" y="3956111"/>
                  <a:pt x="11244942" y="4401205"/>
                </a:cubicBezTo>
                <a:cubicBezTo>
                  <a:pt x="11133841" y="4420117"/>
                  <a:pt x="10960293" y="4386655"/>
                  <a:pt x="10808374" y="4401205"/>
                </a:cubicBezTo>
                <a:cubicBezTo>
                  <a:pt x="10656455" y="4415755"/>
                  <a:pt x="10415757" y="4405593"/>
                  <a:pt x="10259356" y="4401205"/>
                </a:cubicBezTo>
                <a:cubicBezTo>
                  <a:pt x="10102955" y="4396817"/>
                  <a:pt x="9974676" y="4391083"/>
                  <a:pt x="9822788" y="4401205"/>
                </a:cubicBezTo>
                <a:cubicBezTo>
                  <a:pt x="9670900" y="4411327"/>
                  <a:pt x="9635397" y="4401983"/>
                  <a:pt x="9498669" y="4401205"/>
                </a:cubicBezTo>
                <a:cubicBezTo>
                  <a:pt x="9361941" y="4400427"/>
                  <a:pt x="9276633" y="4390713"/>
                  <a:pt x="9174550" y="4401205"/>
                </a:cubicBezTo>
                <a:cubicBezTo>
                  <a:pt x="9072467" y="4411697"/>
                  <a:pt x="8718015" y="4371688"/>
                  <a:pt x="8288184" y="4401205"/>
                </a:cubicBezTo>
                <a:cubicBezTo>
                  <a:pt x="7858353" y="4430722"/>
                  <a:pt x="7770280" y="4383834"/>
                  <a:pt x="7626717" y="4401205"/>
                </a:cubicBezTo>
                <a:cubicBezTo>
                  <a:pt x="7483154" y="4418576"/>
                  <a:pt x="7386736" y="4396938"/>
                  <a:pt x="7302598" y="4401205"/>
                </a:cubicBezTo>
                <a:cubicBezTo>
                  <a:pt x="7218460" y="4405472"/>
                  <a:pt x="7097052" y="4385228"/>
                  <a:pt x="6978479" y="4401205"/>
                </a:cubicBezTo>
                <a:cubicBezTo>
                  <a:pt x="6859906" y="4417182"/>
                  <a:pt x="6521246" y="4376560"/>
                  <a:pt x="6317012" y="4401205"/>
                </a:cubicBezTo>
                <a:cubicBezTo>
                  <a:pt x="6112778" y="4425850"/>
                  <a:pt x="5725439" y="4404099"/>
                  <a:pt x="5543095" y="4401205"/>
                </a:cubicBezTo>
                <a:cubicBezTo>
                  <a:pt x="5360751" y="4398311"/>
                  <a:pt x="5292761" y="4416676"/>
                  <a:pt x="5218976" y="4401205"/>
                </a:cubicBezTo>
                <a:cubicBezTo>
                  <a:pt x="5145191" y="4385734"/>
                  <a:pt x="4885605" y="4391936"/>
                  <a:pt x="4782408" y="4401205"/>
                </a:cubicBezTo>
                <a:cubicBezTo>
                  <a:pt x="4679211" y="4410474"/>
                  <a:pt x="4397212" y="4377960"/>
                  <a:pt x="4120941" y="4401205"/>
                </a:cubicBezTo>
                <a:cubicBezTo>
                  <a:pt x="3844670" y="4424450"/>
                  <a:pt x="3702189" y="4413454"/>
                  <a:pt x="3571923" y="4401205"/>
                </a:cubicBezTo>
                <a:cubicBezTo>
                  <a:pt x="3441657" y="4388956"/>
                  <a:pt x="3035971" y="4412184"/>
                  <a:pt x="2798006" y="4401205"/>
                </a:cubicBezTo>
                <a:cubicBezTo>
                  <a:pt x="2560041" y="4390226"/>
                  <a:pt x="2390516" y="4394477"/>
                  <a:pt x="2024090" y="4401205"/>
                </a:cubicBezTo>
                <a:cubicBezTo>
                  <a:pt x="1657664" y="4407933"/>
                  <a:pt x="1620216" y="4423902"/>
                  <a:pt x="1475072" y="4401205"/>
                </a:cubicBezTo>
                <a:cubicBezTo>
                  <a:pt x="1329928" y="4378508"/>
                  <a:pt x="1276299" y="4394517"/>
                  <a:pt x="1150953" y="4401205"/>
                </a:cubicBezTo>
                <a:cubicBezTo>
                  <a:pt x="1025607" y="4407893"/>
                  <a:pt x="265526" y="4390018"/>
                  <a:pt x="0" y="4401205"/>
                </a:cubicBezTo>
                <a:cubicBezTo>
                  <a:pt x="-27047" y="4128292"/>
                  <a:pt x="16998" y="3921388"/>
                  <a:pt x="0" y="3772461"/>
                </a:cubicBezTo>
                <a:cubicBezTo>
                  <a:pt x="-16998" y="3623534"/>
                  <a:pt x="3027" y="3426211"/>
                  <a:pt x="0" y="3231742"/>
                </a:cubicBezTo>
                <a:cubicBezTo>
                  <a:pt x="-3027" y="3037273"/>
                  <a:pt x="4620" y="2848928"/>
                  <a:pt x="0" y="2647010"/>
                </a:cubicBezTo>
                <a:cubicBezTo>
                  <a:pt x="-4620" y="2445092"/>
                  <a:pt x="14206" y="2372553"/>
                  <a:pt x="0" y="2106291"/>
                </a:cubicBezTo>
                <a:cubicBezTo>
                  <a:pt x="-14206" y="1840029"/>
                  <a:pt x="35239" y="1629685"/>
                  <a:pt x="0" y="1389523"/>
                </a:cubicBezTo>
                <a:cubicBezTo>
                  <a:pt x="-35239" y="1149361"/>
                  <a:pt x="-1251" y="869042"/>
                  <a:pt x="0" y="716768"/>
                </a:cubicBezTo>
                <a:cubicBezTo>
                  <a:pt x="1251" y="564495"/>
                  <a:pt x="33382" y="250155"/>
                  <a:pt x="0" y="0"/>
                </a:cubicBezTo>
                <a:close/>
              </a:path>
              <a:path w="11244942" h="4401205" stroke="0" extrusionOk="0">
                <a:moveTo>
                  <a:pt x="0" y="0"/>
                </a:moveTo>
                <a:cubicBezTo>
                  <a:pt x="175434" y="-18604"/>
                  <a:pt x="341633" y="6683"/>
                  <a:pt x="436568" y="0"/>
                </a:cubicBezTo>
                <a:cubicBezTo>
                  <a:pt x="531503" y="-6683"/>
                  <a:pt x="906180" y="16892"/>
                  <a:pt x="1210485" y="0"/>
                </a:cubicBezTo>
                <a:cubicBezTo>
                  <a:pt x="1514790" y="-16892"/>
                  <a:pt x="1572506" y="-18830"/>
                  <a:pt x="1871952" y="0"/>
                </a:cubicBezTo>
                <a:cubicBezTo>
                  <a:pt x="2171398" y="18830"/>
                  <a:pt x="2385718" y="36345"/>
                  <a:pt x="2645869" y="0"/>
                </a:cubicBezTo>
                <a:cubicBezTo>
                  <a:pt x="2906020" y="-36345"/>
                  <a:pt x="3064527" y="8727"/>
                  <a:pt x="3307336" y="0"/>
                </a:cubicBezTo>
                <a:cubicBezTo>
                  <a:pt x="3550145" y="-8727"/>
                  <a:pt x="3967454" y="-19599"/>
                  <a:pt x="4193702" y="0"/>
                </a:cubicBezTo>
                <a:cubicBezTo>
                  <a:pt x="4419950" y="19599"/>
                  <a:pt x="4542245" y="-10684"/>
                  <a:pt x="4855169" y="0"/>
                </a:cubicBezTo>
                <a:cubicBezTo>
                  <a:pt x="5168093" y="10684"/>
                  <a:pt x="5109186" y="-15780"/>
                  <a:pt x="5291737" y="0"/>
                </a:cubicBezTo>
                <a:cubicBezTo>
                  <a:pt x="5474288" y="15780"/>
                  <a:pt x="5524011" y="-6950"/>
                  <a:pt x="5728306" y="0"/>
                </a:cubicBezTo>
                <a:cubicBezTo>
                  <a:pt x="5932601" y="6950"/>
                  <a:pt x="6162516" y="11717"/>
                  <a:pt x="6277324" y="0"/>
                </a:cubicBezTo>
                <a:cubicBezTo>
                  <a:pt x="6392132" y="-11717"/>
                  <a:pt x="6654127" y="-24397"/>
                  <a:pt x="6938791" y="0"/>
                </a:cubicBezTo>
                <a:cubicBezTo>
                  <a:pt x="7223455" y="24397"/>
                  <a:pt x="7407484" y="16209"/>
                  <a:pt x="7825157" y="0"/>
                </a:cubicBezTo>
                <a:cubicBezTo>
                  <a:pt x="8242830" y="-16209"/>
                  <a:pt x="8141534" y="10217"/>
                  <a:pt x="8261725" y="0"/>
                </a:cubicBezTo>
                <a:cubicBezTo>
                  <a:pt x="8381916" y="-10217"/>
                  <a:pt x="8968686" y="-30528"/>
                  <a:pt x="9148091" y="0"/>
                </a:cubicBezTo>
                <a:cubicBezTo>
                  <a:pt x="9327496" y="30528"/>
                  <a:pt x="9432832" y="-15239"/>
                  <a:pt x="9697109" y="0"/>
                </a:cubicBezTo>
                <a:cubicBezTo>
                  <a:pt x="9961386" y="15239"/>
                  <a:pt x="10033097" y="21690"/>
                  <a:pt x="10246127" y="0"/>
                </a:cubicBezTo>
                <a:cubicBezTo>
                  <a:pt x="10459157" y="-21690"/>
                  <a:pt x="10493377" y="-1939"/>
                  <a:pt x="10570245" y="0"/>
                </a:cubicBezTo>
                <a:cubicBezTo>
                  <a:pt x="10647113" y="1939"/>
                  <a:pt x="10991803" y="-16633"/>
                  <a:pt x="11244942" y="0"/>
                </a:cubicBezTo>
                <a:cubicBezTo>
                  <a:pt x="11260128" y="202334"/>
                  <a:pt x="11274776" y="372331"/>
                  <a:pt x="11244942" y="716768"/>
                </a:cubicBezTo>
                <a:cubicBezTo>
                  <a:pt x="11215108" y="1061205"/>
                  <a:pt x="11264265" y="1038786"/>
                  <a:pt x="11244942" y="1345511"/>
                </a:cubicBezTo>
                <a:cubicBezTo>
                  <a:pt x="11225619" y="1652236"/>
                  <a:pt x="11261764" y="1836749"/>
                  <a:pt x="11244942" y="2062279"/>
                </a:cubicBezTo>
                <a:cubicBezTo>
                  <a:pt x="11228120" y="2287809"/>
                  <a:pt x="11255576" y="2482065"/>
                  <a:pt x="11244942" y="2691022"/>
                </a:cubicBezTo>
                <a:cubicBezTo>
                  <a:pt x="11234308" y="2899979"/>
                  <a:pt x="11255717" y="3009661"/>
                  <a:pt x="11244942" y="3231742"/>
                </a:cubicBezTo>
                <a:cubicBezTo>
                  <a:pt x="11234167" y="3453823"/>
                  <a:pt x="11270663" y="3513780"/>
                  <a:pt x="11244942" y="3772461"/>
                </a:cubicBezTo>
                <a:cubicBezTo>
                  <a:pt x="11219221" y="4031142"/>
                  <a:pt x="11235782" y="4236317"/>
                  <a:pt x="11244942" y="4401205"/>
                </a:cubicBezTo>
                <a:cubicBezTo>
                  <a:pt x="11157216" y="4392574"/>
                  <a:pt x="11031626" y="4411853"/>
                  <a:pt x="10920823" y="4401205"/>
                </a:cubicBezTo>
                <a:cubicBezTo>
                  <a:pt x="10810020" y="4390557"/>
                  <a:pt x="10526204" y="4421388"/>
                  <a:pt x="10371805" y="4401205"/>
                </a:cubicBezTo>
                <a:cubicBezTo>
                  <a:pt x="10217406" y="4381022"/>
                  <a:pt x="10144536" y="4383413"/>
                  <a:pt x="9935237" y="4401205"/>
                </a:cubicBezTo>
                <a:cubicBezTo>
                  <a:pt x="9725938" y="4418997"/>
                  <a:pt x="9561078" y="4381267"/>
                  <a:pt x="9386219" y="4401205"/>
                </a:cubicBezTo>
                <a:cubicBezTo>
                  <a:pt x="9211360" y="4421143"/>
                  <a:pt x="8955754" y="4387221"/>
                  <a:pt x="8724752" y="4401205"/>
                </a:cubicBezTo>
                <a:cubicBezTo>
                  <a:pt x="8493750" y="4415189"/>
                  <a:pt x="8492776" y="4386844"/>
                  <a:pt x="8400633" y="4401205"/>
                </a:cubicBezTo>
                <a:cubicBezTo>
                  <a:pt x="8308490" y="4415566"/>
                  <a:pt x="8124474" y="4396672"/>
                  <a:pt x="7964065" y="4401205"/>
                </a:cubicBezTo>
                <a:cubicBezTo>
                  <a:pt x="7803656" y="4405738"/>
                  <a:pt x="7744097" y="4390999"/>
                  <a:pt x="7527496" y="4401205"/>
                </a:cubicBezTo>
                <a:cubicBezTo>
                  <a:pt x="7310895" y="4411411"/>
                  <a:pt x="7091426" y="4377128"/>
                  <a:pt x="6753580" y="4401205"/>
                </a:cubicBezTo>
                <a:cubicBezTo>
                  <a:pt x="6415734" y="4425282"/>
                  <a:pt x="6278098" y="4391161"/>
                  <a:pt x="5979663" y="4401205"/>
                </a:cubicBezTo>
                <a:cubicBezTo>
                  <a:pt x="5681228" y="4411249"/>
                  <a:pt x="5560975" y="4395568"/>
                  <a:pt x="5430646" y="4401205"/>
                </a:cubicBezTo>
                <a:cubicBezTo>
                  <a:pt x="5300317" y="4406842"/>
                  <a:pt x="5145141" y="4404257"/>
                  <a:pt x="4881628" y="4401205"/>
                </a:cubicBezTo>
                <a:cubicBezTo>
                  <a:pt x="4618115" y="4398153"/>
                  <a:pt x="4535141" y="4413081"/>
                  <a:pt x="4332610" y="4401205"/>
                </a:cubicBezTo>
                <a:cubicBezTo>
                  <a:pt x="4130079" y="4389329"/>
                  <a:pt x="4136710" y="4411837"/>
                  <a:pt x="4008491" y="4401205"/>
                </a:cubicBezTo>
                <a:cubicBezTo>
                  <a:pt x="3880272" y="4390573"/>
                  <a:pt x="3623328" y="4421509"/>
                  <a:pt x="3459473" y="4401205"/>
                </a:cubicBezTo>
                <a:cubicBezTo>
                  <a:pt x="3295618" y="4380901"/>
                  <a:pt x="3025820" y="4398977"/>
                  <a:pt x="2685557" y="4401205"/>
                </a:cubicBezTo>
                <a:cubicBezTo>
                  <a:pt x="2345294" y="4403433"/>
                  <a:pt x="2431271" y="4398674"/>
                  <a:pt x="2361438" y="4401205"/>
                </a:cubicBezTo>
                <a:cubicBezTo>
                  <a:pt x="2291605" y="4403736"/>
                  <a:pt x="1869707" y="4377571"/>
                  <a:pt x="1699971" y="4401205"/>
                </a:cubicBezTo>
                <a:cubicBezTo>
                  <a:pt x="1530235" y="4424839"/>
                  <a:pt x="1475707" y="4397953"/>
                  <a:pt x="1263402" y="4401205"/>
                </a:cubicBezTo>
                <a:cubicBezTo>
                  <a:pt x="1051097" y="4404457"/>
                  <a:pt x="532563" y="4342390"/>
                  <a:pt x="0" y="4401205"/>
                </a:cubicBezTo>
                <a:cubicBezTo>
                  <a:pt x="24781" y="4181054"/>
                  <a:pt x="-7745" y="4032226"/>
                  <a:pt x="0" y="3816473"/>
                </a:cubicBezTo>
                <a:cubicBezTo>
                  <a:pt x="7745" y="3600720"/>
                  <a:pt x="11850" y="3417367"/>
                  <a:pt x="0" y="3187730"/>
                </a:cubicBezTo>
                <a:cubicBezTo>
                  <a:pt x="-11850" y="2958093"/>
                  <a:pt x="19977" y="2920765"/>
                  <a:pt x="0" y="2691022"/>
                </a:cubicBezTo>
                <a:cubicBezTo>
                  <a:pt x="-19977" y="2461279"/>
                  <a:pt x="3544" y="2252568"/>
                  <a:pt x="0" y="2062279"/>
                </a:cubicBezTo>
                <a:cubicBezTo>
                  <a:pt x="-3544" y="1871990"/>
                  <a:pt x="22287" y="1602061"/>
                  <a:pt x="0" y="1477547"/>
                </a:cubicBezTo>
                <a:cubicBezTo>
                  <a:pt x="-22287" y="1353033"/>
                  <a:pt x="-30469" y="955021"/>
                  <a:pt x="0" y="760780"/>
                </a:cubicBezTo>
                <a:cubicBezTo>
                  <a:pt x="30469" y="566539"/>
                  <a:pt x="-766" y="207018"/>
                  <a:pt x="0" y="0"/>
                </a:cubicBezTo>
                <a:close/>
              </a:path>
            </a:pathLst>
          </a:custGeom>
          <a:solidFill>
            <a:schemeClr val="accent6">
              <a:lumMod val="20000"/>
              <a:lumOff val="80000"/>
            </a:schemeClr>
          </a:solidFill>
          <a:ln w="28575">
            <a:solidFill>
              <a:srgbClr val="92D050"/>
            </a:solidFill>
          </a:ln>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A possible version:   </a:t>
            </a:r>
            <a:endParaRPr kumimoji="0" lang="en-US" altLang="zh-CN" sz="20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As a student at High School, I am in favor of using ChatGPT in our learning environment. The rapid advancement of artificial intelligence, including ChatGPT, presents numerous benefits for us.</a:t>
            </a:r>
            <a:endParaRPr kumimoji="0" lang="en-US" altLang="zh-CN" sz="20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One of the key reasons why I support the use of ChatGPT is its ability to provide instant and accessible assistance. Whether it's clarifying complex concepts, offering additional practice exercises, or providing feedback on written assignments, ChatGPT can serve as a valuable resource that is available. This accessibility ensures that students can receive support and guidance whenever they need it, thus enhancing their learning efficiency and effectiveness. Furthermore, ChatGPT can meet individual learning preferences and needs. With its adaptive learning capacity, ChatGPT can analyze students' responses and tailor learning materials accordingly.</a:t>
            </a:r>
            <a:endParaRPr kumimoji="0" lang="en-US" altLang="zh-CN" sz="20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In conclusion, I am a strong advocate for the use of ChatGPT in education. While I acknowledge that there may be concerns surrounding its widespread adoption, I believe that with the proper guidance and regulations, ChatGPT can indeed bring about numerous benefits and enhance our overall learning experience.</a:t>
            </a:r>
            <a:endParaRPr kumimoji="0" lang="en-US" altLang="zh-CN" sz="20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pic>
        <p:nvPicPr>
          <p:cNvPr id="5124" name="图片 6" descr="logo横版 png"/>
          <p:cNvPicPr>
            <a:picLocks noChangeAspect="1"/>
          </p:cNvPicPr>
          <p:nvPr>
            <p:ph idx="1"/>
          </p:nvPr>
        </p:nvPicPr>
        <p:blipFill>
          <a:blip r:embed="rId2"/>
          <a:stretch>
            <a:fillRect/>
          </a:stretch>
        </p:blipFill>
        <p:spPr>
          <a:xfrm>
            <a:off x="11353800" y="365125"/>
            <a:ext cx="579755" cy="613410"/>
          </a:xfrm>
          <a:prstGeom prst="rect">
            <a:avLst/>
          </a:prstGeom>
          <a:noFill/>
          <a:ln w="9525">
            <a:noFill/>
          </a:ln>
        </p:spPr>
      </p:pic>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473529" y="-643347"/>
            <a:ext cx="13139057" cy="8144694"/>
            <a:chOff x="-468086" y="-293914"/>
            <a:chExt cx="13139057" cy="8144694"/>
          </a:xfrm>
        </p:grpSpPr>
        <p:pic>
          <p:nvPicPr>
            <p:cNvPr id="3" name="图片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53093" y="-85586"/>
              <a:ext cx="12698186" cy="7936366"/>
            </a:xfrm>
            <a:prstGeom prst="rect">
              <a:avLst/>
            </a:prstGeom>
          </p:spPr>
        </p:pic>
        <p:sp>
          <p:nvSpPr>
            <p:cNvPr id="4" name="矩形 3"/>
            <p:cNvSpPr/>
            <p:nvPr/>
          </p:nvSpPr>
          <p:spPr>
            <a:xfrm>
              <a:off x="-468086" y="-293914"/>
              <a:ext cx="13139057" cy="4027714"/>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pitchFamily="2" charset="-122"/>
                <a:ea typeface="等线" panose="02010600030101010101" pitchFamily="2" charset="-122"/>
                <a:cs typeface="+mn-cs"/>
              </a:endParaRPr>
            </a:p>
          </p:txBody>
        </p:sp>
      </p:grpSp>
      <p:sp>
        <p:nvSpPr>
          <p:cNvPr id="5" name="文本框 4"/>
          <p:cNvSpPr txBox="1"/>
          <p:nvPr/>
        </p:nvSpPr>
        <p:spPr>
          <a:xfrm>
            <a:off x="473529" y="434484"/>
            <a:ext cx="11244942" cy="1938992"/>
          </a:xfrm>
          <a:prstGeom prst="rect">
            <a:avLst/>
          </a:prstGeom>
          <a:solidFill>
            <a:srgbClr val="C5E8AE"/>
          </a:solid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12【</a:t>
            </a:r>
            <a:r>
              <a:rPr kumimoji="0" lang="zh-CN"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普陀二模</a:t>
            </a:r>
            <a:r>
              <a:rPr kumimoji="0" lang="en-US" altLang="zh-CN" sz="24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a:t>
            </a:r>
            <a:r>
              <a:rPr kumimoji="0" lang="zh-CN"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 假设你是明启中学高三学生张磊，你的英国朋友 </a:t>
            </a:r>
            <a:r>
              <a:rPr kumimoji="0" lang="en-US" altLang="zh-CN" sz="24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Michael</a:t>
            </a:r>
            <a:r>
              <a:rPr kumimoji="0" lang="zh-CN"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来信说他打算今年暑期来中国度假，你想邀请他去你的家乡游览。请你给他回信，内容需包括： </a:t>
            </a:r>
            <a:endParaRPr kumimoji="0" lang="zh-CN"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1</a:t>
            </a:r>
            <a:r>
              <a:rPr kumimoji="0" lang="zh-CN"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）你最想带他去的几个地方，以及参与的活动；  </a:t>
            </a:r>
            <a:endParaRPr kumimoji="0" lang="zh-CN"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2</a:t>
            </a:r>
            <a:r>
              <a:rPr kumimoji="0" lang="zh-CN"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）你所提建议的理由。</a:t>
            </a:r>
            <a:endParaRPr kumimoji="0" lang="zh-CN"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6" name="文本框 5"/>
          <p:cNvSpPr txBox="1"/>
          <p:nvPr/>
        </p:nvSpPr>
        <p:spPr>
          <a:xfrm>
            <a:off x="473529" y="2642814"/>
            <a:ext cx="11244942" cy="1200329"/>
          </a:xfrm>
          <a:prstGeom prst="rect">
            <a:avLst/>
          </a:prstGeom>
          <a:noFill/>
          <a:ln w="28575">
            <a:solidFill>
              <a:srgbClr val="92D050"/>
            </a:solidFill>
          </a:ln>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rPr>
              <a:t>【</a:t>
            </a:r>
            <a:r>
              <a:rPr kumimoji="0" lang="zh-CN" altLang="en-US" sz="24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rPr>
              <a:t>新高考改</a:t>
            </a:r>
            <a:r>
              <a:rPr kumimoji="0" lang="en-US" altLang="zh-CN" sz="24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rPr>
              <a:t>】</a:t>
            </a:r>
            <a:r>
              <a:rPr kumimoji="0" lang="zh-CN" altLang="en-US" sz="24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rPr>
              <a:t>假定你是李华，你的英国朋友 </a:t>
            </a:r>
            <a:r>
              <a:rPr kumimoji="0" lang="en-US" altLang="zh-CN" sz="24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Michael</a:t>
            </a:r>
            <a:r>
              <a:rPr kumimoji="0" lang="zh-CN" altLang="en-US" sz="24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rPr>
              <a:t>来信说他打算今年暑期来中国度假，你想邀请他去你的家乡游览。请你给他回信，内容包括：</a:t>
            </a:r>
            <a:endParaRPr kumimoji="0" lang="zh-CN" altLang="en-US" sz="24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endParaRPr>
          </a:p>
          <a:p>
            <a:pPr marL="0" marR="0" lvl="0" indent="0" algn="just"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rPr>
              <a:t>1. </a:t>
            </a:r>
            <a:r>
              <a:rPr kumimoji="0" lang="zh-CN" altLang="en-US" sz="24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rPr>
              <a:t>推荐你的家乡； </a:t>
            </a:r>
            <a:r>
              <a:rPr kumimoji="0" lang="en-US" altLang="zh-CN" sz="24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rPr>
              <a:t>2. </a:t>
            </a:r>
            <a:r>
              <a:rPr kumimoji="0" lang="zh-CN" altLang="en-US" sz="24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rPr>
              <a:t>你的理由；</a:t>
            </a:r>
            <a:endParaRPr kumimoji="0" lang="zh-CN" altLang="en-US" sz="2000" b="0" i="1"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endParaRPr>
          </a:p>
        </p:txBody>
      </p:sp>
      <p:pic>
        <p:nvPicPr>
          <p:cNvPr id="5124" name="图片 6" descr="logo横版 png"/>
          <p:cNvPicPr>
            <a:picLocks noChangeAspect="1"/>
          </p:cNvPicPr>
          <p:nvPr>
            <p:ph idx="1"/>
          </p:nvPr>
        </p:nvPicPr>
        <p:blipFill>
          <a:blip r:embed="rId2"/>
          <a:stretch>
            <a:fillRect/>
          </a:stretch>
        </p:blipFill>
        <p:spPr>
          <a:xfrm>
            <a:off x="11129010" y="55880"/>
            <a:ext cx="641350" cy="678815"/>
          </a:xfrm>
          <a:prstGeom prst="rect">
            <a:avLst/>
          </a:prstGeom>
          <a:noFill/>
          <a:ln w="9525">
            <a:noFill/>
          </a:ln>
        </p:spPr>
      </p:pic>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grpSp>
        <p:nvGrpSpPr>
          <p:cNvPr id="4" name="组合 3"/>
          <p:cNvGrpSpPr/>
          <p:nvPr/>
        </p:nvGrpSpPr>
        <p:grpSpPr>
          <a:xfrm>
            <a:off x="-239486" y="-1034820"/>
            <a:ext cx="13139057" cy="7936366"/>
            <a:chOff x="-391886" y="-85586"/>
            <a:chExt cx="13139057" cy="7936366"/>
          </a:xfrm>
        </p:grpSpPr>
        <p:pic>
          <p:nvPicPr>
            <p:cNvPr id="5" name="图片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53093" y="-85586"/>
              <a:ext cx="12698186" cy="7936366"/>
            </a:xfrm>
            <a:prstGeom prst="rect">
              <a:avLst/>
            </a:prstGeom>
          </p:spPr>
        </p:pic>
        <p:sp>
          <p:nvSpPr>
            <p:cNvPr id="6" name="矩形 5"/>
            <p:cNvSpPr/>
            <p:nvPr/>
          </p:nvSpPr>
          <p:spPr>
            <a:xfrm>
              <a:off x="-391886" y="3429000"/>
              <a:ext cx="13139057" cy="4378234"/>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endParaRPr>
            </a:p>
          </p:txBody>
        </p:sp>
      </p:grpSp>
      <p:sp>
        <p:nvSpPr>
          <p:cNvPr id="7" name="文本框 6"/>
          <p:cNvSpPr txBox="1"/>
          <p:nvPr/>
        </p:nvSpPr>
        <p:spPr>
          <a:xfrm>
            <a:off x="642257" y="468775"/>
            <a:ext cx="11244942" cy="1200329"/>
          </a:xfrm>
          <a:prstGeom prst="rect">
            <a:avLst/>
          </a:prstGeom>
          <a:noFill/>
          <a:ln w="28575">
            <a:solidFill>
              <a:srgbClr val="92D050"/>
            </a:solidFill>
          </a:ln>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rPr>
              <a:t>【</a:t>
            </a:r>
            <a:r>
              <a:rPr kumimoji="0" lang="zh-CN" altLang="en-US" sz="24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rPr>
              <a:t>新高考改</a:t>
            </a:r>
            <a:r>
              <a:rPr kumimoji="0" lang="en-US" altLang="zh-CN" sz="24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rPr>
              <a:t>】</a:t>
            </a:r>
            <a:r>
              <a:rPr kumimoji="0" lang="zh-CN" altLang="en-US" sz="24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rPr>
              <a:t>假定你是李华，你的英国朋友 </a:t>
            </a:r>
            <a:r>
              <a:rPr kumimoji="0" lang="en-US" altLang="zh-CN" sz="24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Michael</a:t>
            </a:r>
            <a:r>
              <a:rPr kumimoji="0" lang="zh-CN" altLang="en-US" sz="24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rPr>
              <a:t>来信说他打算今年暑期来中国度假，你想邀请他去你的家乡游览。请你给他回信，内容包括：</a:t>
            </a:r>
            <a:endParaRPr kumimoji="0" lang="zh-CN" altLang="en-US" sz="24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endParaRPr>
          </a:p>
          <a:p>
            <a:pPr marL="0" marR="0" lvl="0" indent="0" algn="just"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rPr>
              <a:t>1. </a:t>
            </a:r>
            <a:r>
              <a:rPr kumimoji="0" lang="zh-CN" altLang="en-US" sz="24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rPr>
              <a:t>推荐你的家乡； </a:t>
            </a:r>
            <a:r>
              <a:rPr kumimoji="0" lang="en-US" altLang="zh-CN" sz="24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rPr>
              <a:t>2. </a:t>
            </a:r>
            <a:r>
              <a:rPr kumimoji="0" lang="zh-CN" altLang="en-US" sz="24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rPr>
              <a:t>你的理由；</a:t>
            </a:r>
            <a:endParaRPr kumimoji="0" lang="zh-CN" altLang="en-US" sz="2000" b="0" i="1"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endParaRPr>
          </a:p>
        </p:txBody>
      </p:sp>
      <p:sp>
        <p:nvSpPr>
          <p:cNvPr id="8" name="文本框 7"/>
          <p:cNvSpPr txBox="1"/>
          <p:nvPr/>
        </p:nvSpPr>
        <p:spPr>
          <a:xfrm>
            <a:off x="642257" y="1721278"/>
            <a:ext cx="11244942" cy="4093428"/>
          </a:xfrm>
          <a:custGeom>
            <a:avLst/>
            <a:gdLst>
              <a:gd name="connsiteX0" fmla="*/ 0 w 11244942"/>
              <a:gd name="connsiteY0" fmla="*/ 0 h 4093428"/>
              <a:gd name="connsiteX1" fmla="*/ 324119 w 11244942"/>
              <a:gd name="connsiteY1" fmla="*/ 0 h 4093428"/>
              <a:gd name="connsiteX2" fmla="*/ 873137 w 11244942"/>
              <a:gd name="connsiteY2" fmla="*/ 0 h 4093428"/>
              <a:gd name="connsiteX3" fmla="*/ 1647053 w 11244942"/>
              <a:gd name="connsiteY3" fmla="*/ 0 h 4093428"/>
              <a:gd name="connsiteX4" fmla="*/ 1971172 w 11244942"/>
              <a:gd name="connsiteY4" fmla="*/ 0 h 4093428"/>
              <a:gd name="connsiteX5" fmla="*/ 2407741 w 11244942"/>
              <a:gd name="connsiteY5" fmla="*/ 0 h 4093428"/>
              <a:gd name="connsiteX6" fmla="*/ 2844309 w 11244942"/>
              <a:gd name="connsiteY6" fmla="*/ 0 h 4093428"/>
              <a:gd name="connsiteX7" fmla="*/ 3168428 w 11244942"/>
              <a:gd name="connsiteY7" fmla="*/ 0 h 4093428"/>
              <a:gd name="connsiteX8" fmla="*/ 3492547 w 11244942"/>
              <a:gd name="connsiteY8" fmla="*/ 0 h 4093428"/>
              <a:gd name="connsiteX9" fmla="*/ 4154014 w 11244942"/>
              <a:gd name="connsiteY9" fmla="*/ 0 h 4093428"/>
              <a:gd name="connsiteX10" fmla="*/ 4590582 w 11244942"/>
              <a:gd name="connsiteY10" fmla="*/ 0 h 4093428"/>
              <a:gd name="connsiteX11" fmla="*/ 4914701 w 11244942"/>
              <a:gd name="connsiteY11" fmla="*/ 0 h 4093428"/>
              <a:gd name="connsiteX12" fmla="*/ 5576168 w 11244942"/>
              <a:gd name="connsiteY12" fmla="*/ 0 h 4093428"/>
              <a:gd name="connsiteX13" fmla="*/ 6125186 w 11244942"/>
              <a:gd name="connsiteY13" fmla="*/ 0 h 4093428"/>
              <a:gd name="connsiteX14" fmla="*/ 6449305 w 11244942"/>
              <a:gd name="connsiteY14" fmla="*/ 0 h 4093428"/>
              <a:gd name="connsiteX15" fmla="*/ 6885873 w 11244942"/>
              <a:gd name="connsiteY15" fmla="*/ 0 h 4093428"/>
              <a:gd name="connsiteX16" fmla="*/ 7659790 w 11244942"/>
              <a:gd name="connsiteY16" fmla="*/ 0 h 4093428"/>
              <a:gd name="connsiteX17" fmla="*/ 8546156 w 11244942"/>
              <a:gd name="connsiteY17" fmla="*/ 0 h 4093428"/>
              <a:gd name="connsiteX18" fmla="*/ 9207623 w 11244942"/>
              <a:gd name="connsiteY18" fmla="*/ 0 h 4093428"/>
              <a:gd name="connsiteX19" fmla="*/ 9869090 w 11244942"/>
              <a:gd name="connsiteY19" fmla="*/ 0 h 4093428"/>
              <a:gd name="connsiteX20" fmla="*/ 10193209 w 11244942"/>
              <a:gd name="connsiteY20" fmla="*/ 0 h 4093428"/>
              <a:gd name="connsiteX21" fmla="*/ 11244942 w 11244942"/>
              <a:gd name="connsiteY21" fmla="*/ 0 h 4093428"/>
              <a:gd name="connsiteX22" fmla="*/ 11244942 w 11244942"/>
              <a:gd name="connsiteY22" fmla="*/ 641304 h 4093428"/>
              <a:gd name="connsiteX23" fmla="*/ 11244942 w 11244942"/>
              <a:gd name="connsiteY23" fmla="*/ 1323542 h 4093428"/>
              <a:gd name="connsiteX24" fmla="*/ 11244942 w 11244942"/>
              <a:gd name="connsiteY24" fmla="*/ 2005780 h 4093428"/>
              <a:gd name="connsiteX25" fmla="*/ 11244942 w 11244942"/>
              <a:gd name="connsiteY25" fmla="*/ 2606149 h 4093428"/>
              <a:gd name="connsiteX26" fmla="*/ 11244942 w 11244942"/>
              <a:gd name="connsiteY26" fmla="*/ 3247453 h 4093428"/>
              <a:gd name="connsiteX27" fmla="*/ 11244942 w 11244942"/>
              <a:gd name="connsiteY27" fmla="*/ 4093428 h 4093428"/>
              <a:gd name="connsiteX28" fmla="*/ 10920823 w 11244942"/>
              <a:gd name="connsiteY28" fmla="*/ 4093428 h 4093428"/>
              <a:gd name="connsiteX29" fmla="*/ 10146906 w 11244942"/>
              <a:gd name="connsiteY29" fmla="*/ 4093428 h 4093428"/>
              <a:gd name="connsiteX30" fmla="*/ 9597889 w 11244942"/>
              <a:gd name="connsiteY30" fmla="*/ 4093428 h 4093428"/>
              <a:gd name="connsiteX31" fmla="*/ 9161320 w 11244942"/>
              <a:gd name="connsiteY31" fmla="*/ 4093428 h 4093428"/>
              <a:gd name="connsiteX32" fmla="*/ 8837201 w 11244942"/>
              <a:gd name="connsiteY32" fmla="*/ 4093428 h 4093428"/>
              <a:gd name="connsiteX33" fmla="*/ 8513083 w 11244942"/>
              <a:gd name="connsiteY33" fmla="*/ 4093428 h 4093428"/>
              <a:gd name="connsiteX34" fmla="*/ 7626717 w 11244942"/>
              <a:gd name="connsiteY34" fmla="*/ 4093428 h 4093428"/>
              <a:gd name="connsiteX35" fmla="*/ 6965249 w 11244942"/>
              <a:gd name="connsiteY35" fmla="*/ 4093428 h 4093428"/>
              <a:gd name="connsiteX36" fmla="*/ 6641130 w 11244942"/>
              <a:gd name="connsiteY36" fmla="*/ 4093428 h 4093428"/>
              <a:gd name="connsiteX37" fmla="*/ 6317012 w 11244942"/>
              <a:gd name="connsiteY37" fmla="*/ 4093428 h 4093428"/>
              <a:gd name="connsiteX38" fmla="*/ 5655544 w 11244942"/>
              <a:gd name="connsiteY38" fmla="*/ 4093428 h 4093428"/>
              <a:gd name="connsiteX39" fmla="*/ 4881628 w 11244942"/>
              <a:gd name="connsiteY39" fmla="*/ 4093428 h 4093428"/>
              <a:gd name="connsiteX40" fmla="*/ 4557509 w 11244942"/>
              <a:gd name="connsiteY40" fmla="*/ 4093428 h 4093428"/>
              <a:gd name="connsiteX41" fmla="*/ 4120941 w 11244942"/>
              <a:gd name="connsiteY41" fmla="*/ 4093428 h 4093428"/>
              <a:gd name="connsiteX42" fmla="*/ 3459473 w 11244942"/>
              <a:gd name="connsiteY42" fmla="*/ 4093428 h 4093428"/>
              <a:gd name="connsiteX43" fmla="*/ 2910456 w 11244942"/>
              <a:gd name="connsiteY43" fmla="*/ 4093428 h 4093428"/>
              <a:gd name="connsiteX44" fmla="*/ 2136539 w 11244942"/>
              <a:gd name="connsiteY44" fmla="*/ 4093428 h 4093428"/>
              <a:gd name="connsiteX45" fmla="*/ 1362622 w 11244942"/>
              <a:gd name="connsiteY45" fmla="*/ 4093428 h 4093428"/>
              <a:gd name="connsiteX46" fmla="*/ 813605 w 11244942"/>
              <a:gd name="connsiteY46" fmla="*/ 4093428 h 4093428"/>
              <a:gd name="connsiteX47" fmla="*/ 0 w 11244942"/>
              <a:gd name="connsiteY47" fmla="*/ 4093428 h 4093428"/>
              <a:gd name="connsiteX48" fmla="*/ 0 w 11244942"/>
              <a:gd name="connsiteY48" fmla="*/ 3370256 h 4093428"/>
              <a:gd name="connsiteX49" fmla="*/ 0 w 11244942"/>
              <a:gd name="connsiteY49" fmla="*/ 2688018 h 4093428"/>
              <a:gd name="connsiteX50" fmla="*/ 0 w 11244942"/>
              <a:gd name="connsiteY50" fmla="*/ 2087648 h 4093428"/>
              <a:gd name="connsiteX51" fmla="*/ 0 w 11244942"/>
              <a:gd name="connsiteY51" fmla="*/ 1446345 h 4093428"/>
              <a:gd name="connsiteX52" fmla="*/ 0 w 11244942"/>
              <a:gd name="connsiteY52" fmla="*/ 845975 h 4093428"/>
              <a:gd name="connsiteX53" fmla="*/ 0 w 11244942"/>
              <a:gd name="connsiteY53" fmla="*/ 0 h 4093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11244942" h="4093428" fill="none" extrusionOk="0">
                <a:moveTo>
                  <a:pt x="0" y="0"/>
                </a:moveTo>
                <a:cubicBezTo>
                  <a:pt x="134869" y="-5564"/>
                  <a:pt x="243973" y="-2064"/>
                  <a:pt x="324119" y="0"/>
                </a:cubicBezTo>
                <a:cubicBezTo>
                  <a:pt x="404265" y="2064"/>
                  <a:pt x="740653" y="-10302"/>
                  <a:pt x="873137" y="0"/>
                </a:cubicBezTo>
                <a:cubicBezTo>
                  <a:pt x="1005621" y="10302"/>
                  <a:pt x="1267531" y="30095"/>
                  <a:pt x="1647053" y="0"/>
                </a:cubicBezTo>
                <a:cubicBezTo>
                  <a:pt x="2026575" y="-30095"/>
                  <a:pt x="1850125" y="5599"/>
                  <a:pt x="1971172" y="0"/>
                </a:cubicBezTo>
                <a:cubicBezTo>
                  <a:pt x="2092219" y="-5599"/>
                  <a:pt x="2228103" y="10735"/>
                  <a:pt x="2407741" y="0"/>
                </a:cubicBezTo>
                <a:cubicBezTo>
                  <a:pt x="2587379" y="-10735"/>
                  <a:pt x="2726093" y="18765"/>
                  <a:pt x="2844309" y="0"/>
                </a:cubicBezTo>
                <a:cubicBezTo>
                  <a:pt x="2962525" y="-18765"/>
                  <a:pt x="3010220" y="-330"/>
                  <a:pt x="3168428" y="0"/>
                </a:cubicBezTo>
                <a:cubicBezTo>
                  <a:pt x="3326636" y="330"/>
                  <a:pt x="3359416" y="2121"/>
                  <a:pt x="3492547" y="0"/>
                </a:cubicBezTo>
                <a:cubicBezTo>
                  <a:pt x="3625678" y="-2121"/>
                  <a:pt x="3838497" y="-4876"/>
                  <a:pt x="4154014" y="0"/>
                </a:cubicBezTo>
                <a:cubicBezTo>
                  <a:pt x="4469531" y="4876"/>
                  <a:pt x="4416135" y="20244"/>
                  <a:pt x="4590582" y="0"/>
                </a:cubicBezTo>
                <a:cubicBezTo>
                  <a:pt x="4765029" y="-20244"/>
                  <a:pt x="4849609" y="-9172"/>
                  <a:pt x="4914701" y="0"/>
                </a:cubicBezTo>
                <a:cubicBezTo>
                  <a:pt x="4979793" y="9172"/>
                  <a:pt x="5319155" y="-28748"/>
                  <a:pt x="5576168" y="0"/>
                </a:cubicBezTo>
                <a:cubicBezTo>
                  <a:pt x="5833181" y="28748"/>
                  <a:pt x="5905737" y="-11742"/>
                  <a:pt x="6125186" y="0"/>
                </a:cubicBezTo>
                <a:cubicBezTo>
                  <a:pt x="6344635" y="11742"/>
                  <a:pt x="6306524" y="-13762"/>
                  <a:pt x="6449305" y="0"/>
                </a:cubicBezTo>
                <a:cubicBezTo>
                  <a:pt x="6592086" y="13762"/>
                  <a:pt x="6691220" y="-6719"/>
                  <a:pt x="6885873" y="0"/>
                </a:cubicBezTo>
                <a:cubicBezTo>
                  <a:pt x="7080526" y="6719"/>
                  <a:pt x="7305356" y="-15804"/>
                  <a:pt x="7659790" y="0"/>
                </a:cubicBezTo>
                <a:cubicBezTo>
                  <a:pt x="8014224" y="15804"/>
                  <a:pt x="8118351" y="-15104"/>
                  <a:pt x="8546156" y="0"/>
                </a:cubicBezTo>
                <a:cubicBezTo>
                  <a:pt x="8973961" y="15104"/>
                  <a:pt x="9009783" y="27752"/>
                  <a:pt x="9207623" y="0"/>
                </a:cubicBezTo>
                <a:cubicBezTo>
                  <a:pt x="9405463" y="-27752"/>
                  <a:pt x="9607264" y="1781"/>
                  <a:pt x="9869090" y="0"/>
                </a:cubicBezTo>
                <a:cubicBezTo>
                  <a:pt x="10130916" y="-1781"/>
                  <a:pt x="10031815" y="4581"/>
                  <a:pt x="10193209" y="0"/>
                </a:cubicBezTo>
                <a:cubicBezTo>
                  <a:pt x="10354603" y="-4581"/>
                  <a:pt x="10904904" y="14991"/>
                  <a:pt x="11244942" y="0"/>
                </a:cubicBezTo>
                <a:cubicBezTo>
                  <a:pt x="11237593" y="144019"/>
                  <a:pt x="11240033" y="384912"/>
                  <a:pt x="11244942" y="641304"/>
                </a:cubicBezTo>
                <a:cubicBezTo>
                  <a:pt x="11249851" y="897696"/>
                  <a:pt x="11275557" y="1006896"/>
                  <a:pt x="11244942" y="1323542"/>
                </a:cubicBezTo>
                <a:cubicBezTo>
                  <a:pt x="11214327" y="1640188"/>
                  <a:pt x="11238030" y="1841163"/>
                  <a:pt x="11244942" y="2005780"/>
                </a:cubicBezTo>
                <a:cubicBezTo>
                  <a:pt x="11251854" y="2170397"/>
                  <a:pt x="11232806" y="2415538"/>
                  <a:pt x="11244942" y="2606149"/>
                </a:cubicBezTo>
                <a:cubicBezTo>
                  <a:pt x="11257078" y="2796760"/>
                  <a:pt x="11271273" y="2962624"/>
                  <a:pt x="11244942" y="3247453"/>
                </a:cubicBezTo>
                <a:cubicBezTo>
                  <a:pt x="11218611" y="3532282"/>
                  <a:pt x="11261686" y="3895807"/>
                  <a:pt x="11244942" y="4093428"/>
                </a:cubicBezTo>
                <a:cubicBezTo>
                  <a:pt x="11167977" y="4085452"/>
                  <a:pt x="11079845" y="4100601"/>
                  <a:pt x="10920823" y="4093428"/>
                </a:cubicBezTo>
                <a:cubicBezTo>
                  <a:pt x="10761801" y="4086255"/>
                  <a:pt x="10481503" y="4101730"/>
                  <a:pt x="10146906" y="4093428"/>
                </a:cubicBezTo>
                <a:cubicBezTo>
                  <a:pt x="9812309" y="4085126"/>
                  <a:pt x="9749765" y="4091145"/>
                  <a:pt x="9597889" y="4093428"/>
                </a:cubicBezTo>
                <a:cubicBezTo>
                  <a:pt x="9446013" y="4095711"/>
                  <a:pt x="9317275" y="4091543"/>
                  <a:pt x="9161320" y="4093428"/>
                </a:cubicBezTo>
                <a:cubicBezTo>
                  <a:pt x="9005365" y="4095313"/>
                  <a:pt x="8973929" y="4094206"/>
                  <a:pt x="8837201" y="4093428"/>
                </a:cubicBezTo>
                <a:cubicBezTo>
                  <a:pt x="8700473" y="4092650"/>
                  <a:pt x="8604743" y="4105351"/>
                  <a:pt x="8513083" y="4093428"/>
                </a:cubicBezTo>
                <a:cubicBezTo>
                  <a:pt x="8421423" y="4081505"/>
                  <a:pt x="8056548" y="4063911"/>
                  <a:pt x="7626717" y="4093428"/>
                </a:cubicBezTo>
                <a:cubicBezTo>
                  <a:pt x="7196886" y="4122945"/>
                  <a:pt x="7114816" y="4077054"/>
                  <a:pt x="6965249" y="4093428"/>
                </a:cubicBezTo>
                <a:cubicBezTo>
                  <a:pt x="6815682" y="4109802"/>
                  <a:pt x="6725268" y="4089161"/>
                  <a:pt x="6641130" y="4093428"/>
                </a:cubicBezTo>
                <a:cubicBezTo>
                  <a:pt x="6556992" y="4097695"/>
                  <a:pt x="6432288" y="4109224"/>
                  <a:pt x="6317012" y="4093428"/>
                </a:cubicBezTo>
                <a:cubicBezTo>
                  <a:pt x="6201736" y="4077632"/>
                  <a:pt x="5860897" y="4074998"/>
                  <a:pt x="5655544" y="4093428"/>
                </a:cubicBezTo>
                <a:cubicBezTo>
                  <a:pt x="5450191" y="4111858"/>
                  <a:pt x="5061504" y="4094553"/>
                  <a:pt x="4881628" y="4093428"/>
                </a:cubicBezTo>
                <a:cubicBezTo>
                  <a:pt x="4701752" y="4092303"/>
                  <a:pt x="4631294" y="4108899"/>
                  <a:pt x="4557509" y="4093428"/>
                </a:cubicBezTo>
                <a:cubicBezTo>
                  <a:pt x="4483724" y="4077957"/>
                  <a:pt x="4224138" y="4084159"/>
                  <a:pt x="4120941" y="4093428"/>
                </a:cubicBezTo>
                <a:cubicBezTo>
                  <a:pt x="4017744" y="4102697"/>
                  <a:pt x="3738678" y="4076055"/>
                  <a:pt x="3459473" y="4093428"/>
                </a:cubicBezTo>
                <a:cubicBezTo>
                  <a:pt x="3180268" y="4110801"/>
                  <a:pt x="3038247" y="4100324"/>
                  <a:pt x="2910456" y="4093428"/>
                </a:cubicBezTo>
                <a:cubicBezTo>
                  <a:pt x="2782665" y="4086532"/>
                  <a:pt x="2374504" y="4104407"/>
                  <a:pt x="2136539" y="4093428"/>
                </a:cubicBezTo>
                <a:cubicBezTo>
                  <a:pt x="1898574" y="4082449"/>
                  <a:pt x="1733658" y="4089395"/>
                  <a:pt x="1362622" y="4093428"/>
                </a:cubicBezTo>
                <a:cubicBezTo>
                  <a:pt x="991586" y="4097461"/>
                  <a:pt x="956517" y="4116114"/>
                  <a:pt x="813605" y="4093428"/>
                </a:cubicBezTo>
                <a:cubicBezTo>
                  <a:pt x="670693" y="4070742"/>
                  <a:pt x="189391" y="4071393"/>
                  <a:pt x="0" y="4093428"/>
                </a:cubicBezTo>
                <a:cubicBezTo>
                  <a:pt x="-31774" y="3814478"/>
                  <a:pt x="6325" y="3559266"/>
                  <a:pt x="0" y="3370256"/>
                </a:cubicBezTo>
                <a:cubicBezTo>
                  <a:pt x="-6325" y="3181246"/>
                  <a:pt x="-3383" y="2993759"/>
                  <a:pt x="0" y="2688018"/>
                </a:cubicBezTo>
                <a:cubicBezTo>
                  <a:pt x="3383" y="2382277"/>
                  <a:pt x="-23474" y="2307185"/>
                  <a:pt x="0" y="2087648"/>
                </a:cubicBezTo>
                <a:cubicBezTo>
                  <a:pt x="23474" y="1868111"/>
                  <a:pt x="19039" y="1722624"/>
                  <a:pt x="0" y="1446345"/>
                </a:cubicBezTo>
                <a:cubicBezTo>
                  <a:pt x="-19039" y="1170066"/>
                  <a:pt x="-23249" y="1076604"/>
                  <a:pt x="0" y="845975"/>
                </a:cubicBezTo>
                <a:cubicBezTo>
                  <a:pt x="23249" y="615346"/>
                  <a:pt x="38406" y="280588"/>
                  <a:pt x="0" y="0"/>
                </a:cubicBezTo>
                <a:close/>
              </a:path>
              <a:path w="11244942" h="4093428" stroke="0" extrusionOk="0">
                <a:moveTo>
                  <a:pt x="0" y="0"/>
                </a:moveTo>
                <a:cubicBezTo>
                  <a:pt x="175434" y="-18604"/>
                  <a:pt x="341633" y="6683"/>
                  <a:pt x="436568" y="0"/>
                </a:cubicBezTo>
                <a:cubicBezTo>
                  <a:pt x="531503" y="-6683"/>
                  <a:pt x="906180" y="16892"/>
                  <a:pt x="1210485" y="0"/>
                </a:cubicBezTo>
                <a:cubicBezTo>
                  <a:pt x="1514790" y="-16892"/>
                  <a:pt x="1572506" y="-18830"/>
                  <a:pt x="1871952" y="0"/>
                </a:cubicBezTo>
                <a:cubicBezTo>
                  <a:pt x="2171398" y="18830"/>
                  <a:pt x="2385718" y="36345"/>
                  <a:pt x="2645869" y="0"/>
                </a:cubicBezTo>
                <a:cubicBezTo>
                  <a:pt x="2906020" y="-36345"/>
                  <a:pt x="3064527" y="8727"/>
                  <a:pt x="3307336" y="0"/>
                </a:cubicBezTo>
                <a:cubicBezTo>
                  <a:pt x="3550145" y="-8727"/>
                  <a:pt x="3967454" y="-19599"/>
                  <a:pt x="4193702" y="0"/>
                </a:cubicBezTo>
                <a:cubicBezTo>
                  <a:pt x="4419950" y="19599"/>
                  <a:pt x="4542245" y="-10684"/>
                  <a:pt x="4855169" y="0"/>
                </a:cubicBezTo>
                <a:cubicBezTo>
                  <a:pt x="5168093" y="10684"/>
                  <a:pt x="5109186" y="-15780"/>
                  <a:pt x="5291737" y="0"/>
                </a:cubicBezTo>
                <a:cubicBezTo>
                  <a:pt x="5474288" y="15780"/>
                  <a:pt x="5524011" y="-6950"/>
                  <a:pt x="5728306" y="0"/>
                </a:cubicBezTo>
                <a:cubicBezTo>
                  <a:pt x="5932601" y="6950"/>
                  <a:pt x="6162516" y="11717"/>
                  <a:pt x="6277324" y="0"/>
                </a:cubicBezTo>
                <a:cubicBezTo>
                  <a:pt x="6392132" y="-11717"/>
                  <a:pt x="6654127" y="-24397"/>
                  <a:pt x="6938791" y="0"/>
                </a:cubicBezTo>
                <a:cubicBezTo>
                  <a:pt x="7223455" y="24397"/>
                  <a:pt x="7407484" y="16209"/>
                  <a:pt x="7825157" y="0"/>
                </a:cubicBezTo>
                <a:cubicBezTo>
                  <a:pt x="8242830" y="-16209"/>
                  <a:pt x="8141534" y="10217"/>
                  <a:pt x="8261725" y="0"/>
                </a:cubicBezTo>
                <a:cubicBezTo>
                  <a:pt x="8381916" y="-10217"/>
                  <a:pt x="8968686" y="-30528"/>
                  <a:pt x="9148091" y="0"/>
                </a:cubicBezTo>
                <a:cubicBezTo>
                  <a:pt x="9327496" y="30528"/>
                  <a:pt x="9432832" y="-15239"/>
                  <a:pt x="9697109" y="0"/>
                </a:cubicBezTo>
                <a:cubicBezTo>
                  <a:pt x="9961386" y="15239"/>
                  <a:pt x="10033097" y="21690"/>
                  <a:pt x="10246127" y="0"/>
                </a:cubicBezTo>
                <a:cubicBezTo>
                  <a:pt x="10459157" y="-21690"/>
                  <a:pt x="10493377" y="-1939"/>
                  <a:pt x="10570245" y="0"/>
                </a:cubicBezTo>
                <a:cubicBezTo>
                  <a:pt x="10647113" y="1939"/>
                  <a:pt x="10991803" y="-16633"/>
                  <a:pt x="11244942" y="0"/>
                </a:cubicBezTo>
                <a:cubicBezTo>
                  <a:pt x="11281607" y="177867"/>
                  <a:pt x="11224747" y="413817"/>
                  <a:pt x="11244942" y="764107"/>
                </a:cubicBezTo>
                <a:cubicBezTo>
                  <a:pt x="11265137" y="1114397"/>
                  <a:pt x="11254921" y="1275450"/>
                  <a:pt x="11244942" y="1446345"/>
                </a:cubicBezTo>
                <a:cubicBezTo>
                  <a:pt x="11234963" y="1617240"/>
                  <a:pt x="11227509" y="1892161"/>
                  <a:pt x="11244942" y="2210451"/>
                </a:cubicBezTo>
                <a:cubicBezTo>
                  <a:pt x="11262375" y="2528741"/>
                  <a:pt x="11247340" y="2595600"/>
                  <a:pt x="11244942" y="2892689"/>
                </a:cubicBezTo>
                <a:cubicBezTo>
                  <a:pt x="11242544" y="3189778"/>
                  <a:pt x="11258835" y="3277169"/>
                  <a:pt x="11244942" y="3493059"/>
                </a:cubicBezTo>
                <a:cubicBezTo>
                  <a:pt x="11231050" y="3708949"/>
                  <a:pt x="11255607" y="3851498"/>
                  <a:pt x="11244942" y="4093428"/>
                </a:cubicBezTo>
                <a:cubicBezTo>
                  <a:pt x="10980194" y="4112247"/>
                  <a:pt x="10874527" y="4098937"/>
                  <a:pt x="10695924" y="4093428"/>
                </a:cubicBezTo>
                <a:cubicBezTo>
                  <a:pt x="10517321" y="4087919"/>
                  <a:pt x="10476053" y="4102063"/>
                  <a:pt x="10259356" y="4093428"/>
                </a:cubicBezTo>
                <a:cubicBezTo>
                  <a:pt x="10042659" y="4084793"/>
                  <a:pt x="9864737" y="4113611"/>
                  <a:pt x="9710338" y="4093428"/>
                </a:cubicBezTo>
                <a:cubicBezTo>
                  <a:pt x="9555939" y="4073245"/>
                  <a:pt x="9483069" y="4075636"/>
                  <a:pt x="9273770" y="4093428"/>
                </a:cubicBezTo>
                <a:cubicBezTo>
                  <a:pt x="9064471" y="4111220"/>
                  <a:pt x="8899611" y="4073490"/>
                  <a:pt x="8724752" y="4093428"/>
                </a:cubicBezTo>
                <a:cubicBezTo>
                  <a:pt x="8549893" y="4113366"/>
                  <a:pt x="8294287" y="4079444"/>
                  <a:pt x="8063285" y="4093428"/>
                </a:cubicBezTo>
                <a:cubicBezTo>
                  <a:pt x="7832283" y="4107412"/>
                  <a:pt x="7831309" y="4079067"/>
                  <a:pt x="7739166" y="4093428"/>
                </a:cubicBezTo>
                <a:cubicBezTo>
                  <a:pt x="7647023" y="4107789"/>
                  <a:pt x="7463007" y="4088895"/>
                  <a:pt x="7302598" y="4093428"/>
                </a:cubicBezTo>
                <a:cubicBezTo>
                  <a:pt x="7142189" y="4097961"/>
                  <a:pt x="7082630" y="4083222"/>
                  <a:pt x="6866029" y="4093428"/>
                </a:cubicBezTo>
                <a:cubicBezTo>
                  <a:pt x="6649428" y="4103634"/>
                  <a:pt x="6429959" y="4069351"/>
                  <a:pt x="6092113" y="4093428"/>
                </a:cubicBezTo>
                <a:cubicBezTo>
                  <a:pt x="5754267" y="4117505"/>
                  <a:pt x="5616631" y="4083384"/>
                  <a:pt x="5318196" y="4093428"/>
                </a:cubicBezTo>
                <a:cubicBezTo>
                  <a:pt x="5019761" y="4103472"/>
                  <a:pt x="4902149" y="4094264"/>
                  <a:pt x="4769178" y="4093428"/>
                </a:cubicBezTo>
                <a:cubicBezTo>
                  <a:pt x="4636207" y="4092592"/>
                  <a:pt x="4481437" y="4090275"/>
                  <a:pt x="4220161" y="4093428"/>
                </a:cubicBezTo>
                <a:cubicBezTo>
                  <a:pt x="3958885" y="4096581"/>
                  <a:pt x="3873674" y="4105304"/>
                  <a:pt x="3671143" y="4093428"/>
                </a:cubicBezTo>
                <a:cubicBezTo>
                  <a:pt x="3468612" y="4081552"/>
                  <a:pt x="3475243" y="4104060"/>
                  <a:pt x="3347024" y="4093428"/>
                </a:cubicBezTo>
                <a:cubicBezTo>
                  <a:pt x="3218805" y="4082796"/>
                  <a:pt x="2961861" y="4113732"/>
                  <a:pt x="2798006" y="4093428"/>
                </a:cubicBezTo>
                <a:cubicBezTo>
                  <a:pt x="2634151" y="4073124"/>
                  <a:pt x="2364353" y="4091200"/>
                  <a:pt x="2024090" y="4093428"/>
                </a:cubicBezTo>
                <a:cubicBezTo>
                  <a:pt x="1683827" y="4095656"/>
                  <a:pt x="1769804" y="4090897"/>
                  <a:pt x="1699971" y="4093428"/>
                </a:cubicBezTo>
                <a:cubicBezTo>
                  <a:pt x="1630138" y="4095959"/>
                  <a:pt x="1211937" y="4073967"/>
                  <a:pt x="1038503" y="4093428"/>
                </a:cubicBezTo>
                <a:cubicBezTo>
                  <a:pt x="865069" y="4112889"/>
                  <a:pt x="814048" y="4082029"/>
                  <a:pt x="601935" y="4093428"/>
                </a:cubicBezTo>
                <a:cubicBezTo>
                  <a:pt x="389822" y="4104827"/>
                  <a:pt x="196281" y="4071718"/>
                  <a:pt x="0" y="4093428"/>
                </a:cubicBezTo>
                <a:cubicBezTo>
                  <a:pt x="-19395" y="3848027"/>
                  <a:pt x="13189" y="3752095"/>
                  <a:pt x="0" y="3452124"/>
                </a:cubicBezTo>
                <a:cubicBezTo>
                  <a:pt x="-13189" y="3152153"/>
                  <a:pt x="25296" y="2917582"/>
                  <a:pt x="0" y="2769886"/>
                </a:cubicBezTo>
                <a:cubicBezTo>
                  <a:pt x="-25296" y="2622190"/>
                  <a:pt x="10176" y="2379826"/>
                  <a:pt x="0" y="2210451"/>
                </a:cubicBezTo>
                <a:cubicBezTo>
                  <a:pt x="-10176" y="2041077"/>
                  <a:pt x="-6906" y="1751062"/>
                  <a:pt x="0" y="1528213"/>
                </a:cubicBezTo>
                <a:cubicBezTo>
                  <a:pt x="6906" y="1305364"/>
                  <a:pt x="-3636" y="1032941"/>
                  <a:pt x="0" y="886909"/>
                </a:cubicBezTo>
                <a:cubicBezTo>
                  <a:pt x="3636" y="740877"/>
                  <a:pt x="-15432" y="428211"/>
                  <a:pt x="0" y="0"/>
                </a:cubicBezTo>
                <a:close/>
              </a:path>
            </a:pathLst>
          </a:custGeom>
          <a:solidFill>
            <a:schemeClr val="accent6">
              <a:lumMod val="20000"/>
              <a:lumOff val="80000"/>
            </a:schemeClr>
          </a:solidFill>
          <a:ln w="28575">
            <a:solidFill>
              <a:srgbClr val="92D050"/>
            </a:solidFill>
          </a:ln>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A possible version:   </a:t>
            </a:r>
            <a:endParaRPr kumimoji="0" lang="en-US" altLang="zh-CN" sz="20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Dear Michael,</a:t>
            </a:r>
            <a:endParaRPr kumimoji="0" lang="en-US" altLang="zh-CN" sz="20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      Gladly knowing you are in love with Chinese culture and intend to make a tour to China this summer holiday, I strongly recommend my hometown-Beijing is a perfect place to start.</a:t>
            </a:r>
            <a:endParaRPr kumimoji="0" lang="en-US" altLang="zh-CN" sz="20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     Initially, Beijing boasts a long  history dating all the way back to Ming Dynasty with countless historic sits, such as Forbidden City and the Summer Palace. They are so Chinese atmospheric that they are, without doubt, ideal resources for you to appreciate the graceful and unique Chinese culture. Plus, trying some local food, sipping a cup of tea with a heartfelt Chinese traditional music and simply soaking up the atmosphere enable you to have a bite of Chinese culture. Lastly, convenient transport like high-speed trains and shared bikes,  are sure to give you a brand-new experience!</a:t>
            </a:r>
            <a:endParaRPr kumimoji="0" lang="en-US" altLang="zh-CN" sz="20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     Briefly, Beijing is definitely a thrill you won't forget, and looking forward to seeing you soon.</a:t>
            </a:r>
            <a:endParaRPr kumimoji="0" lang="en-US" altLang="zh-CN" sz="20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a:p>
            <a:pPr marL="0" marR="0" lvl="0" indent="0" algn="r"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 yours,</a:t>
            </a:r>
            <a:endParaRPr kumimoji="0" lang="en-US" altLang="zh-CN" sz="20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a:p>
            <a:pPr marL="0" marR="0" lvl="0" indent="0" algn="r"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     Li Hua</a:t>
            </a:r>
            <a:endParaRPr kumimoji="0" lang="en-US" altLang="zh-CN" sz="20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pic>
        <p:nvPicPr>
          <p:cNvPr id="5124" name="图片 6" descr="logo横版 png"/>
          <p:cNvPicPr>
            <a:picLocks noChangeAspect="1"/>
          </p:cNvPicPr>
          <p:nvPr>
            <p:ph idx="1"/>
          </p:nvPr>
        </p:nvPicPr>
        <p:blipFill>
          <a:blip r:embed="rId2"/>
          <a:stretch>
            <a:fillRect/>
          </a:stretch>
        </p:blipFill>
        <p:spPr>
          <a:xfrm>
            <a:off x="11315700" y="468630"/>
            <a:ext cx="571500" cy="604520"/>
          </a:xfrm>
          <a:prstGeom prst="rect">
            <a:avLst/>
          </a:prstGeom>
          <a:noFill/>
          <a:ln w="9525">
            <a:noFill/>
          </a:ln>
        </p:spPr>
      </p:pic>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pic>
        <p:nvPicPr>
          <p:cNvPr id="4" name="图片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53093" y="-85586"/>
            <a:ext cx="12698186" cy="7936366"/>
          </a:xfrm>
          <a:prstGeom prst="rect">
            <a:avLst/>
          </a:prstGeom>
        </p:spPr>
      </p:pic>
      <p:sp>
        <p:nvSpPr>
          <p:cNvPr id="5" name="矩形 4"/>
          <p:cNvSpPr/>
          <p:nvPr/>
        </p:nvSpPr>
        <p:spPr>
          <a:xfrm>
            <a:off x="-468086" y="-293914"/>
            <a:ext cx="13139057" cy="4027714"/>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pitchFamily="2" charset="-122"/>
              <a:ea typeface="等线" panose="02010600030101010101" pitchFamily="2" charset="-122"/>
              <a:cs typeface="+mn-cs"/>
            </a:endParaRPr>
          </a:p>
        </p:txBody>
      </p:sp>
      <p:sp>
        <p:nvSpPr>
          <p:cNvPr id="6" name="文本框 5"/>
          <p:cNvSpPr txBox="1"/>
          <p:nvPr/>
        </p:nvSpPr>
        <p:spPr>
          <a:xfrm>
            <a:off x="204172" y="55910"/>
            <a:ext cx="5421085" cy="4524315"/>
          </a:xfrm>
          <a:prstGeom prst="rect">
            <a:avLst/>
          </a:prstGeom>
          <a:solidFill>
            <a:srgbClr val="C5E8AE"/>
          </a:solidFill>
          <a:ln w="19050">
            <a:solidFill>
              <a:schemeClr val="tx1"/>
            </a:solidFill>
          </a:ln>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rPr>
              <a:t>1.【</a:t>
            </a:r>
            <a:r>
              <a:rPr kumimoji="0" lang="zh-CN" altLang="en-US" sz="24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rPr>
              <a:t>崇明二模</a:t>
            </a:r>
            <a:r>
              <a:rPr kumimoji="0" lang="en-US" altLang="zh-CN" sz="24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rPr>
              <a:t>】</a:t>
            </a:r>
            <a:r>
              <a:rPr kumimoji="0" lang="zh-CN" altLang="en-US" sz="24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rPr>
              <a:t> </a:t>
            </a:r>
            <a:endParaRPr kumimoji="0" lang="zh-CN" altLang="en-US" sz="24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endParaRPr>
          </a:p>
          <a:p>
            <a:pPr marL="0" marR="0" lvl="0" indent="0" algn="just"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rPr>
              <a:t>假设你是明启中学的高三学生徐晶，你远在英国的朋友</a:t>
            </a:r>
            <a:r>
              <a:rPr kumimoji="0" lang="en-US" altLang="zh-CN" sz="24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rPr>
              <a:t>Anna</a:t>
            </a:r>
            <a:r>
              <a:rPr kumimoji="0" lang="zh-CN" altLang="en-US" sz="24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rPr>
              <a:t>前几天给你发来电子邮件，向你叙述了她未能成功入选校学生会的事情，为此一直闷闷不乐。恰巧你在图书馆看到右侧图中英国前首相丘吉尔讲过的这句名言。你给 </a:t>
            </a:r>
            <a:r>
              <a:rPr kumimoji="0" lang="en-US" altLang="zh-CN" sz="24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rPr>
              <a:t>Anna </a:t>
            </a:r>
            <a:r>
              <a:rPr kumimoji="0" lang="zh-CN" altLang="en-US" sz="24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rPr>
              <a:t>回一封邮件，用这句名言来劝慰和鼓励她。在邮件中你必须： </a:t>
            </a:r>
            <a:endParaRPr kumimoji="0" lang="zh-CN" altLang="en-US" sz="24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endParaRPr>
          </a:p>
          <a:p>
            <a:pPr marL="0" marR="0" lvl="0" indent="0" algn="just"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rPr>
              <a:t>1.</a:t>
            </a:r>
            <a:r>
              <a:rPr kumimoji="0" lang="zh-CN" altLang="en-US" sz="24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rPr>
              <a:t>对</a:t>
            </a:r>
            <a:r>
              <a:rPr kumimoji="0" lang="en-US" altLang="zh-CN" sz="24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rPr>
              <a:t>Anna</a:t>
            </a:r>
            <a:r>
              <a:rPr kumimoji="0" lang="zh-CN" altLang="en-US" sz="24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rPr>
              <a:t>的失败表示同情； </a:t>
            </a:r>
            <a:endParaRPr kumimoji="0" lang="zh-CN" altLang="en-US" sz="24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endParaRPr>
          </a:p>
          <a:p>
            <a:pPr marL="0" marR="0" lvl="0" indent="0" algn="just"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rPr>
              <a:t>2. </a:t>
            </a:r>
            <a:r>
              <a:rPr kumimoji="0" lang="zh-CN" altLang="en-US" sz="24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rPr>
              <a:t>用你对这句名言的理解和</a:t>
            </a:r>
            <a:r>
              <a:rPr kumimoji="0" lang="en-US" altLang="zh-CN" sz="24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rPr>
              <a:t>1-2</a:t>
            </a:r>
            <a:r>
              <a:rPr kumimoji="0" lang="zh-CN" altLang="en-US" sz="24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rPr>
              <a:t>个实例来劝慰和鼓励</a:t>
            </a:r>
            <a:r>
              <a:rPr kumimoji="0" lang="en-US" altLang="zh-CN" sz="24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rPr>
              <a:t>Anna</a:t>
            </a:r>
            <a:r>
              <a:rPr kumimoji="0" lang="zh-CN" altLang="en-US" sz="2400" b="0" i="1"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rPr>
              <a:t>。 </a:t>
            </a:r>
            <a:endParaRPr kumimoji="0" lang="zh-CN" altLang="en-US" sz="2400" b="0" i="1"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endParaRPr>
          </a:p>
        </p:txBody>
      </p:sp>
      <p:sp>
        <p:nvSpPr>
          <p:cNvPr id="7" name="文本框 6"/>
          <p:cNvSpPr txBox="1"/>
          <p:nvPr/>
        </p:nvSpPr>
        <p:spPr>
          <a:xfrm>
            <a:off x="5647029" y="50779"/>
            <a:ext cx="6123085" cy="2677656"/>
          </a:xfrm>
          <a:prstGeom prst="rect">
            <a:avLst/>
          </a:prstGeom>
          <a:noFill/>
          <a:ln w="28575">
            <a:solidFill>
              <a:srgbClr val="92D050"/>
            </a:solidFill>
          </a:ln>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rPr>
              <a:t>【</a:t>
            </a:r>
            <a:r>
              <a:rPr kumimoji="0" lang="zh-CN" altLang="en-US" sz="24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rPr>
              <a:t>新高考改</a:t>
            </a:r>
            <a:r>
              <a:rPr kumimoji="0" lang="en-US" altLang="zh-CN" sz="24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rPr>
              <a:t>】</a:t>
            </a:r>
            <a:r>
              <a:rPr kumimoji="0" lang="zh-CN" altLang="en-US" sz="24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rPr>
              <a:t>假定你是李华，你校的英语报正在征稿。请你结合以下名人名言，写一篇题为</a:t>
            </a:r>
            <a:r>
              <a:rPr kumimoji="0" lang="en-US" altLang="zh-CN" sz="24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“Success is not final, failure is not fatal: It is the courage to continue that counts.”——Winston Churchill </a:t>
            </a:r>
            <a:r>
              <a:rPr kumimoji="0" lang="zh-CN"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a:t>
            </a:r>
            <a:r>
              <a:rPr kumimoji="0" lang="zh-CN" altLang="en-US" sz="24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rPr>
              <a:t>内容包括：</a:t>
            </a:r>
            <a:endParaRPr kumimoji="0" lang="zh-CN" altLang="en-US" sz="24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endParaRPr>
          </a:p>
          <a:p>
            <a:pPr marL="0" marR="0" lvl="0" indent="0" algn="just"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rPr>
              <a:t>1. </a:t>
            </a:r>
            <a:r>
              <a:rPr kumimoji="0" lang="zh-CN" altLang="en-US" sz="24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rPr>
              <a:t>你对该名言的理解；</a:t>
            </a:r>
            <a:r>
              <a:rPr kumimoji="0" lang="en-US" altLang="zh-CN" sz="24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rPr>
              <a:t>2. </a:t>
            </a:r>
            <a:r>
              <a:rPr kumimoji="0" lang="zh-CN" altLang="en-US" sz="24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rPr>
              <a:t>结合生活实例；</a:t>
            </a:r>
            <a:r>
              <a:rPr kumimoji="0" lang="en-US" altLang="zh-CN" sz="24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rPr>
              <a:t>3. </a:t>
            </a:r>
            <a:r>
              <a:rPr kumimoji="0" lang="zh-CN" altLang="en-US" sz="24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rPr>
              <a:t>你对该名言的感悟。</a:t>
            </a:r>
            <a:endParaRPr kumimoji="0" lang="zh-CN" altLang="en-US" sz="2000" b="0" i="1"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endParaRPr>
          </a:p>
        </p:txBody>
      </p:sp>
      <p:sp>
        <p:nvSpPr>
          <p:cNvPr id="8" name="文本框 7"/>
          <p:cNvSpPr txBox="1"/>
          <p:nvPr/>
        </p:nvSpPr>
        <p:spPr>
          <a:xfrm>
            <a:off x="5647029" y="2728435"/>
            <a:ext cx="6123085" cy="2308324"/>
          </a:xfrm>
          <a:prstGeom prst="rect">
            <a:avLst/>
          </a:prstGeom>
          <a:noFill/>
          <a:ln w="28575">
            <a:solidFill>
              <a:srgbClr val="92D050"/>
            </a:solidFill>
          </a:ln>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rPr>
              <a:t>【</a:t>
            </a:r>
            <a:r>
              <a:rPr kumimoji="0" lang="zh-CN" altLang="en-US" sz="24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rPr>
              <a:t>新高考改</a:t>
            </a:r>
            <a:r>
              <a:rPr kumimoji="0" lang="en-US" altLang="zh-CN" sz="24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rPr>
              <a:t>】</a:t>
            </a:r>
            <a:r>
              <a:rPr kumimoji="0" lang="zh-CN" altLang="en-US" sz="24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rPr>
              <a:t>假定你是李华，你的英国朋友</a:t>
            </a:r>
            <a:r>
              <a:rPr kumimoji="0" lang="en-US" altLang="zh-CN" sz="24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rPr>
              <a:t>Anna</a:t>
            </a:r>
            <a:r>
              <a:rPr kumimoji="0" lang="zh-CN" altLang="en-US" sz="24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rPr>
              <a:t>前几天给你发来电子邮件，向你叙述了她未能成功入选校学生会的事情，心情非常低落，为此，请你给他回复一封邮件，内容包括：</a:t>
            </a:r>
            <a:endParaRPr kumimoji="0" lang="zh-CN" altLang="en-US" sz="24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endParaRPr>
          </a:p>
          <a:p>
            <a:pPr marL="0" marR="0" lvl="0" indent="0" algn="just"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rPr>
              <a:t>1. </a:t>
            </a:r>
            <a:r>
              <a:rPr kumimoji="0" lang="zh-CN" altLang="en-US" sz="24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rPr>
              <a:t>表达宽慰；</a:t>
            </a:r>
            <a:r>
              <a:rPr kumimoji="0" lang="en-US" altLang="zh-CN" sz="24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rPr>
              <a:t>2. </a:t>
            </a:r>
            <a:r>
              <a:rPr kumimoji="0" lang="zh-CN" altLang="en-US" sz="24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rPr>
              <a:t>提供建议；</a:t>
            </a:r>
            <a:r>
              <a:rPr kumimoji="0" lang="en-US" altLang="zh-CN" sz="24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rPr>
              <a:t>3. </a:t>
            </a:r>
            <a:r>
              <a:rPr kumimoji="0" lang="zh-CN" altLang="en-US" sz="24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rPr>
              <a:t>表达祝愿。</a:t>
            </a:r>
            <a:endParaRPr kumimoji="0" lang="zh-CN" altLang="en-US" sz="2000" b="0" i="1"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endParaRPr>
          </a:p>
        </p:txBody>
      </p:sp>
      <p:sp>
        <p:nvSpPr>
          <p:cNvPr id="9" name="矩形 8"/>
          <p:cNvSpPr/>
          <p:nvPr/>
        </p:nvSpPr>
        <p:spPr>
          <a:xfrm>
            <a:off x="204172" y="4602279"/>
            <a:ext cx="5421085" cy="456534"/>
          </a:xfrm>
          <a:prstGeom prst="rect">
            <a:avLst/>
          </a:prstGeom>
          <a:solidFill>
            <a:srgbClr val="C5E8AE"/>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black"/>
                </a:solidFill>
                <a:effectLst/>
                <a:uLnTx/>
                <a:uFillTx/>
                <a:latin typeface="华文中宋" panose="02010600040101010101" pitchFamily="2" charset="-122"/>
                <a:ea typeface="华文中宋" panose="02010600040101010101" pitchFamily="2" charset="-122"/>
                <a:cs typeface="+mn-cs"/>
              </a:rPr>
              <a:t>你的改编</a:t>
            </a:r>
            <a:endParaRPr kumimoji="0" lang="zh-CN" altLang="en-US" sz="2400" b="0" i="0" u="none" strike="noStrike" kern="1200" cap="none" spc="0" normalizeH="0" baseline="0" noProof="0" dirty="0">
              <a:ln>
                <a:noFill/>
              </a:ln>
              <a:solidFill>
                <a:prstClr val="black"/>
              </a:solidFill>
              <a:effectLst/>
              <a:uLnTx/>
              <a:uFillTx/>
              <a:latin typeface="华文中宋" panose="02010600040101010101" pitchFamily="2" charset="-122"/>
              <a:ea typeface="华文中宋" panose="02010600040101010101" pitchFamily="2" charset="-122"/>
              <a:cs typeface="+mn-cs"/>
            </a:endParaRPr>
          </a:p>
        </p:txBody>
      </p:sp>
      <p:pic>
        <p:nvPicPr>
          <p:cNvPr id="10" name="图片 9"/>
          <p:cNvPicPr>
            <a:picLocks noChangeAspect="1"/>
          </p:cNvPicPr>
          <p:nvPr/>
        </p:nvPicPr>
        <p:blipFill>
          <a:blip r:embed="rId2"/>
          <a:stretch>
            <a:fillRect/>
          </a:stretch>
        </p:blipFill>
        <p:spPr>
          <a:xfrm>
            <a:off x="1832914" y="5080867"/>
            <a:ext cx="2163600" cy="1736428"/>
          </a:xfrm>
          <a:prstGeom prst="rect">
            <a:avLst/>
          </a:prstGeom>
        </p:spPr>
      </p:pic>
      <p:pic>
        <p:nvPicPr>
          <p:cNvPr id="5124" name="图片 6" descr="logo横版 png"/>
          <p:cNvPicPr>
            <a:picLocks noChangeAspect="1"/>
          </p:cNvPicPr>
          <p:nvPr>
            <p:ph idx="1"/>
          </p:nvPr>
        </p:nvPicPr>
        <p:blipFill>
          <a:blip r:embed="rId3"/>
          <a:stretch>
            <a:fillRect/>
          </a:stretch>
        </p:blipFill>
        <p:spPr>
          <a:xfrm>
            <a:off x="11129010" y="55880"/>
            <a:ext cx="641350" cy="678815"/>
          </a:xfrm>
          <a:prstGeom prst="rect">
            <a:avLst/>
          </a:prstGeom>
          <a:noFill/>
          <a:ln w="9525">
            <a:noFill/>
          </a:ln>
        </p:spPr>
      </p:pic>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473529" y="-643347"/>
            <a:ext cx="13139057" cy="8144694"/>
            <a:chOff x="-468086" y="-293914"/>
            <a:chExt cx="13139057" cy="8144694"/>
          </a:xfrm>
        </p:grpSpPr>
        <p:pic>
          <p:nvPicPr>
            <p:cNvPr id="3" name="图片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53093" y="-85586"/>
              <a:ext cx="12698186" cy="7936366"/>
            </a:xfrm>
            <a:prstGeom prst="rect">
              <a:avLst/>
            </a:prstGeom>
          </p:spPr>
        </p:pic>
        <p:sp>
          <p:nvSpPr>
            <p:cNvPr id="4" name="矩形 3"/>
            <p:cNvSpPr/>
            <p:nvPr/>
          </p:nvSpPr>
          <p:spPr>
            <a:xfrm>
              <a:off x="-468086" y="-293914"/>
              <a:ext cx="13139057" cy="4027714"/>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pitchFamily="2" charset="-122"/>
                <a:ea typeface="等线" panose="02010600030101010101" pitchFamily="2" charset="-122"/>
                <a:cs typeface="+mn-cs"/>
              </a:endParaRPr>
            </a:p>
          </p:txBody>
        </p:sp>
      </p:grpSp>
      <p:sp>
        <p:nvSpPr>
          <p:cNvPr id="5" name="文本框 4"/>
          <p:cNvSpPr txBox="1"/>
          <p:nvPr/>
        </p:nvSpPr>
        <p:spPr>
          <a:xfrm>
            <a:off x="473529" y="434484"/>
            <a:ext cx="11244942" cy="3046988"/>
          </a:xfrm>
          <a:prstGeom prst="rect">
            <a:avLst/>
          </a:prstGeom>
          <a:solidFill>
            <a:srgbClr val="C5E8AE"/>
          </a:solid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13【</a:t>
            </a:r>
            <a:r>
              <a:rPr kumimoji="0" lang="zh-CN"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青浦二模</a:t>
            </a:r>
            <a:r>
              <a:rPr kumimoji="0" lang="en-US" altLang="zh-CN" sz="24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a:t>
            </a:r>
            <a:r>
              <a:rPr kumimoji="0" lang="zh-CN"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假设你是浦润中学高三学生李青。学校将举办“中国工坊”（</a:t>
            </a:r>
            <a:r>
              <a:rPr kumimoji="0" lang="en-US" altLang="zh-CN" sz="24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Chinese Workshop</a:t>
            </a:r>
            <a:r>
              <a:rPr kumimoji="0" lang="zh-CN"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）活动，主题涉及本地美食（</a:t>
            </a:r>
            <a:r>
              <a:rPr kumimoji="0" lang="en-US" altLang="zh-CN" sz="24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cuisine</a:t>
            </a:r>
            <a:r>
              <a:rPr kumimoji="0" lang="zh-CN"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 中 国 传 统 手 工 艺 （ </a:t>
            </a:r>
            <a:r>
              <a:rPr kumimoji="0" lang="en-US" altLang="zh-CN" sz="24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handicraft</a:t>
            </a:r>
            <a:r>
              <a:rPr kumimoji="0" lang="zh-CN"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 中 国 书 法 （ </a:t>
            </a:r>
            <a:r>
              <a:rPr kumimoji="0" lang="en-US" altLang="zh-CN" sz="24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calligraphy</a:t>
            </a:r>
            <a:r>
              <a:rPr kumimoji="0" lang="zh-CN"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）和中国绘画。届时，英国姐妹学校的师生代表将到校访问。学校拟招募学生现场教授相关技能。请写一封自荐信，内容必须包括： </a:t>
            </a:r>
            <a:endParaRPr kumimoji="0" lang="zh-CN"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a:p>
            <a:pPr marL="342900" marR="0" lvl="0"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l"/>
              <a:defRPr/>
            </a:pPr>
            <a:r>
              <a:rPr kumimoji="0" lang="zh-CN"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申请参加本次活动； </a:t>
            </a:r>
            <a:endParaRPr kumimoji="0" lang="zh-CN"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a:p>
            <a:pPr marL="342900" marR="0" lvl="0"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l"/>
              <a:defRPr/>
            </a:pPr>
            <a:r>
              <a:rPr kumimoji="0" lang="zh-CN"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阐述你对本次文化交流活动意义的理解； </a:t>
            </a:r>
            <a:endParaRPr kumimoji="0" lang="zh-CN"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a:p>
            <a:pPr marL="342900" marR="0" lvl="0"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l"/>
              <a:defRPr/>
            </a:pPr>
            <a:r>
              <a:rPr kumimoji="0" lang="en-US" altLang="zh-CN" sz="24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zh-CN"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结合个人兴趣和特长，说明一项你想要教授的技能，并陈述理由。</a:t>
            </a:r>
            <a:endParaRPr kumimoji="0" lang="zh-CN"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6" name="文本框 5"/>
          <p:cNvSpPr txBox="1"/>
          <p:nvPr/>
        </p:nvSpPr>
        <p:spPr>
          <a:xfrm>
            <a:off x="473527" y="3533164"/>
            <a:ext cx="11244942" cy="1569660"/>
          </a:xfrm>
          <a:prstGeom prst="rect">
            <a:avLst/>
          </a:prstGeom>
          <a:noFill/>
          <a:ln w="28575">
            <a:solidFill>
              <a:srgbClr val="92D050"/>
            </a:solidFill>
          </a:ln>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rPr>
              <a:t>【</a:t>
            </a:r>
            <a:r>
              <a:rPr kumimoji="0" lang="zh-CN" altLang="en-US" sz="24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rPr>
              <a:t>新高考改</a:t>
            </a:r>
            <a:r>
              <a:rPr kumimoji="0" lang="en-US" altLang="zh-CN" sz="24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rPr>
              <a:t>】</a:t>
            </a:r>
            <a:r>
              <a:rPr kumimoji="0" lang="zh-CN" altLang="en-US" sz="24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rPr>
              <a:t>假定你是李华，学校将举办“中国工坊”</a:t>
            </a:r>
            <a:r>
              <a:rPr kumimoji="0" lang="zh-CN"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a:t>
            </a:r>
            <a:r>
              <a:rPr kumimoji="0" lang="en-US" altLang="zh-CN" sz="24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Chinese Workshop</a:t>
            </a:r>
            <a:r>
              <a:rPr kumimoji="0" lang="zh-CN"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a:t>
            </a:r>
            <a:r>
              <a:rPr kumimoji="0" lang="zh-CN" altLang="en-US" sz="24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rPr>
              <a:t>活动。届时英国姐妹学校的师生代表将到校访问。学校拟招募一些活动志愿者，请你写一封自荐信，内容包括：</a:t>
            </a:r>
            <a:endParaRPr kumimoji="0" lang="zh-CN" altLang="en-US" sz="24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endParaRPr>
          </a:p>
          <a:p>
            <a:pPr marL="0" marR="0" lvl="0" indent="0" algn="just"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rPr>
              <a:t>1. </a:t>
            </a:r>
            <a:r>
              <a:rPr kumimoji="0" lang="zh-CN" altLang="en-US" sz="24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rPr>
              <a:t>写信目的；</a:t>
            </a:r>
            <a:r>
              <a:rPr kumimoji="0" lang="en-US" altLang="zh-CN" sz="24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rPr>
              <a:t>2. </a:t>
            </a:r>
            <a:r>
              <a:rPr kumimoji="0" lang="zh-CN" altLang="en-US" sz="24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rPr>
              <a:t>个人优势。</a:t>
            </a:r>
            <a:endParaRPr kumimoji="0" lang="zh-CN" altLang="en-US" sz="2000" b="0" i="1"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endParaRPr>
          </a:p>
        </p:txBody>
      </p:sp>
      <p:pic>
        <p:nvPicPr>
          <p:cNvPr id="5124" name="图片 6" descr="logo横版 png"/>
          <p:cNvPicPr>
            <a:picLocks noChangeAspect="1"/>
          </p:cNvPicPr>
          <p:nvPr>
            <p:ph idx="1"/>
          </p:nvPr>
        </p:nvPicPr>
        <p:blipFill>
          <a:blip r:embed="rId2"/>
          <a:stretch>
            <a:fillRect/>
          </a:stretch>
        </p:blipFill>
        <p:spPr>
          <a:xfrm>
            <a:off x="11129010" y="55880"/>
            <a:ext cx="641350" cy="678815"/>
          </a:xfrm>
          <a:prstGeom prst="rect">
            <a:avLst/>
          </a:prstGeom>
          <a:noFill/>
          <a:ln w="9525">
            <a:noFill/>
          </a:ln>
        </p:spPr>
      </p:pic>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grpSp>
        <p:nvGrpSpPr>
          <p:cNvPr id="4" name="组合 3"/>
          <p:cNvGrpSpPr/>
          <p:nvPr/>
        </p:nvGrpSpPr>
        <p:grpSpPr>
          <a:xfrm>
            <a:off x="-239486" y="-1034820"/>
            <a:ext cx="13139057" cy="7936366"/>
            <a:chOff x="-391886" y="-85586"/>
            <a:chExt cx="13139057" cy="7936366"/>
          </a:xfrm>
        </p:grpSpPr>
        <p:pic>
          <p:nvPicPr>
            <p:cNvPr id="5" name="图片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53093" y="-85586"/>
              <a:ext cx="12698186" cy="7936366"/>
            </a:xfrm>
            <a:prstGeom prst="rect">
              <a:avLst/>
            </a:prstGeom>
          </p:spPr>
        </p:pic>
        <p:sp>
          <p:nvSpPr>
            <p:cNvPr id="6" name="矩形 5"/>
            <p:cNvSpPr/>
            <p:nvPr/>
          </p:nvSpPr>
          <p:spPr>
            <a:xfrm>
              <a:off x="-391886" y="3429000"/>
              <a:ext cx="13139057" cy="4378234"/>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endParaRPr>
            </a:p>
          </p:txBody>
        </p:sp>
      </p:grpSp>
      <p:sp>
        <p:nvSpPr>
          <p:cNvPr id="7" name="文本框 6"/>
          <p:cNvSpPr txBox="1"/>
          <p:nvPr/>
        </p:nvSpPr>
        <p:spPr>
          <a:xfrm>
            <a:off x="473529" y="773416"/>
            <a:ext cx="11244942" cy="1569660"/>
          </a:xfrm>
          <a:prstGeom prst="rect">
            <a:avLst/>
          </a:prstGeom>
          <a:noFill/>
          <a:ln w="28575">
            <a:solidFill>
              <a:srgbClr val="92D050"/>
            </a:solidFill>
          </a:ln>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rPr>
              <a:t>【</a:t>
            </a:r>
            <a:r>
              <a:rPr kumimoji="0" lang="zh-CN" altLang="en-US" sz="24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rPr>
              <a:t>新高考改</a:t>
            </a:r>
            <a:r>
              <a:rPr kumimoji="0" lang="en-US" altLang="zh-CN" sz="24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rPr>
              <a:t>】</a:t>
            </a:r>
            <a:r>
              <a:rPr kumimoji="0" lang="zh-CN" altLang="en-US" sz="24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rPr>
              <a:t>假定你是李华，学校将举办“中国工坊”</a:t>
            </a:r>
            <a:r>
              <a:rPr kumimoji="0" lang="zh-CN"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a:t>
            </a:r>
            <a:r>
              <a:rPr kumimoji="0" lang="en-US" altLang="zh-CN" sz="24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Chinese Workshop</a:t>
            </a:r>
            <a:r>
              <a:rPr kumimoji="0" lang="zh-CN"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a:t>
            </a:r>
            <a:r>
              <a:rPr kumimoji="0" lang="zh-CN" altLang="en-US" sz="24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rPr>
              <a:t>活动。届时英国姐妹学校的师生代表将到校访问。学校拟招募一些活动志愿者，请你写一封自荐信，内容包括：</a:t>
            </a:r>
            <a:endParaRPr kumimoji="0" lang="zh-CN" altLang="en-US" sz="24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endParaRPr>
          </a:p>
          <a:p>
            <a:pPr marL="0" marR="0" lvl="0" indent="0" algn="just"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rPr>
              <a:t>1. </a:t>
            </a:r>
            <a:r>
              <a:rPr kumimoji="0" lang="zh-CN" altLang="en-US" sz="24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rPr>
              <a:t>写信目的；</a:t>
            </a:r>
            <a:r>
              <a:rPr kumimoji="0" lang="en-US" altLang="zh-CN" sz="24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rPr>
              <a:t>2. </a:t>
            </a:r>
            <a:r>
              <a:rPr kumimoji="0" lang="zh-CN" altLang="en-US" sz="24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rPr>
              <a:t>个人优势。</a:t>
            </a:r>
            <a:endParaRPr kumimoji="0" lang="zh-CN" altLang="en-US" sz="2000" b="0" i="1"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endParaRPr>
          </a:p>
        </p:txBody>
      </p:sp>
      <p:sp>
        <p:nvSpPr>
          <p:cNvPr id="8" name="文本框 7"/>
          <p:cNvSpPr txBox="1"/>
          <p:nvPr/>
        </p:nvSpPr>
        <p:spPr>
          <a:xfrm>
            <a:off x="473529" y="2368238"/>
            <a:ext cx="11244942" cy="3477875"/>
          </a:xfrm>
          <a:custGeom>
            <a:avLst/>
            <a:gdLst>
              <a:gd name="connsiteX0" fmla="*/ 0 w 11244942"/>
              <a:gd name="connsiteY0" fmla="*/ 0 h 3477875"/>
              <a:gd name="connsiteX1" fmla="*/ 661467 w 11244942"/>
              <a:gd name="connsiteY1" fmla="*/ 0 h 3477875"/>
              <a:gd name="connsiteX2" fmla="*/ 1098036 w 11244942"/>
              <a:gd name="connsiteY2" fmla="*/ 0 h 3477875"/>
              <a:gd name="connsiteX3" fmla="*/ 1984402 w 11244942"/>
              <a:gd name="connsiteY3" fmla="*/ 0 h 3477875"/>
              <a:gd name="connsiteX4" fmla="*/ 2645869 w 11244942"/>
              <a:gd name="connsiteY4" fmla="*/ 0 h 3477875"/>
              <a:gd name="connsiteX5" fmla="*/ 3194886 w 11244942"/>
              <a:gd name="connsiteY5" fmla="*/ 0 h 3477875"/>
              <a:gd name="connsiteX6" fmla="*/ 3968803 w 11244942"/>
              <a:gd name="connsiteY6" fmla="*/ 0 h 3477875"/>
              <a:gd name="connsiteX7" fmla="*/ 4292922 w 11244942"/>
              <a:gd name="connsiteY7" fmla="*/ 0 h 3477875"/>
              <a:gd name="connsiteX8" fmla="*/ 4729490 w 11244942"/>
              <a:gd name="connsiteY8" fmla="*/ 0 h 3477875"/>
              <a:gd name="connsiteX9" fmla="*/ 5166059 w 11244942"/>
              <a:gd name="connsiteY9" fmla="*/ 0 h 3477875"/>
              <a:gd name="connsiteX10" fmla="*/ 5490178 w 11244942"/>
              <a:gd name="connsiteY10" fmla="*/ 0 h 3477875"/>
              <a:gd name="connsiteX11" fmla="*/ 5814296 w 11244942"/>
              <a:gd name="connsiteY11" fmla="*/ 0 h 3477875"/>
              <a:gd name="connsiteX12" fmla="*/ 6475764 w 11244942"/>
              <a:gd name="connsiteY12" fmla="*/ 0 h 3477875"/>
              <a:gd name="connsiteX13" fmla="*/ 6912332 w 11244942"/>
              <a:gd name="connsiteY13" fmla="*/ 0 h 3477875"/>
              <a:gd name="connsiteX14" fmla="*/ 7236451 w 11244942"/>
              <a:gd name="connsiteY14" fmla="*/ 0 h 3477875"/>
              <a:gd name="connsiteX15" fmla="*/ 7897918 w 11244942"/>
              <a:gd name="connsiteY15" fmla="*/ 0 h 3477875"/>
              <a:gd name="connsiteX16" fmla="*/ 8446936 w 11244942"/>
              <a:gd name="connsiteY16" fmla="*/ 0 h 3477875"/>
              <a:gd name="connsiteX17" fmla="*/ 8771055 w 11244942"/>
              <a:gd name="connsiteY17" fmla="*/ 0 h 3477875"/>
              <a:gd name="connsiteX18" fmla="*/ 9207623 w 11244942"/>
              <a:gd name="connsiteY18" fmla="*/ 0 h 3477875"/>
              <a:gd name="connsiteX19" fmla="*/ 9981540 w 11244942"/>
              <a:gd name="connsiteY19" fmla="*/ 0 h 3477875"/>
              <a:gd name="connsiteX20" fmla="*/ 11244942 w 11244942"/>
              <a:gd name="connsiteY20" fmla="*/ 0 h 3477875"/>
              <a:gd name="connsiteX21" fmla="*/ 11244942 w 11244942"/>
              <a:gd name="connsiteY21" fmla="*/ 695575 h 3477875"/>
              <a:gd name="connsiteX22" fmla="*/ 11244942 w 11244942"/>
              <a:gd name="connsiteY22" fmla="*/ 1286814 h 3477875"/>
              <a:gd name="connsiteX23" fmla="*/ 11244942 w 11244942"/>
              <a:gd name="connsiteY23" fmla="*/ 1912831 h 3477875"/>
              <a:gd name="connsiteX24" fmla="*/ 11244942 w 11244942"/>
              <a:gd name="connsiteY24" fmla="*/ 2643185 h 3477875"/>
              <a:gd name="connsiteX25" fmla="*/ 11244942 w 11244942"/>
              <a:gd name="connsiteY25" fmla="*/ 3477875 h 3477875"/>
              <a:gd name="connsiteX26" fmla="*/ 10583475 w 11244942"/>
              <a:gd name="connsiteY26" fmla="*/ 3477875 h 3477875"/>
              <a:gd name="connsiteX27" fmla="*/ 10034457 w 11244942"/>
              <a:gd name="connsiteY27" fmla="*/ 3477875 h 3477875"/>
              <a:gd name="connsiteX28" fmla="*/ 9260540 w 11244942"/>
              <a:gd name="connsiteY28" fmla="*/ 3477875 h 3477875"/>
              <a:gd name="connsiteX29" fmla="*/ 8486624 w 11244942"/>
              <a:gd name="connsiteY29" fmla="*/ 3477875 h 3477875"/>
              <a:gd name="connsiteX30" fmla="*/ 7600258 w 11244942"/>
              <a:gd name="connsiteY30" fmla="*/ 3477875 h 3477875"/>
              <a:gd name="connsiteX31" fmla="*/ 7163690 w 11244942"/>
              <a:gd name="connsiteY31" fmla="*/ 3477875 h 3477875"/>
              <a:gd name="connsiteX32" fmla="*/ 6389773 w 11244942"/>
              <a:gd name="connsiteY32" fmla="*/ 3477875 h 3477875"/>
              <a:gd name="connsiteX33" fmla="*/ 5840755 w 11244942"/>
              <a:gd name="connsiteY33" fmla="*/ 3477875 h 3477875"/>
              <a:gd name="connsiteX34" fmla="*/ 5404187 w 11244942"/>
              <a:gd name="connsiteY34" fmla="*/ 3477875 h 3477875"/>
              <a:gd name="connsiteX35" fmla="*/ 5080068 w 11244942"/>
              <a:gd name="connsiteY35" fmla="*/ 3477875 h 3477875"/>
              <a:gd name="connsiteX36" fmla="*/ 4755949 w 11244942"/>
              <a:gd name="connsiteY36" fmla="*/ 3477875 h 3477875"/>
              <a:gd name="connsiteX37" fmla="*/ 3869583 w 11244942"/>
              <a:gd name="connsiteY37" fmla="*/ 3477875 h 3477875"/>
              <a:gd name="connsiteX38" fmla="*/ 3208116 w 11244942"/>
              <a:gd name="connsiteY38" fmla="*/ 3477875 h 3477875"/>
              <a:gd name="connsiteX39" fmla="*/ 2883997 w 11244942"/>
              <a:gd name="connsiteY39" fmla="*/ 3477875 h 3477875"/>
              <a:gd name="connsiteX40" fmla="*/ 2559878 w 11244942"/>
              <a:gd name="connsiteY40" fmla="*/ 3477875 h 3477875"/>
              <a:gd name="connsiteX41" fmla="*/ 1898411 w 11244942"/>
              <a:gd name="connsiteY41" fmla="*/ 3477875 h 3477875"/>
              <a:gd name="connsiteX42" fmla="*/ 1124494 w 11244942"/>
              <a:gd name="connsiteY42" fmla="*/ 3477875 h 3477875"/>
              <a:gd name="connsiteX43" fmla="*/ 800375 w 11244942"/>
              <a:gd name="connsiteY43" fmla="*/ 3477875 h 3477875"/>
              <a:gd name="connsiteX44" fmla="*/ 0 w 11244942"/>
              <a:gd name="connsiteY44" fmla="*/ 3477875 h 3477875"/>
              <a:gd name="connsiteX45" fmla="*/ 0 w 11244942"/>
              <a:gd name="connsiteY45" fmla="*/ 2782300 h 3477875"/>
              <a:gd name="connsiteX46" fmla="*/ 0 w 11244942"/>
              <a:gd name="connsiteY46" fmla="*/ 2156283 h 3477875"/>
              <a:gd name="connsiteX47" fmla="*/ 0 w 11244942"/>
              <a:gd name="connsiteY47" fmla="*/ 1425929 h 3477875"/>
              <a:gd name="connsiteX48" fmla="*/ 0 w 11244942"/>
              <a:gd name="connsiteY48" fmla="*/ 695575 h 3477875"/>
              <a:gd name="connsiteX49" fmla="*/ 0 w 11244942"/>
              <a:gd name="connsiteY49" fmla="*/ 0 h 3477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1244942" h="3477875" fill="none" extrusionOk="0">
                <a:moveTo>
                  <a:pt x="0" y="0"/>
                </a:moveTo>
                <a:cubicBezTo>
                  <a:pt x="202381" y="17292"/>
                  <a:pt x="508748" y="-18221"/>
                  <a:pt x="661467" y="0"/>
                </a:cubicBezTo>
                <a:cubicBezTo>
                  <a:pt x="814186" y="18221"/>
                  <a:pt x="886697" y="-8097"/>
                  <a:pt x="1098036" y="0"/>
                </a:cubicBezTo>
                <a:cubicBezTo>
                  <a:pt x="1309375" y="8097"/>
                  <a:pt x="1709641" y="-17655"/>
                  <a:pt x="1984402" y="0"/>
                </a:cubicBezTo>
                <a:cubicBezTo>
                  <a:pt x="2259163" y="17655"/>
                  <a:pt x="2415628" y="-7915"/>
                  <a:pt x="2645869" y="0"/>
                </a:cubicBezTo>
                <a:cubicBezTo>
                  <a:pt x="2876110" y="7915"/>
                  <a:pt x="3069128" y="-9011"/>
                  <a:pt x="3194886" y="0"/>
                </a:cubicBezTo>
                <a:cubicBezTo>
                  <a:pt x="3320644" y="9011"/>
                  <a:pt x="3587421" y="25477"/>
                  <a:pt x="3968803" y="0"/>
                </a:cubicBezTo>
                <a:cubicBezTo>
                  <a:pt x="4350185" y="-25477"/>
                  <a:pt x="4171875" y="5599"/>
                  <a:pt x="4292922" y="0"/>
                </a:cubicBezTo>
                <a:cubicBezTo>
                  <a:pt x="4413969" y="-5599"/>
                  <a:pt x="4557677" y="14699"/>
                  <a:pt x="4729490" y="0"/>
                </a:cubicBezTo>
                <a:cubicBezTo>
                  <a:pt x="4901303" y="-14699"/>
                  <a:pt x="5040603" y="18747"/>
                  <a:pt x="5166059" y="0"/>
                </a:cubicBezTo>
                <a:cubicBezTo>
                  <a:pt x="5291515" y="-18747"/>
                  <a:pt x="5331970" y="-330"/>
                  <a:pt x="5490178" y="0"/>
                </a:cubicBezTo>
                <a:cubicBezTo>
                  <a:pt x="5648386" y="330"/>
                  <a:pt x="5683019" y="3854"/>
                  <a:pt x="5814296" y="0"/>
                </a:cubicBezTo>
                <a:cubicBezTo>
                  <a:pt x="5945573" y="-3854"/>
                  <a:pt x="6158142" y="-11274"/>
                  <a:pt x="6475764" y="0"/>
                </a:cubicBezTo>
                <a:cubicBezTo>
                  <a:pt x="6793386" y="11274"/>
                  <a:pt x="6737885" y="20244"/>
                  <a:pt x="6912332" y="0"/>
                </a:cubicBezTo>
                <a:cubicBezTo>
                  <a:pt x="7086779" y="-20244"/>
                  <a:pt x="7171359" y="-9172"/>
                  <a:pt x="7236451" y="0"/>
                </a:cubicBezTo>
                <a:cubicBezTo>
                  <a:pt x="7301543" y="9172"/>
                  <a:pt x="7640905" y="-28748"/>
                  <a:pt x="7897918" y="0"/>
                </a:cubicBezTo>
                <a:cubicBezTo>
                  <a:pt x="8154931" y="28748"/>
                  <a:pt x="8227487" y="-11742"/>
                  <a:pt x="8446936" y="0"/>
                </a:cubicBezTo>
                <a:cubicBezTo>
                  <a:pt x="8666385" y="11742"/>
                  <a:pt x="8628274" y="-13762"/>
                  <a:pt x="8771055" y="0"/>
                </a:cubicBezTo>
                <a:cubicBezTo>
                  <a:pt x="8913836" y="13762"/>
                  <a:pt x="9012970" y="-6719"/>
                  <a:pt x="9207623" y="0"/>
                </a:cubicBezTo>
                <a:cubicBezTo>
                  <a:pt x="9402276" y="6719"/>
                  <a:pt x="9627106" y="-15804"/>
                  <a:pt x="9981540" y="0"/>
                </a:cubicBezTo>
                <a:cubicBezTo>
                  <a:pt x="10335974" y="15804"/>
                  <a:pt x="10806975" y="-21957"/>
                  <a:pt x="11244942" y="0"/>
                </a:cubicBezTo>
                <a:cubicBezTo>
                  <a:pt x="11242053" y="315639"/>
                  <a:pt x="11245553" y="431661"/>
                  <a:pt x="11244942" y="695575"/>
                </a:cubicBezTo>
                <a:cubicBezTo>
                  <a:pt x="11244331" y="959489"/>
                  <a:pt x="11263562" y="1067162"/>
                  <a:pt x="11244942" y="1286814"/>
                </a:cubicBezTo>
                <a:cubicBezTo>
                  <a:pt x="11226322" y="1506466"/>
                  <a:pt x="11258488" y="1616157"/>
                  <a:pt x="11244942" y="1912831"/>
                </a:cubicBezTo>
                <a:cubicBezTo>
                  <a:pt x="11231396" y="2209505"/>
                  <a:pt x="11254673" y="2388571"/>
                  <a:pt x="11244942" y="2643185"/>
                </a:cubicBezTo>
                <a:cubicBezTo>
                  <a:pt x="11235211" y="2897799"/>
                  <a:pt x="11281352" y="3231243"/>
                  <a:pt x="11244942" y="3477875"/>
                </a:cubicBezTo>
                <a:cubicBezTo>
                  <a:pt x="10930821" y="3468893"/>
                  <a:pt x="10815231" y="3458367"/>
                  <a:pt x="10583475" y="3477875"/>
                </a:cubicBezTo>
                <a:cubicBezTo>
                  <a:pt x="10351719" y="3497383"/>
                  <a:pt x="10158697" y="3472137"/>
                  <a:pt x="10034457" y="3477875"/>
                </a:cubicBezTo>
                <a:cubicBezTo>
                  <a:pt x="9910217" y="3483613"/>
                  <a:pt x="9503746" y="3501841"/>
                  <a:pt x="9260540" y="3477875"/>
                </a:cubicBezTo>
                <a:cubicBezTo>
                  <a:pt x="9017334" y="3453909"/>
                  <a:pt x="8724730" y="3461986"/>
                  <a:pt x="8486624" y="3477875"/>
                </a:cubicBezTo>
                <a:cubicBezTo>
                  <a:pt x="8248518" y="3493764"/>
                  <a:pt x="7931632" y="3491307"/>
                  <a:pt x="7600258" y="3477875"/>
                </a:cubicBezTo>
                <a:cubicBezTo>
                  <a:pt x="7268884" y="3464443"/>
                  <a:pt x="7378527" y="3495344"/>
                  <a:pt x="7163690" y="3477875"/>
                </a:cubicBezTo>
                <a:cubicBezTo>
                  <a:pt x="6948853" y="3460406"/>
                  <a:pt x="6724370" y="3486177"/>
                  <a:pt x="6389773" y="3477875"/>
                </a:cubicBezTo>
                <a:cubicBezTo>
                  <a:pt x="6055176" y="3469573"/>
                  <a:pt x="5997156" y="3482263"/>
                  <a:pt x="5840755" y="3477875"/>
                </a:cubicBezTo>
                <a:cubicBezTo>
                  <a:pt x="5684354" y="3473487"/>
                  <a:pt x="5556075" y="3467753"/>
                  <a:pt x="5404187" y="3477875"/>
                </a:cubicBezTo>
                <a:cubicBezTo>
                  <a:pt x="5252299" y="3487997"/>
                  <a:pt x="5216796" y="3478653"/>
                  <a:pt x="5080068" y="3477875"/>
                </a:cubicBezTo>
                <a:cubicBezTo>
                  <a:pt x="4943340" y="3477097"/>
                  <a:pt x="4858032" y="3467383"/>
                  <a:pt x="4755949" y="3477875"/>
                </a:cubicBezTo>
                <a:cubicBezTo>
                  <a:pt x="4653866" y="3488367"/>
                  <a:pt x="4299414" y="3448358"/>
                  <a:pt x="3869583" y="3477875"/>
                </a:cubicBezTo>
                <a:cubicBezTo>
                  <a:pt x="3439752" y="3507392"/>
                  <a:pt x="3351679" y="3460504"/>
                  <a:pt x="3208116" y="3477875"/>
                </a:cubicBezTo>
                <a:cubicBezTo>
                  <a:pt x="3064553" y="3495246"/>
                  <a:pt x="2968135" y="3473608"/>
                  <a:pt x="2883997" y="3477875"/>
                </a:cubicBezTo>
                <a:cubicBezTo>
                  <a:pt x="2799859" y="3482142"/>
                  <a:pt x="2678451" y="3461898"/>
                  <a:pt x="2559878" y="3477875"/>
                </a:cubicBezTo>
                <a:cubicBezTo>
                  <a:pt x="2441305" y="3493852"/>
                  <a:pt x="2102645" y="3453230"/>
                  <a:pt x="1898411" y="3477875"/>
                </a:cubicBezTo>
                <a:cubicBezTo>
                  <a:pt x="1694177" y="3502520"/>
                  <a:pt x="1306838" y="3480769"/>
                  <a:pt x="1124494" y="3477875"/>
                </a:cubicBezTo>
                <a:cubicBezTo>
                  <a:pt x="942150" y="3474981"/>
                  <a:pt x="874160" y="3493346"/>
                  <a:pt x="800375" y="3477875"/>
                </a:cubicBezTo>
                <a:cubicBezTo>
                  <a:pt x="726590" y="3462404"/>
                  <a:pt x="316985" y="3472453"/>
                  <a:pt x="0" y="3477875"/>
                </a:cubicBezTo>
                <a:cubicBezTo>
                  <a:pt x="-25058" y="3163193"/>
                  <a:pt x="17978" y="3108339"/>
                  <a:pt x="0" y="2782300"/>
                </a:cubicBezTo>
                <a:cubicBezTo>
                  <a:pt x="-17978" y="2456261"/>
                  <a:pt x="-24059" y="2284652"/>
                  <a:pt x="0" y="2156283"/>
                </a:cubicBezTo>
                <a:cubicBezTo>
                  <a:pt x="24059" y="2027914"/>
                  <a:pt x="24104" y="1586835"/>
                  <a:pt x="0" y="1425929"/>
                </a:cubicBezTo>
                <a:cubicBezTo>
                  <a:pt x="-24104" y="1265023"/>
                  <a:pt x="-6914" y="866104"/>
                  <a:pt x="0" y="695575"/>
                </a:cubicBezTo>
                <a:cubicBezTo>
                  <a:pt x="6914" y="525046"/>
                  <a:pt x="11598" y="306396"/>
                  <a:pt x="0" y="0"/>
                </a:cubicBezTo>
                <a:close/>
              </a:path>
              <a:path w="11244942" h="3477875" stroke="0" extrusionOk="0">
                <a:moveTo>
                  <a:pt x="0" y="0"/>
                </a:moveTo>
                <a:cubicBezTo>
                  <a:pt x="175434" y="-18604"/>
                  <a:pt x="341633" y="6683"/>
                  <a:pt x="436568" y="0"/>
                </a:cubicBezTo>
                <a:cubicBezTo>
                  <a:pt x="531503" y="-6683"/>
                  <a:pt x="906180" y="16892"/>
                  <a:pt x="1210485" y="0"/>
                </a:cubicBezTo>
                <a:cubicBezTo>
                  <a:pt x="1514790" y="-16892"/>
                  <a:pt x="1572506" y="-18830"/>
                  <a:pt x="1871952" y="0"/>
                </a:cubicBezTo>
                <a:cubicBezTo>
                  <a:pt x="2171398" y="18830"/>
                  <a:pt x="2385718" y="36345"/>
                  <a:pt x="2645869" y="0"/>
                </a:cubicBezTo>
                <a:cubicBezTo>
                  <a:pt x="2906020" y="-36345"/>
                  <a:pt x="3064527" y="8727"/>
                  <a:pt x="3307336" y="0"/>
                </a:cubicBezTo>
                <a:cubicBezTo>
                  <a:pt x="3550145" y="-8727"/>
                  <a:pt x="3967454" y="-19599"/>
                  <a:pt x="4193702" y="0"/>
                </a:cubicBezTo>
                <a:cubicBezTo>
                  <a:pt x="4419950" y="19599"/>
                  <a:pt x="4542245" y="-10684"/>
                  <a:pt x="4855169" y="0"/>
                </a:cubicBezTo>
                <a:cubicBezTo>
                  <a:pt x="5168093" y="10684"/>
                  <a:pt x="5109186" y="-15780"/>
                  <a:pt x="5291737" y="0"/>
                </a:cubicBezTo>
                <a:cubicBezTo>
                  <a:pt x="5474288" y="15780"/>
                  <a:pt x="5524011" y="-6950"/>
                  <a:pt x="5728306" y="0"/>
                </a:cubicBezTo>
                <a:cubicBezTo>
                  <a:pt x="5932601" y="6950"/>
                  <a:pt x="6162516" y="11717"/>
                  <a:pt x="6277324" y="0"/>
                </a:cubicBezTo>
                <a:cubicBezTo>
                  <a:pt x="6392132" y="-11717"/>
                  <a:pt x="6654127" y="-24397"/>
                  <a:pt x="6938791" y="0"/>
                </a:cubicBezTo>
                <a:cubicBezTo>
                  <a:pt x="7223455" y="24397"/>
                  <a:pt x="7407484" y="16209"/>
                  <a:pt x="7825157" y="0"/>
                </a:cubicBezTo>
                <a:cubicBezTo>
                  <a:pt x="8242830" y="-16209"/>
                  <a:pt x="8141534" y="10217"/>
                  <a:pt x="8261725" y="0"/>
                </a:cubicBezTo>
                <a:cubicBezTo>
                  <a:pt x="8381916" y="-10217"/>
                  <a:pt x="8968686" y="-30528"/>
                  <a:pt x="9148091" y="0"/>
                </a:cubicBezTo>
                <a:cubicBezTo>
                  <a:pt x="9327496" y="30528"/>
                  <a:pt x="9432832" y="-15239"/>
                  <a:pt x="9697109" y="0"/>
                </a:cubicBezTo>
                <a:cubicBezTo>
                  <a:pt x="9961386" y="15239"/>
                  <a:pt x="10033097" y="21690"/>
                  <a:pt x="10246127" y="0"/>
                </a:cubicBezTo>
                <a:cubicBezTo>
                  <a:pt x="10459157" y="-21690"/>
                  <a:pt x="10493377" y="-1939"/>
                  <a:pt x="10570245" y="0"/>
                </a:cubicBezTo>
                <a:cubicBezTo>
                  <a:pt x="10647113" y="1939"/>
                  <a:pt x="10991803" y="-16633"/>
                  <a:pt x="11244942" y="0"/>
                </a:cubicBezTo>
                <a:cubicBezTo>
                  <a:pt x="11244346" y="339426"/>
                  <a:pt x="11275645" y="556986"/>
                  <a:pt x="11244942" y="765133"/>
                </a:cubicBezTo>
                <a:cubicBezTo>
                  <a:pt x="11214239" y="973280"/>
                  <a:pt x="11247795" y="1226532"/>
                  <a:pt x="11244942" y="1460708"/>
                </a:cubicBezTo>
                <a:cubicBezTo>
                  <a:pt x="11242089" y="1694884"/>
                  <a:pt x="11214941" y="1995293"/>
                  <a:pt x="11244942" y="2225840"/>
                </a:cubicBezTo>
                <a:cubicBezTo>
                  <a:pt x="11274943" y="2456387"/>
                  <a:pt x="11232565" y="2939561"/>
                  <a:pt x="11244942" y="3477875"/>
                </a:cubicBezTo>
                <a:cubicBezTo>
                  <a:pt x="11070340" y="3480462"/>
                  <a:pt x="10928295" y="3464945"/>
                  <a:pt x="10808374" y="3477875"/>
                </a:cubicBezTo>
                <a:cubicBezTo>
                  <a:pt x="10688453" y="3490805"/>
                  <a:pt x="10371689" y="3494296"/>
                  <a:pt x="10146906" y="3477875"/>
                </a:cubicBezTo>
                <a:cubicBezTo>
                  <a:pt x="9922123" y="3461454"/>
                  <a:pt x="9771710" y="3478784"/>
                  <a:pt x="9597889" y="3477875"/>
                </a:cubicBezTo>
                <a:cubicBezTo>
                  <a:pt x="9424068" y="3476966"/>
                  <a:pt x="9253189" y="3488782"/>
                  <a:pt x="9161320" y="3477875"/>
                </a:cubicBezTo>
                <a:cubicBezTo>
                  <a:pt x="9069451" y="3466968"/>
                  <a:pt x="8764837" y="3497247"/>
                  <a:pt x="8612303" y="3477875"/>
                </a:cubicBezTo>
                <a:cubicBezTo>
                  <a:pt x="8459769" y="3458503"/>
                  <a:pt x="8387699" y="3465865"/>
                  <a:pt x="8175734" y="3477875"/>
                </a:cubicBezTo>
                <a:cubicBezTo>
                  <a:pt x="7963769" y="3489885"/>
                  <a:pt x="7799542" y="3450861"/>
                  <a:pt x="7626717" y="3477875"/>
                </a:cubicBezTo>
                <a:cubicBezTo>
                  <a:pt x="7453892" y="3504889"/>
                  <a:pt x="7202122" y="3467850"/>
                  <a:pt x="6965249" y="3477875"/>
                </a:cubicBezTo>
                <a:cubicBezTo>
                  <a:pt x="6728376" y="3487900"/>
                  <a:pt x="6733273" y="3463514"/>
                  <a:pt x="6641130" y="3477875"/>
                </a:cubicBezTo>
                <a:cubicBezTo>
                  <a:pt x="6548987" y="3492236"/>
                  <a:pt x="6364971" y="3473342"/>
                  <a:pt x="6204562" y="3477875"/>
                </a:cubicBezTo>
                <a:cubicBezTo>
                  <a:pt x="6044153" y="3482408"/>
                  <a:pt x="5977854" y="3467112"/>
                  <a:pt x="5767994" y="3477875"/>
                </a:cubicBezTo>
                <a:cubicBezTo>
                  <a:pt x="5558134" y="3488638"/>
                  <a:pt x="5333896" y="3458983"/>
                  <a:pt x="4994077" y="3477875"/>
                </a:cubicBezTo>
                <a:cubicBezTo>
                  <a:pt x="4654258" y="3496767"/>
                  <a:pt x="4518515" y="3464946"/>
                  <a:pt x="4220161" y="3477875"/>
                </a:cubicBezTo>
                <a:cubicBezTo>
                  <a:pt x="3921807" y="3490804"/>
                  <a:pt x="3804114" y="3478711"/>
                  <a:pt x="3671143" y="3477875"/>
                </a:cubicBezTo>
                <a:cubicBezTo>
                  <a:pt x="3538172" y="3477039"/>
                  <a:pt x="3385638" y="3480927"/>
                  <a:pt x="3122125" y="3477875"/>
                </a:cubicBezTo>
                <a:cubicBezTo>
                  <a:pt x="2858612" y="3474823"/>
                  <a:pt x="2775638" y="3489751"/>
                  <a:pt x="2573107" y="3477875"/>
                </a:cubicBezTo>
                <a:cubicBezTo>
                  <a:pt x="2370576" y="3465999"/>
                  <a:pt x="2377207" y="3488507"/>
                  <a:pt x="2248988" y="3477875"/>
                </a:cubicBezTo>
                <a:cubicBezTo>
                  <a:pt x="2120769" y="3467243"/>
                  <a:pt x="1857530" y="3495919"/>
                  <a:pt x="1699971" y="3477875"/>
                </a:cubicBezTo>
                <a:cubicBezTo>
                  <a:pt x="1542412" y="3459831"/>
                  <a:pt x="1268166" y="3480823"/>
                  <a:pt x="926054" y="3477875"/>
                </a:cubicBezTo>
                <a:cubicBezTo>
                  <a:pt x="583942" y="3474927"/>
                  <a:pt x="671768" y="3475344"/>
                  <a:pt x="601935" y="3477875"/>
                </a:cubicBezTo>
                <a:cubicBezTo>
                  <a:pt x="532102" y="3480406"/>
                  <a:pt x="149249" y="3478522"/>
                  <a:pt x="0" y="3477875"/>
                </a:cubicBezTo>
                <a:cubicBezTo>
                  <a:pt x="19015" y="3229490"/>
                  <a:pt x="7981" y="3039920"/>
                  <a:pt x="0" y="2851858"/>
                </a:cubicBezTo>
                <a:cubicBezTo>
                  <a:pt x="-7981" y="2663796"/>
                  <a:pt x="17083" y="2534526"/>
                  <a:pt x="0" y="2260619"/>
                </a:cubicBezTo>
                <a:cubicBezTo>
                  <a:pt x="-17083" y="1986712"/>
                  <a:pt x="10273" y="1770087"/>
                  <a:pt x="0" y="1530265"/>
                </a:cubicBezTo>
                <a:cubicBezTo>
                  <a:pt x="-10273" y="1290443"/>
                  <a:pt x="33190" y="1000687"/>
                  <a:pt x="0" y="834690"/>
                </a:cubicBezTo>
                <a:cubicBezTo>
                  <a:pt x="-33190" y="668693"/>
                  <a:pt x="19706" y="225428"/>
                  <a:pt x="0" y="0"/>
                </a:cubicBezTo>
                <a:close/>
              </a:path>
            </a:pathLst>
          </a:custGeom>
          <a:solidFill>
            <a:schemeClr val="accent6">
              <a:lumMod val="20000"/>
              <a:lumOff val="80000"/>
            </a:schemeClr>
          </a:solidFill>
          <a:ln w="28575">
            <a:solidFill>
              <a:srgbClr val="92D050"/>
            </a:solidFill>
          </a:ln>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A possible version:   </a:t>
            </a:r>
            <a:endParaRPr kumimoji="0" lang="en-US" altLang="zh-CN" sz="20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Dear Sir or Madam,</a:t>
            </a:r>
            <a:endParaRPr kumimoji="0" lang="en-US" altLang="zh-CN" sz="20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      I’m extremely glad to know our school wants a voluntary guide to greet a group of British visitors, so I’m writing to apply for this job. </a:t>
            </a:r>
            <a:endParaRPr kumimoji="0" lang="en-US" altLang="zh-CN" sz="20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      I believe I am well-suited for this role due to my strong communication skills and my deep knowledge of Chinese culture. My proficiency in English will facilitate good interactions with our guests from the British sister school. Moreover, as a student who has been practicing calligraphy for several years, I have developed the necessary skills and knowledge to teach it effectively.</a:t>
            </a:r>
            <a:endParaRPr kumimoji="0" lang="en-US" altLang="zh-CN" sz="20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      I would be honored to have the opportunity to contribute to this cultural exchange activity and represent our school as a student. Thank you for considering my application.</a:t>
            </a:r>
            <a:endParaRPr kumimoji="0" lang="en-US" altLang="zh-CN" sz="20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a:p>
            <a:pPr marL="0" marR="0" lvl="0" indent="0" algn="r"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     Li Hua</a:t>
            </a:r>
            <a:endParaRPr kumimoji="0" lang="en-US" altLang="zh-CN" sz="20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pic>
        <p:nvPicPr>
          <p:cNvPr id="5124" name="图片 6" descr="logo横版 png"/>
          <p:cNvPicPr>
            <a:picLocks noChangeAspect="1"/>
          </p:cNvPicPr>
          <p:nvPr>
            <p:ph idx="1"/>
          </p:nvPr>
        </p:nvPicPr>
        <p:blipFill>
          <a:blip r:embed="rId2"/>
          <a:stretch>
            <a:fillRect/>
          </a:stretch>
        </p:blipFill>
        <p:spPr>
          <a:xfrm>
            <a:off x="11097260" y="655320"/>
            <a:ext cx="621665" cy="658495"/>
          </a:xfrm>
          <a:prstGeom prst="rect">
            <a:avLst/>
          </a:prstGeom>
          <a:noFill/>
          <a:ln w="9525">
            <a:noFill/>
          </a:ln>
        </p:spPr>
      </p:pic>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473529" y="-643347"/>
            <a:ext cx="13139057" cy="8144694"/>
            <a:chOff x="-468086" y="-293914"/>
            <a:chExt cx="13139057" cy="8144694"/>
          </a:xfrm>
        </p:grpSpPr>
        <p:pic>
          <p:nvPicPr>
            <p:cNvPr id="3" name="图片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53093" y="-85586"/>
              <a:ext cx="12698186" cy="7936366"/>
            </a:xfrm>
            <a:prstGeom prst="rect">
              <a:avLst/>
            </a:prstGeom>
          </p:spPr>
        </p:pic>
        <p:sp>
          <p:nvSpPr>
            <p:cNvPr id="4" name="矩形 3"/>
            <p:cNvSpPr/>
            <p:nvPr/>
          </p:nvSpPr>
          <p:spPr>
            <a:xfrm>
              <a:off x="-468086" y="-293914"/>
              <a:ext cx="13139057" cy="4027714"/>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pitchFamily="2" charset="-122"/>
                <a:ea typeface="等线" panose="02010600030101010101" pitchFamily="2" charset="-122"/>
                <a:cs typeface="+mn-cs"/>
              </a:endParaRPr>
            </a:p>
          </p:txBody>
        </p:sp>
      </p:grpSp>
      <p:sp>
        <p:nvSpPr>
          <p:cNvPr id="5" name="文本框 4"/>
          <p:cNvSpPr txBox="1"/>
          <p:nvPr/>
        </p:nvSpPr>
        <p:spPr>
          <a:xfrm>
            <a:off x="353787" y="456255"/>
            <a:ext cx="11244942" cy="1569660"/>
          </a:xfrm>
          <a:prstGeom prst="rect">
            <a:avLst/>
          </a:prstGeom>
          <a:solidFill>
            <a:srgbClr val="C5E8AE"/>
          </a:solid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rPr>
              <a:t>14【</a:t>
            </a:r>
            <a:r>
              <a:rPr kumimoji="0" lang="zh-CN" altLang="en-US" sz="24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rPr>
              <a:t>松江二模</a:t>
            </a:r>
            <a:r>
              <a:rPr kumimoji="0" lang="en-US" altLang="zh-CN" sz="24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rPr>
              <a:t>】</a:t>
            </a:r>
            <a:r>
              <a:rPr kumimoji="0" lang="zh-CN" altLang="en-US" sz="24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rPr>
              <a:t>你是新华中学的高三学生张敏。临近毕业，同学间正在互留赠言。假设李华是你的同班好友，请给他</a:t>
            </a:r>
            <a:r>
              <a:rPr kumimoji="0" lang="en-US" altLang="zh-CN" sz="24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rPr>
              <a:t>/</a:t>
            </a:r>
            <a:r>
              <a:rPr kumimoji="0" lang="zh-CN" altLang="en-US" sz="24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rPr>
              <a:t>她写一封邮件，你需要在邮件中： </a:t>
            </a:r>
            <a:endParaRPr kumimoji="0" lang="zh-CN" altLang="en-US" sz="24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endParaRPr>
          </a:p>
          <a:p>
            <a:pPr marL="0" marR="0" lvl="0" indent="0" algn="just"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rPr>
              <a:t>1</a:t>
            </a:r>
            <a:r>
              <a:rPr kumimoji="0" lang="zh-CN" altLang="en-US" sz="24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rPr>
              <a:t>）写明你给他</a:t>
            </a:r>
            <a:r>
              <a:rPr kumimoji="0" lang="en-US" altLang="zh-CN" sz="24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rPr>
              <a:t>/</a:t>
            </a:r>
            <a:r>
              <a:rPr kumimoji="0" lang="zh-CN" altLang="en-US" sz="24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rPr>
              <a:t>她的临别赠言； </a:t>
            </a:r>
            <a:endParaRPr kumimoji="0" lang="zh-CN" altLang="en-US" sz="24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endParaRPr>
          </a:p>
          <a:p>
            <a:pPr marL="0" marR="0" lvl="0" indent="0" algn="just"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rPr>
              <a:t>2</a:t>
            </a:r>
            <a:r>
              <a:rPr kumimoji="0" lang="zh-CN" altLang="en-US" sz="24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rPr>
              <a:t>）结合李华的高中生活经历，谈谈你送他</a:t>
            </a:r>
            <a:r>
              <a:rPr kumimoji="0" lang="en-US" altLang="zh-CN" sz="24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rPr>
              <a:t>/</a:t>
            </a:r>
            <a:r>
              <a:rPr kumimoji="0" lang="zh-CN" altLang="en-US" sz="24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rPr>
              <a:t>她该赠言的理由。</a:t>
            </a:r>
            <a:endParaRPr kumimoji="0" lang="zh-CN" altLang="en-US" sz="24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endParaRPr>
          </a:p>
        </p:txBody>
      </p:sp>
      <p:sp>
        <p:nvSpPr>
          <p:cNvPr id="6" name="文本框 5"/>
          <p:cNvSpPr txBox="1"/>
          <p:nvPr/>
        </p:nvSpPr>
        <p:spPr>
          <a:xfrm>
            <a:off x="353787" y="2644170"/>
            <a:ext cx="11244942" cy="1200329"/>
          </a:xfrm>
          <a:prstGeom prst="rect">
            <a:avLst/>
          </a:prstGeom>
          <a:noFill/>
          <a:ln w="28575">
            <a:solidFill>
              <a:srgbClr val="92D050"/>
            </a:solidFill>
          </a:ln>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rPr>
              <a:t>【</a:t>
            </a:r>
            <a:r>
              <a:rPr kumimoji="0" lang="zh-CN" altLang="en-US" sz="24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rPr>
              <a:t>新高考改</a:t>
            </a:r>
            <a:r>
              <a:rPr kumimoji="0" lang="en-US" altLang="zh-CN" sz="24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rPr>
              <a:t>】</a:t>
            </a:r>
            <a:r>
              <a:rPr kumimoji="0" lang="zh-CN" altLang="en-US" sz="24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rPr>
              <a:t>假定你是李华，临近毕业，同学间正在互留赠言，请你给你的好朋友李成写一封邮件，内容包括：</a:t>
            </a:r>
            <a:endParaRPr kumimoji="0" lang="zh-CN" altLang="en-US" sz="24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endParaRPr>
          </a:p>
          <a:p>
            <a:pPr marL="0" marR="0" lvl="0" indent="0" algn="just"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rPr>
              <a:t>1. </a:t>
            </a:r>
            <a:r>
              <a:rPr kumimoji="0" lang="zh-CN" altLang="en-US" sz="24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rPr>
              <a:t>你的临别赠言；</a:t>
            </a:r>
            <a:r>
              <a:rPr kumimoji="0" lang="en-US" altLang="zh-CN" sz="24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rPr>
              <a:t>2. </a:t>
            </a:r>
            <a:r>
              <a:rPr kumimoji="0" lang="zh-CN" altLang="en-US" sz="24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rPr>
              <a:t>结合高中生活，谈谈给予该赠言的理由；</a:t>
            </a:r>
            <a:endParaRPr kumimoji="0" lang="zh-CN" altLang="en-US" sz="2000" b="0" i="1"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endParaRPr>
          </a:p>
        </p:txBody>
      </p:sp>
      <p:pic>
        <p:nvPicPr>
          <p:cNvPr id="5124" name="图片 6" descr="logo横版 png"/>
          <p:cNvPicPr>
            <a:picLocks noChangeAspect="1"/>
          </p:cNvPicPr>
          <p:nvPr>
            <p:ph idx="1"/>
          </p:nvPr>
        </p:nvPicPr>
        <p:blipFill>
          <a:blip r:embed="rId2"/>
          <a:stretch>
            <a:fillRect/>
          </a:stretch>
        </p:blipFill>
        <p:spPr>
          <a:xfrm>
            <a:off x="11129010" y="55880"/>
            <a:ext cx="641350" cy="678815"/>
          </a:xfrm>
          <a:prstGeom prst="rect">
            <a:avLst/>
          </a:prstGeom>
          <a:noFill/>
          <a:ln w="9525">
            <a:noFill/>
          </a:ln>
        </p:spPr>
      </p:pic>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grpSp>
        <p:nvGrpSpPr>
          <p:cNvPr id="4" name="组合 3"/>
          <p:cNvGrpSpPr/>
          <p:nvPr/>
        </p:nvGrpSpPr>
        <p:grpSpPr>
          <a:xfrm>
            <a:off x="-239486" y="-1034820"/>
            <a:ext cx="13139057" cy="7936366"/>
            <a:chOff x="-391886" y="-85586"/>
            <a:chExt cx="13139057" cy="7936366"/>
          </a:xfrm>
        </p:grpSpPr>
        <p:pic>
          <p:nvPicPr>
            <p:cNvPr id="5" name="图片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53093" y="-85586"/>
              <a:ext cx="12698186" cy="7936366"/>
            </a:xfrm>
            <a:prstGeom prst="rect">
              <a:avLst/>
            </a:prstGeom>
          </p:spPr>
        </p:pic>
        <p:sp>
          <p:nvSpPr>
            <p:cNvPr id="6" name="矩形 5"/>
            <p:cNvSpPr/>
            <p:nvPr/>
          </p:nvSpPr>
          <p:spPr>
            <a:xfrm>
              <a:off x="-391886" y="3429000"/>
              <a:ext cx="13139057" cy="4378234"/>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endParaRPr>
            </a:p>
          </p:txBody>
        </p:sp>
      </p:grpSp>
      <p:sp>
        <p:nvSpPr>
          <p:cNvPr id="7" name="文本框 6"/>
          <p:cNvSpPr txBox="1"/>
          <p:nvPr/>
        </p:nvSpPr>
        <p:spPr>
          <a:xfrm>
            <a:off x="473529" y="681037"/>
            <a:ext cx="11244942" cy="1200329"/>
          </a:xfrm>
          <a:prstGeom prst="rect">
            <a:avLst/>
          </a:prstGeom>
          <a:noFill/>
          <a:ln w="28575">
            <a:solidFill>
              <a:srgbClr val="92D050"/>
            </a:solidFill>
          </a:ln>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rPr>
              <a:t>【</a:t>
            </a:r>
            <a:r>
              <a:rPr kumimoji="0" lang="zh-CN" altLang="en-US" sz="24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rPr>
              <a:t>新高考改</a:t>
            </a:r>
            <a:r>
              <a:rPr kumimoji="0" lang="en-US" altLang="zh-CN" sz="24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rPr>
              <a:t>】</a:t>
            </a:r>
            <a:r>
              <a:rPr kumimoji="0" lang="zh-CN" altLang="en-US" sz="24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rPr>
              <a:t>假定你是李华，临近毕业，同学间正在互留赠言，请你给你的好朋友李成写一封邮件，内容包括：</a:t>
            </a:r>
            <a:endParaRPr kumimoji="0" lang="zh-CN" altLang="en-US" sz="24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endParaRPr>
          </a:p>
          <a:p>
            <a:pPr marL="0" marR="0" lvl="0" indent="0" algn="just"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rPr>
              <a:t>1. </a:t>
            </a:r>
            <a:r>
              <a:rPr kumimoji="0" lang="zh-CN" altLang="en-US" sz="24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rPr>
              <a:t>你的临别赠言；</a:t>
            </a:r>
            <a:r>
              <a:rPr kumimoji="0" lang="en-US" altLang="zh-CN" sz="24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rPr>
              <a:t>2. </a:t>
            </a:r>
            <a:r>
              <a:rPr kumimoji="0" lang="zh-CN" altLang="en-US" sz="24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rPr>
              <a:t>结合高中生活，谈谈给予该赠言的理由；</a:t>
            </a:r>
            <a:endParaRPr kumimoji="0" lang="zh-CN" altLang="en-US" sz="24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endParaRPr>
          </a:p>
        </p:txBody>
      </p:sp>
      <p:sp>
        <p:nvSpPr>
          <p:cNvPr id="8" name="文本框 7"/>
          <p:cNvSpPr txBox="1"/>
          <p:nvPr/>
        </p:nvSpPr>
        <p:spPr>
          <a:xfrm>
            <a:off x="250371" y="1884788"/>
            <a:ext cx="11832772" cy="4708981"/>
          </a:xfrm>
          <a:custGeom>
            <a:avLst/>
            <a:gdLst>
              <a:gd name="connsiteX0" fmla="*/ 0 w 11832772"/>
              <a:gd name="connsiteY0" fmla="*/ 0 h 4708981"/>
              <a:gd name="connsiteX1" fmla="*/ 932701 w 11832772"/>
              <a:gd name="connsiteY1" fmla="*/ 0 h 4708981"/>
              <a:gd name="connsiteX2" fmla="*/ 1747074 w 11832772"/>
              <a:gd name="connsiteY2" fmla="*/ 0 h 4708981"/>
              <a:gd name="connsiteX3" fmla="*/ 2088136 w 11832772"/>
              <a:gd name="connsiteY3" fmla="*/ 0 h 4708981"/>
              <a:gd name="connsiteX4" fmla="*/ 2547526 w 11832772"/>
              <a:gd name="connsiteY4" fmla="*/ 0 h 4708981"/>
              <a:gd name="connsiteX5" fmla="*/ 3006916 w 11832772"/>
              <a:gd name="connsiteY5" fmla="*/ 0 h 4708981"/>
              <a:gd name="connsiteX6" fmla="*/ 3347978 w 11832772"/>
              <a:gd name="connsiteY6" fmla="*/ 0 h 4708981"/>
              <a:gd name="connsiteX7" fmla="*/ 3689041 w 11832772"/>
              <a:gd name="connsiteY7" fmla="*/ 0 h 4708981"/>
              <a:gd name="connsiteX8" fmla="*/ 4385086 w 11832772"/>
              <a:gd name="connsiteY8" fmla="*/ 0 h 4708981"/>
              <a:gd name="connsiteX9" fmla="*/ 4844476 w 11832772"/>
              <a:gd name="connsiteY9" fmla="*/ 0 h 4708981"/>
              <a:gd name="connsiteX10" fmla="*/ 5185538 w 11832772"/>
              <a:gd name="connsiteY10" fmla="*/ 0 h 4708981"/>
              <a:gd name="connsiteX11" fmla="*/ 5881584 w 11832772"/>
              <a:gd name="connsiteY11" fmla="*/ 0 h 4708981"/>
              <a:gd name="connsiteX12" fmla="*/ 6459301 w 11832772"/>
              <a:gd name="connsiteY12" fmla="*/ 0 h 4708981"/>
              <a:gd name="connsiteX13" fmla="*/ 6800364 w 11832772"/>
              <a:gd name="connsiteY13" fmla="*/ 0 h 4708981"/>
              <a:gd name="connsiteX14" fmla="*/ 7259754 w 11832772"/>
              <a:gd name="connsiteY14" fmla="*/ 0 h 4708981"/>
              <a:gd name="connsiteX15" fmla="*/ 8074127 w 11832772"/>
              <a:gd name="connsiteY15" fmla="*/ 0 h 4708981"/>
              <a:gd name="connsiteX16" fmla="*/ 9006828 w 11832772"/>
              <a:gd name="connsiteY16" fmla="*/ 0 h 4708981"/>
              <a:gd name="connsiteX17" fmla="*/ 9702873 w 11832772"/>
              <a:gd name="connsiteY17" fmla="*/ 0 h 4708981"/>
              <a:gd name="connsiteX18" fmla="*/ 10398918 w 11832772"/>
              <a:gd name="connsiteY18" fmla="*/ 0 h 4708981"/>
              <a:gd name="connsiteX19" fmla="*/ 10739981 w 11832772"/>
              <a:gd name="connsiteY19" fmla="*/ 0 h 4708981"/>
              <a:gd name="connsiteX20" fmla="*/ 11832772 w 11832772"/>
              <a:gd name="connsiteY20" fmla="*/ 0 h 4708981"/>
              <a:gd name="connsiteX21" fmla="*/ 11832772 w 11832772"/>
              <a:gd name="connsiteY21" fmla="*/ 625622 h 4708981"/>
              <a:gd name="connsiteX22" fmla="*/ 11832772 w 11832772"/>
              <a:gd name="connsiteY22" fmla="*/ 1298333 h 4708981"/>
              <a:gd name="connsiteX23" fmla="*/ 11832772 w 11832772"/>
              <a:gd name="connsiteY23" fmla="*/ 1971045 h 4708981"/>
              <a:gd name="connsiteX24" fmla="*/ 11832772 w 11832772"/>
              <a:gd name="connsiteY24" fmla="*/ 2549577 h 4708981"/>
              <a:gd name="connsiteX25" fmla="*/ 11832772 w 11832772"/>
              <a:gd name="connsiteY25" fmla="*/ 3175199 h 4708981"/>
              <a:gd name="connsiteX26" fmla="*/ 11832772 w 11832772"/>
              <a:gd name="connsiteY26" fmla="*/ 3706641 h 4708981"/>
              <a:gd name="connsiteX27" fmla="*/ 11832772 w 11832772"/>
              <a:gd name="connsiteY27" fmla="*/ 4708981 h 4708981"/>
              <a:gd name="connsiteX28" fmla="*/ 11373382 w 11832772"/>
              <a:gd name="connsiteY28" fmla="*/ 4708981 h 4708981"/>
              <a:gd name="connsiteX29" fmla="*/ 10795664 w 11832772"/>
              <a:gd name="connsiteY29" fmla="*/ 4708981 h 4708981"/>
              <a:gd name="connsiteX30" fmla="*/ 10336274 w 11832772"/>
              <a:gd name="connsiteY30" fmla="*/ 4708981 h 4708981"/>
              <a:gd name="connsiteX31" fmla="*/ 9995212 w 11832772"/>
              <a:gd name="connsiteY31" fmla="*/ 4708981 h 4708981"/>
              <a:gd name="connsiteX32" fmla="*/ 9654150 w 11832772"/>
              <a:gd name="connsiteY32" fmla="*/ 4708981 h 4708981"/>
              <a:gd name="connsiteX33" fmla="*/ 8721449 w 11832772"/>
              <a:gd name="connsiteY33" fmla="*/ 4708981 h 4708981"/>
              <a:gd name="connsiteX34" fmla="*/ 8025404 w 11832772"/>
              <a:gd name="connsiteY34" fmla="*/ 4708981 h 4708981"/>
              <a:gd name="connsiteX35" fmla="*/ 7684341 w 11832772"/>
              <a:gd name="connsiteY35" fmla="*/ 4708981 h 4708981"/>
              <a:gd name="connsiteX36" fmla="*/ 7343279 w 11832772"/>
              <a:gd name="connsiteY36" fmla="*/ 4708981 h 4708981"/>
              <a:gd name="connsiteX37" fmla="*/ 6647234 w 11832772"/>
              <a:gd name="connsiteY37" fmla="*/ 4708981 h 4708981"/>
              <a:gd name="connsiteX38" fmla="*/ 5832861 w 11832772"/>
              <a:gd name="connsiteY38" fmla="*/ 4708981 h 4708981"/>
              <a:gd name="connsiteX39" fmla="*/ 5491798 w 11832772"/>
              <a:gd name="connsiteY39" fmla="*/ 4708981 h 4708981"/>
              <a:gd name="connsiteX40" fmla="*/ 5032408 w 11832772"/>
              <a:gd name="connsiteY40" fmla="*/ 4708981 h 4708981"/>
              <a:gd name="connsiteX41" fmla="*/ 4336363 w 11832772"/>
              <a:gd name="connsiteY41" fmla="*/ 4708981 h 4708981"/>
              <a:gd name="connsiteX42" fmla="*/ 3758645 w 11832772"/>
              <a:gd name="connsiteY42" fmla="*/ 4708981 h 4708981"/>
              <a:gd name="connsiteX43" fmla="*/ 2944272 w 11832772"/>
              <a:gd name="connsiteY43" fmla="*/ 4708981 h 4708981"/>
              <a:gd name="connsiteX44" fmla="*/ 2129899 w 11832772"/>
              <a:gd name="connsiteY44" fmla="*/ 4708981 h 4708981"/>
              <a:gd name="connsiteX45" fmla="*/ 1552181 w 11832772"/>
              <a:gd name="connsiteY45" fmla="*/ 4708981 h 4708981"/>
              <a:gd name="connsiteX46" fmla="*/ 1211119 w 11832772"/>
              <a:gd name="connsiteY46" fmla="*/ 4708981 h 4708981"/>
              <a:gd name="connsiteX47" fmla="*/ 0 w 11832772"/>
              <a:gd name="connsiteY47" fmla="*/ 4708981 h 4708981"/>
              <a:gd name="connsiteX48" fmla="*/ 0 w 11832772"/>
              <a:gd name="connsiteY48" fmla="*/ 4036269 h 4708981"/>
              <a:gd name="connsiteX49" fmla="*/ 0 w 11832772"/>
              <a:gd name="connsiteY49" fmla="*/ 3457737 h 4708981"/>
              <a:gd name="connsiteX50" fmla="*/ 0 w 11832772"/>
              <a:gd name="connsiteY50" fmla="*/ 2832116 h 4708981"/>
              <a:gd name="connsiteX51" fmla="*/ 0 w 11832772"/>
              <a:gd name="connsiteY51" fmla="*/ 2253584 h 4708981"/>
              <a:gd name="connsiteX52" fmla="*/ 0 w 11832772"/>
              <a:gd name="connsiteY52" fmla="*/ 1486693 h 4708981"/>
              <a:gd name="connsiteX53" fmla="*/ 0 w 11832772"/>
              <a:gd name="connsiteY53" fmla="*/ 766891 h 4708981"/>
              <a:gd name="connsiteX54" fmla="*/ 0 w 11832772"/>
              <a:gd name="connsiteY54" fmla="*/ 0 h 4708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11832772" h="4708981" fill="none" extrusionOk="0">
                <a:moveTo>
                  <a:pt x="0" y="0"/>
                </a:moveTo>
                <a:cubicBezTo>
                  <a:pt x="233792" y="38058"/>
                  <a:pt x="541032" y="15097"/>
                  <a:pt x="932701" y="0"/>
                </a:cubicBezTo>
                <a:cubicBezTo>
                  <a:pt x="1324370" y="-15097"/>
                  <a:pt x="1369951" y="14813"/>
                  <a:pt x="1747074" y="0"/>
                </a:cubicBezTo>
                <a:cubicBezTo>
                  <a:pt x="2124197" y="-14813"/>
                  <a:pt x="1974607" y="8617"/>
                  <a:pt x="2088136" y="0"/>
                </a:cubicBezTo>
                <a:cubicBezTo>
                  <a:pt x="2201665" y="-8617"/>
                  <a:pt x="2410255" y="12452"/>
                  <a:pt x="2547526" y="0"/>
                </a:cubicBezTo>
                <a:cubicBezTo>
                  <a:pt x="2684797" y="-12452"/>
                  <a:pt x="2885227" y="-18814"/>
                  <a:pt x="3006916" y="0"/>
                </a:cubicBezTo>
                <a:cubicBezTo>
                  <a:pt x="3128605" y="18814"/>
                  <a:pt x="3237724" y="-2390"/>
                  <a:pt x="3347978" y="0"/>
                </a:cubicBezTo>
                <a:cubicBezTo>
                  <a:pt x="3458232" y="2390"/>
                  <a:pt x="3565804" y="13013"/>
                  <a:pt x="3689041" y="0"/>
                </a:cubicBezTo>
                <a:cubicBezTo>
                  <a:pt x="3812278" y="-13013"/>
                  <a:pt x="4159140" y="-30090"/>
                  <a:pt x="4385086" y="0"/>
                </a:cubicBezTo>
                <a:cubicBezTo>
                  <a:pt x="4611033" y="30090"/>
                  <a:pt x="4731706" y="16661"/>
                  <a:pt x="4844476" y="0"/>
                </a:cubicBezTo>
                <a:cubicBezTo>
                  <a:pt x="4957246" y="-16661"/>
                  <a:pt x="5025312" y="-609"/>
                  <a:pt x="5185538" y="0"/>
                </a:cubicBezTo>
                <a:cubicBezTo>
                  <a:pt x="5345764" y="609"/>
                  <a:pt x="5625558" y="-24912"/>
                  <a:pt x="5881584" y="0"/>
                </a:cubicBezTo>
                <a:cubicBezTo>
                  <a:pt x="6137610" y="24912"/>
                  <a:pt x="6330757" y="19381"/>
                  <a:pt x="6459301" y="0"/>
                </a:cubicBezTo>
                <a:cubicBezTo>
                  <a:pt x="6587845" y="-19381"/>
                  <a:pt x="6658789" y="-744"/>
                  <a:pt x="6800364" y="0"/>
                </a:cubicBezTo>
                <a:cubicBezTo>
                  <a:pt x="6941939" y="744"/>
                  <a:pt x="7116570" y="-17830"/>
                  <a:pt x="7259754" y="0"/>
                </a:cubicBezTo>
                <a:cubicBezTo>
                  <a:pt x="7402938" y="17830"/>
                  <a:pt x="7859015" y="-31487"/>
                  <a:pt x="8074127" y="0"/>
                </a:cubicBezTo>
                <a:cubicBezTo>
                  <a:pt x="8289239" y="31487"/>
                  <a:pt x="8705441" y="9999"/>
                  <a:pt x="9006828" y="0"/>
                </a:cubicBezTo>
                <a:cubicBezTo>
                  <a:pt x="9308215" y="-9999"/>
                  <a:pt x="9441243" y="9180"/>
                  <a:pt x="9702873" y="0"/>
                </a:cubicBezTo>
                <a:cubicBezTo>
                  <a:pt x="9964503" y="-9180"/>
                  <a:pt x="10175053" y="19465"/>
                  <a:pt x="10398918" y="0"/>
                </a:cubicBezTo>
                <a:cubicBezTo>
                  <a:pt x="10622783" y="-19465"/>
                  <a:pt x="10616524" y="-16313"/>
                  <a:pt x="10739981" y="0"/>
                </a:cubicBezTo>
                <a:cubicBezTo>
                  <a:pt x="10863438" y="16313"/>
                  <a:pt x="11549132" y="-33636"/>
                  <a:pt x="11832772" y="0"/>
                </a:cubicBezTo>
                <a:cubicBezTo>
                  <a:pt x="11814733" y="233616"/>
                  <a:pt x="11806161" y="396824"/>
                  <a:pt x="11832772" y="625622"/>
                </a:cubicBezTo>
                <a:cubicBezTo>
                  <a:pt x="11859383" y="854420"/>
                  <a:pt x="11843581" y="1043114"/>
                  <a:pt x="11832772" y="1298333"/>
                </a:cubicBezTo>
                <a:cubicBezTo>
                  <a:pt x="11821963" y="1553552"/>
                  <a:pt x="11835622" y="1662295"/>
                  <a:pt x="11832772" y="1971045"/>
                </a:cubicBezTo>
                <a:cubicBezTo>
                  <a:pt x="11829922" y="2279795"/>
                  <a:pt x="11806447" y="2318260"/>
                  <a:pt x="11832772" y="2549577"/>
                </a:cubicBezTo>
                <a:cubicBezTo>
                  <a:pt x="11859097" y="2780894"/>
                  <a:pt x="11803799" y="2989670"/>
                  <a:pt x="11832772" y="3175199"/>
                </a:cubicBezTo>
                <a:cubicBezTo>
                  <a:pt x="11861745" y="3360728"/>
                  <a:pt x="11835588" y="3447118"/>
                  <a:pt x="11832772" y="3706641"/>
                </a:cubicBezTo>
                <a:cubicBezTo>
                  <a:pt x="11829956" y="3966164"/>
                  <a:pt x="11807472" y="4498513"/>
                  <a:pt x="11832772" y="4708981"/>
                </a:cubicBezTo>
                <a:cubicBezTo>
                  <a:pt x="11663659" y="4702796"/>
                  <a:pt x="11585224" y="4699136"/>
                  <a:pt x="11373382" y="4708981"/>
                </a:cubicBezTo>
                <a:cubicBezTo>
                  <a:pt x="11161540" y="4718827"/>
                  <a:pt x="10982621" y="4702409"/>
                  <a:pt x="10795664" y="4708981"/>
                </a:cubicBezTo>
                <a:cubicBezTo>
                  <a:pt x="10608707" y="4715553"/>
                  <a:pt x="10429597" y="4706991"/>
                  <a:pt x="10336274" y="4708981"/>
                </a:cubicBezTo>
                <a:cubicBezTo>
                  <a:pt x="10242951" y="4710972"/>
                  <a:pt x="10115178" y="4712634"/>
                  <a:pt x="9995212" y="4708981"/>
                </a:cubicBezTo>
                <a:cubicBezTo>
                  <a:pt x="9875246" y="4705328"/>
                  <a:pt x="9761353" y="4708812"/>
                  <a:pt x="9654150" y="4708981"/>
                </a:cubicBezTo>
                <a:cubicBezTo>
                  <a:pt x="9546947" y="4709150"/>
                  <a:pt x="8966954" y="4739648"/>
                  <a:pt x="8721449" y="4708981"/>
                </a:cubicBezTo>
                <a:cubicBezTo>
                  <a:pt x="8475944" y="4678314"/>
                  <a:pt x="8227497" y="4709919"/>
                  <a:pt x="8025404" y="4708981"/>
                </a:cubicBezTo>
                <a:cubicBezTo>
                  <a:pt x="7823311" y="4708043"/>
                  <a:pt x="7828108" y="4703629"/>
                  <a:pt x="7684341" y="4708981"/>
                </a:cubicBezTo>
                <a:cubicBezTo>
                  <a:pt x="7540574" y="4714333"/>
                  <a:pt x="7464893" y="4718929"/>
                  <a:pt x="7343279" y="4708981"/>
                </a:cubicBezTo>
                <a:cubicBezTo>
                  <a:pt x="7221665" y="4699033"/>
                  <a:pt x="6910110" y="4739990"/>
                  <a:pt x="6647234" y="4708981"/>
                </a:cubicBezTo>
                <a:cubicBezTo>
                  <a:pt x="6384358" y="4677972"/>
                  <a:pt x="6205224" y="4729540"/>
                  <a:pt x="5832861" y="4708981"/>
                </a:cubicBezTo>
                <a:cubicBezTo>
                  <a:pt x="5460498" y="4688422"/>
                  <a:pt x="5605210" y="4724886"/>
                  <a:pt x="5491798" y="4708981"/>
                </a:cubicBezTo>
                <a:cubicBezTo>
                  <a:pt x="5378386" y="4693076"/>
                  <a:pt x="5166231" y="4687598"/>
                  <a:pt x="5032408" y="4708981"/>
                </a:cubicBezTo>
                <a:cubicBezTo>
                  <a:pt x="4898585" y="4730365"/>
                  <a:pt x="4566808" y="4713901"/>
                  <a:pt x="4336363" y="4708981"/>
                </a:cubicBezTo>
                <a:cubicBezTo>
                  <a:pt x="4105918" y="4704061"/>
                  <a:pt x="3884647" y="4724199"/>
                  <a:pt x="3758645" y="4708981"/>
                </a:cubicBezTo>
                <a:cubicBezTo>
                  <a:pt x="3632643" y="4693763"/>
                  <a:pt x="3163289" y="4735697"/>
                  <a:pt x="2944272" y="4708981"/>
                </a:cubicBezTo>
                <a:cubicBezTo>
                  <a:pt x="2725255" y="4682265"/>
                  <a:pt x="2348039" y="4691346"/>
                  <a:pt x="2129899" y="4708981"/>
                </a:cubicBezTo>
                <a:cubicBezTo>
                  <a:pt x="1911759" y="4726616"/>
                  <a:pt x="1824934" y="4705052"/>
                  <a:pt x="1552181" y="4708981"/>
                </a:cubicBezTo>
                <a:cubicBezTo>
                  <a:pt x="1279428" y="4712910"/>
                  <a:pt x="1373914" y="4702226"/>
                  <a:pt x="1211119" y="4708981"/>
                </a:cubicBezTo>
                <a:cubicBezTo>
                  <a:pt x="1048324" y="4715736"/>
                  <a:pt x="596422" y="4692242"/>
                  <a:pt x="0" y="4708981"/>
                </a:cubicBezTo>
                <a:cubicBezTo>
                  <a:pt x="9905" y="4571759"/>
                  <a:pt x="16559" y="4356011"/>
                  <a:pt x="0" y="4036269"/>
                </a:cubicBezTo>
                <a:cubicBezTo>
                  <a:pt x="-16559" y="3716527"/>
                  <a:pt x="-7091" y="3645590"/>
                  <a:pt x="0" y="3457737"/>
                </a:cubicBezTo>
                <a:cubicBezTo>
                  <a:pt x="7091" y="3269884"/>
                  <a:pt x="11349" y="3080817"/>
                  <a:pt x="0" y="2832116"/>
                </a:cubicBezTo>
                <a:cubicBezTo>
                  <a:pt x="-11349" y="2583415"/>
                  <a:pt x="-7941" y="2404209"/>
                  <a:pt x="0" y="2253584"/>
                </a:cubicBezTo>
                <a:cubicBezTo>
                  <a:pt x="7941" y="2102959"/>
                  <a:pt x="1044" y="1807624"/>
                  <a:pt x="0" y="1486693"/>
                </a:cubicBezTo>
                <a:cubicBezTo>
                  <a:pt x="-1044" y="1165762"/>
                  <a:pt x="-2482" y="1044706"/>
                  <a:pt x="0" y="766891"/>
                </a:cubicBezTo>
                <a:cubicBezTo>
                  <a:pt x="2482" y="489076"/>
                  <a:pt x="22385" y="313426"/>
                  <a:pt x="0" y="0"/>
                </a:cubicBezTo>
                <a:close/>
              </a:path>
              <a:path w="11832772" h="4708981" stroke="0" extrusionOk="0">
                <a:moveTo>
                  <a:pt x="0" y="0"/>
                </a:moveTo>
                <a:cubicBezTo>
                  <a:pt x="182551" y="-8377"/>
                  <a:pt x="290998" y="-7108"/>
                  <a:pt x="459390" y="0"/>
                </a:cubicBezTo>
                <a:cubicBezTo>
                  <a:pt x="627782" y="7108"/>
                  <a:pt x="992871" y="-32347"/>
                  <a:pt x="1273763" y="0"/>
                </a:cubicBezTo>
                <a:cubicBezTo>
                  <a:pt x="1554655" y="32347"/>
                  <a:pt x="1727230" y="-11147"/>
                  <a:pt x="1969809" y="0"/>
                </a:cubicBezTo>
                <a:cubicBezTo>
                  <a:pt x="2212388" y="11147"/>
                  <a:pt x="2482542" y="-37072"/>
                  <a:pt x="2784182" y="0"/>
                </a:cubicBezTo>
                <a:cubicBezTo>
                  <a:pt x="3085822" y="37072"/>
                  <a:pt x="3233575" y="-7430"/>
                  <a:pt x="3480227" y="0"/>
                </a:cubicBezTo>
                <a:cubicBezTo>
                  <a:pt x="3726880" y="7430"/>
                  <a:pt x="4001944" y="11025"/>
                  <a:pt x="4412928" y="0"/>
                </a:cubicBezTo>
                <a:cubicBezTo>
                  <a:pt x="4823912" y="-11025"/>
                  <a:pt x="4763350" y="-28300"/>
                  <a:pt x="5108973" y="0"/>
                </a:cubicBezTo>
                <a:cubicBezTo>
                  <a:pt x="5454596" y="28300"/>
                  <a:pt x="5393299" y="-15872"/>
                  <a:pt x="5568363" y="0"/>
                </a:cubicBezTo>
                <a:cubicBezTo>
                  <a:pt x="5743427" y="15872"/>
                  <a:pt x="5900065" y="20437"/>
                  <a:pt x="6027753" y="0"/>
                </a:cubicBezTo>
                <a:cubicBezTo>
                  <a:pt x="6155441" y="-20437"/>
                  <a:pt x="6354389" y="-23174"/>
                  <a:pt x="6605471" y="0"/>
                </a:cubicBezTo>
                <a:cubicBezTo>
                  <a:pt x="6856553" y="23174"/>
                  <a:pt x="7102544" y="-10762"/>
                  <a:pt x="7301516" y="0"/>
                </a:cubicBezTo>
                <a:cubicBezTo>
                  <a:pt x="7500489" y="10762"/>
                  <a:pt x="7773063" y="19365"/>
                  <a:pt x="8234217" y="0"/>
                </a:cubicBezTo>
                <a:cubicBezTo>
                  <a:pt x="8695371" y="-19365"/>
                  <a:pt x="8476451" y="12328"/>
                  <a:pt x="8693607" y="0"/>
                </a:cubicBezTo>
                <a:cubicBezTo>
                  <a:pt x="8910763" y="-12328"/>
                  <a:pt x="9189876" y="-34645"/>
                  <a:pt x="9626308" y="0"/>
                </a:cubicBezTo>
                <a:cubicBezTo>
                  <a:pt x="10062740" y="34645"/>
                  <a:pt x="10076285" y="-27348"/>
                  <a:pt x="10204026" y="0"/>
                </a:cubicBezTo>
                <a:cubicBezTo>
                  <a:pt x="10331767" y="27348"/>
                  <a:pt x="10543855" y="23119"/>
                  <a:pt x="10781743" y="0"/>
                </a:cubicBezTo>
                <a:cubicBezTo>
                  <a:pt x="11019631" y="-23119"/>
                  <a:pt x="10954946" y="15050"/>
                  <a:pt x="11122806" y="0"/>
                </a:cubicBezTo>
                <a:cubicBezTo>
                  <a:pt x="11290666" y="-15050"/>
                  <a:pt x="11607654" y="-33906"/>
                  <a:pt x="11832772" y="0"/>
                </a:cubicBezTo>
                <a:cubicBezTo>
                  <a:pt x="11859897" y="206836"/>
                  <a:pt x="11866423" y="555596"/>
                  <a:pt x="11832772" y="766891"/>
                </a:cubicBezTo>
                <a:cubicBezTo>
                  <a:pt x="11799121" y="978186"/>
                  <a:pt x="11803109" y="1205574"/>
                  <a:pt x="11832772" y="1439603"/>
                </a:cubicBezTo>
                <a:cubicBezTo>
                  <a:pt x="11862435" y="1673632"/>
                  <a:pt x="11825240" y="2001909"/>
                  <a:pt x="11832772" y="2206494"/>
                </a:cubicBezTo>
                <a:cubicBezTo>
                  <a:pt x="11840304" y="2411079"/>
                  <a:pt x="11866362" y="2729910"/>
                  <a:pt x="11832772" y="2879206"/>
                </a:cubicBezTo>
                <a:cubicBezTo>
                  <a:pt x="11799182" y="3028502"/>
                  <a:pt x="11821245" y="3187520"/>
                  <a:pt x="11832772" y="3457737"/>
                </a:cubicBezTo>
                <a:cubicBezTo>
                  <a:pt x="11844299" y="3727954"/>
                  <a:pt x="11827900" y="3917799"/>
                  <a:pt x="11832772" y="4036269"/>
                </a:cubicBezTo>
                <a:cubicBezTo>
                  <a:pt x="11837644" y="4154739"/>
                  <a:pt x="11856894" y="4416645"/>
                  <a:pt x="11832772" y="4708981"/>
                </a:cubicBezTo>
                <a:cubicBezTo>
                  <a:pt x="11742120" y="4718590"/>
                  <a:pt x="11629680" y="4697303"/>
                  <a:pt x="11491710" y="4708981"/>
                </a:cubicBezTo>
                <a:cubicBezTo>
                  <a:pt x="11353740" y="4720659"/>
                  <a:pt x="11039123" y="4735744"/>
                  <a:pt x="10913992" y="4708981"/>
                </a:cubicBezTo>
                <a:cubicBezTo>
                  <a:pt x="10788861" y="4682218"/>
                  <a:pt x="10591797" y="4705480"/>
                  <a:pt x="10454602" y="4708981"/>
                </a:cubicBezTo>
                <a:cubicBezTo>
                  <a:pt x="10317407" y="4712483"/>
                  <a:pt x="10042877" y="4715281"/>
                  <a:pt x="9876884" y="4708981"/>
                </a:cubicBezTo>
                <a:cubicBezTo>
                  <a:pt x="9710891" y="4702681"/>
                  <a:pt x="9448128" y="4685892"/>
                  <a:pt x="9180839" y="4708981"/>
                </a:cubicBezTo>
                <a:cubicBezTo>
                  <a:pt x="8913551" y="4732070"/>
                  <a:pt x="8944210" y="4708143"/>
                  <a:pt x="8839777" y="4708981"/>
                </a:cubicBezTo>
                <a:cubicBezTo>
                  <a:pt x="8735344" y="4709819"/>
                  <a:pt x="8520183" y="4722100"/>
                  <a:pt x="8380387" y="4708981"/>
                </a:cubicBezTo>
                <a:cubicBezTo>
                  <a:pt x="8240591" y="4695863"/>
                  <a:pt x="8028971" y="4725203"/>
                  <a:pt x="7920997" y="4708981"/>
                </a:cubicBezTo>
                <a:cubicBezTo>
                  <a:pt x="7813023" y="4692760"/>
                  <a:pt x="7363676" y="4682078"/>
                  <a:pt x="7106624" y="4708981"/>
                </a:cubicBezTo>
                <a:cubicBezTo>
                  <a:pt x="6849572" y="4735884"/>
                  <a:pt x="6455333" y="4680458"/>
                  <a:pt x="6292251" y="4708981"/>
                </a:cubicBezTo>
                <a:cubicBezTo>
                  <a:pt x="6129169" y="4737504"/>
                  <a:pt x="5925027" y="4735665"/>
                  <a:pt x="5714533" y="4708981"/>
                </a:cubicBezTo>
                <a:cubicBezTo>
                  <a:pt x="5504039" y="4682297"/>
                  <a:pt x="5310454" y="4721320"/>
                  <a:pt x="5136815" y="4708981"/>
                </a:cubicBezTo>
                <a:cubicBezTo>
                  <a:pt x="4963176" y="4696642"/>
                  <a:pt x="4793744" y="4707857"/>
                  <a:pt x="4559097" y="4708981"/>
                </a:cubicBezTo>
                <a:cubicBezTo>
                  <a:pt x="4324450" y="4710105"/>
                  <a:pt x="4342985" y="4710155"/>
                  <a:pt x="4218035" y="4708981"/>
                </a:cubicBezTo>
                <a:cubicBezTo>
                  <a:pt x="4093085" y="4707807"/>
                  <a:pt x="3889091" y="4701361"/>
                  <a:pt x="3640318" y="4708981"/>
                </a:cubicBezTo>
                <a:cubicBezTo>
                  <a:pt x="3391545" y="4716601"/>
                  <a:pt x="3217255" y="4731691"/>
                  <a:pt x="2825944" y="4708981"/>
                </a:cubicBezTo>
                <a:cubicBezTo>
                  <a:pt x="2434633" y="4686271"/>
                  <a:pt x="2645705" y="4705026"/>
                  <a:pt x="2484882" y="4708981"/>
                </a:cubicBezTo>
                <a:cubicBezTo>
                  <a:pt x="2324059" y="4712936"/>
                  <a:pt x="2033543" y="4739799"/>
                  <a:pt x="1788837" y="4708981"/>
                </a:cubicBezTo>
                <a:cubicBezTo>
                  <a:pt x="1544131" y="4678163"/>
                  <a:pt x="1517772" y="4705296"/>
                  <a:pt x="1329447" y="4708981"/>
                </a:cubicBezTo>
                <a:cubicBezTo>
                  <a:pt x="1141122" y="4712667"/>
                  <a:pt x="397901" y="4749972"/>
                  <a:pt x="0" y="4708981"/>
                </a:cubicBezTo>
                <a:cubicBezTo>
                  <a:pt x="13594" y="4438399"/>
                  <a:pt x="7361" y="4225317"/>
                  <a:pt x="0" y="4083359"/>
                </a:cubicBezTo>
                <a:cubicBezTo>
                  <a:pt x="-7361" y="3941401"/>
                  <a:pt x="13756" y="3589350"/>
                  <a:pt x="0" y="3410648"/>
                </a:cubicBezTo>
                <a:cubicBezTo>
                  <a:pt x="-13756" y="3231946"/>
                  <a:pt x="13407" y="2988538"/>
                  <a:pt x="0" y="2879206"/>
                </a:cubicBezTo>
                <a:cubicBezTo>
                  <a:pt x="-13407" y="2769874"/>
                  <a:pt x="28602" y="2372158"/>
                  <a:pt x="0" y="2206494"/>
                </a:cubicBezTo>
                <a:cubicBezTo>
                  <a:pt x="-28602" y="2040830"/>
                  <a:pt x="1458" y="1709420"/>
                  <a:pt x="0" y="1580872"/>
                </a:cubicBezTo>
                <a:cubicBezTo>
                  <a:pt x="-1458" y="1452324"/>
                  <a:pt x="-32023" y="1117990"/>
                  <a:pt x="0" y="813981"/>
                </a:cubicBezTo>
                <a:cubicBezTo>
                  <a:pt x="32023" y="509972"/>
                  <a:pt x="-12134" y="290132"/>
                  <a:pt x="0" y="0"/>
                </a:cubicBezTo>
                <a:close/>
              </a:path>
            </a:pathLst>
          </a:custGeom>
          <a:solidFill>
            <a:schemeClr val="accent6">
              <a:lumMod val="20000"/>
              <a:lumOff val="80000"/>
            </a:schemeClr>
          </a:solidFill>
          <a:ln w="28575">
            <a:solidFill>
              <a:srgbClr val="92D050"/>
            </a:solidFill>
          </a:ln>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A possible version:   </a:t>
            </a:r>
            <a:endParaRPr kumimoji="0" lang="en-US" altLang="zh-CN" sz="20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Dear Li Cheng,</a:t>
            </a:r>
            <a:endParaRPr kumimoji="0" lang="en-US" altLang="zh-CN" sz="20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As we are approaching our graduation, I am writing to leave you with some heartfelt words. Throughout our time at our High School, we have shared countless memories and experiences that have shaped us into who we are today.     </a:t>
            </a:r>
            <a:endParaRPr kumimoji="0" lang="en-US" altLang="zh-CN" sz="20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I choose the quote "The future belongs to those who believe in the beauty of their dreams" as my parting gift to you. This quote is in line with you because of your optimistic and dream-driven nature. Throughout high school, you have always been the one to inspire others with your vision and determination. Whether it was achieving academic success or taking part in various extracurricular activities, you have always strived for excellence. </a:t>
            </a:r>
            <a:endParaRPr kumimoji="0" lang="en-US" altLang="zh-CN" sz="20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Your passion for learning and your perseverant spirit have left an impression on everyone around you. I want to take this opportunity to thank you for being an amazing friend. Your kindness, support, and understanding have been invaluable to me. I will always cherish the memories we have created together and look forward to seeing the great things you will achieve in the future.</a:t>
            </a:r>
            <a:endParaRPr kumimoji="0" lang="en-US" altLang="zh-CN" sz="20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Warmest regards,</a:t>
            </a:r>
            <a:endParaRPr kumimoji="0" lang="en-US" altLang="zh-CN" sz="20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Li Hua</a:t>
            </a:r>
            <a:endParaRPr kumimoji="0" lang="en-US" altLang="zh-CN" sz="20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pic>
        <p:nvPicPr>
          <p:cNvPr id="5124" name="图片 6" descr="logo横版 png"/>
          <p:cNvPicPr>
            <a:picLocks noChangeAspect="1"/>
          </p:cNvPicPr>
          <p:nvPr>
            <p:ph idx="1"/>
          </p:nvPr>
        </p:nvPicPr>
        <p:blipFill>
          <a:blip r:embed="rId2"/>
          <a:stretch>
            <a:fillRect/>
          </a:stretch>
        </p:blipFill>
        <p:spPr>
          <a:xfrm>
            <a:off x="11458575" y="680720"/>
            <a:ext cx="624205" cy="660400"/>
          </a:xfrm>
          <a:prstGeom prst="rect">
            <a:avLst/>
          </a:prstGeom>
          <a:noFill/>
          <a:ln w="9525">
            <a:noFill/>
          </a:ln>
        </p:spPr>
      </p:pic>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473529" y="-643347"/>
            <a:ext cx="13139057" cy="8144694"/>
            <a:chOff x="-468086" y="-293914"/>
            <a:chExt cx="13139057" cy="8144694"/>
          </a:xfrm>
        </p:grpSpPr>
        <p:pic>
          <p:nvPicPr>
            <p:cNvPr id="3" name="图片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53093" y="-85586"/>
              <a:ext cx="12698186" cy="7936366"/>
            </a:xfrm>
            <a:prstGeom prst="rect">
              <a:avLst/>
            </a:prstGeom>
          </p:spPr>
        </p:pic>
        <p:sp>
          <p:nvSpPr>
            <p:cNvPr id="4" name="矩形 3"/>
            <p:cNvSpPr/>
            <p:nvPr/>
          </p:nvSpPr>
          <p:spPr>
            <a:xfrm>
              <a:off x="-468086" y="-293914"/>
              <a:ext cx="13139057" cy="4027714"/>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pitchFamily="2" charset="-122"/>
                <a:ea typeface="等线" panose="02010600030101010101" pitchFamily="2" charset="-122"/>
                <a:cs typeface="+mn-cs"/>
              </a:endParaRPr>
            </a:p>
          </p:txBody>
        </p:sp>
      </p:grpSp>
      <p:sp>
        <p:nvSpPr>
          <p:cNvPr id="5" name="文本框 4"/>
          <p:cNvSpPr txBox="1"/>
          <p:nvPr/>
        </p:nvSpPr>
        <p:spPr>
          <a:xfrm>
            <a:off x="473529" y="434484"/>
            <a:ext cx="11244942" cy="1938992"/>
          </a:xfrm>
          <a:prstGeom prst="rect">
            <a:avLst/>
          </a:prstGeom>
          <a:solidFill>
            <a:srgbClr val="C5E8AE"/>
          </a:solid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15【</a:t>
            </a:r>
            <a:r>
              <a:rPr kumimoji="0" lang="zh-CN"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杨浦二模</a:t>
            </a:r>
            <a:r>
              <a:rPr kumimoji="0" lang="en-US" altLang="zh-CN" sz="24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a:t>
            </a:r>
            <a:r>
              <a:rPr kumimoji="0" lang="zh-CN"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最近上海的某些餐馆和面包房采取了一项新的举措：在微信小程序上以盲盒的形式降价销售当天卖剩的食物，购买者能在小程序上看到商家信息、价格和取货时间。英语报“</a:t>
            </a:r>
            <a:r>
              <a:rPr kumimoji="0" lang="en-US" altLang="zh-CN" sz="24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YOUR VOICE” </a:t>
            </a:r>
            <a:r>
              <a:rPr kumimoji="0" lang="zh-CN"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专栏欢迎读者来信，就这一做法展开讨论。</a:t>
            </a:r>
            <a:endParaRPr kumimoji="0" lang="zh-CN"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假定你是高三学生李华，请给专栏编辑写信，表达看法，说明理由。 </a:t>
            </a:r>
            <a:endParaRPr kumimoji="0" lang="zh-CN"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a:t>
            </a:r>
            <a:r>
              <a:rPr kumimoji="0" lang="zh-CN"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食物盲盒</a:t>
            </a:r>
            <a:r>
              <a:rPr kumimoji="0" lang="en-US" altLang="zh-CN" sz="24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 mystery boxes of randomly packed leftover foods ) </a:t>
            </a:r>
            <a:endParaRPr kumimoji="0" lang="zh-CN"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6" name="文本框 5"/>
          <p:cNvSpPr txBox="1"/>
          <p:nvPr/>
        </p:nvSpPr>
        <p:spPr>
          <a:xfrm>
            <a:off x="473529" y="2563668"/>
            <a:ext cx="11244942" cy="1938992"/>
          </a:xfrm>
          <a:prstGeom prst="rect">
            <a:avLst/>
          </a:prstGeom>
          <a:noFill/>
          <a:ln w="28575">
            <a:solidFill>
              <a:srgbClr val="92D050"/>
            </a:solidFill>
          </a:ln>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rPr>
              <a:t>【</a:t>
            </a:r>
            <a:r>
              <a:rPr kumimoji="0" lang="zh-CN" altLang="en-US" sz="24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rPr>
              <a:t>新高考改</a:t>
            </a:r>
            <a:r>
              <a:rPr kumimoji="0" lang="en-US" altLang="zh-CN" sz="24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rPr>
              <a:t>】</a:t>
            </a:r>
            <a:r>
              <a:rPr kumimoji="0" lang="zh-CN" altLang="en-US" sz="24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rPr>
              <a:t>最近某些餐馆和面包房采取了一项新的举措：在微信小程序上以盲盒的形式降价销售当天卖剩的食物。英语报“</a:t>
            </a:r>
            <a:r>
              <a:rPr kumimoji="0" lang="en-US" altLang="zh-CN" sz="24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YOUR VOICE</a:t>
            </a:r>
            <a:r>
              <a:rPr kumimoji="0" lang="en-US" altLang="zh-CN" sz="24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rPr>
              <a:t>” </a:t>
            </a:r>
            <a:r>
              <a:rPr kumimoji="0" lang="zh-CN" altLang="en-US" sz="24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rPr>
              <a:t>专栏欢迎读者来信，就这一做法展开讨论。假定你是高三学生李华，请给专栏编辑写信，内容包括：</a:t>
            </a:r>
            <a:endParaRPr kumimoji="0" lang="zh-CN" altLang="en-US" sz="24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endParaRPr>
          </a:p>
          <a:p>
            <a:pPr marL="457200" marR="0" lvl="0" indent="-457200" algn="just" defTabSz="914400" rtl="0" eaLnBrk="1" fontAlgn="auto" latinLnBrk="0" hangingPunct="1">
              <a:lnSpc>
                <a:spcPct val="100000"/>
              </a:lnSpc>
              <a:spcBef>
                <a:spcPts val="0"/>
              </a:spcBef>
              <a:spcAft>
                <a:spcPts val="0"/>
              </a:spcAft>
              <a:buClrTx/>
              <a:buSzTx/>
              <a:buFontTx/>
              <a:buAutoNum type="arabicPeriod"/>
              <a:defRPr/>
            </a:pPr>
            <a:r>
              <a:rPr kumimoji="0" lang="zh-CN" altLang="en-US" sz="24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rPr>
              <a:t>你的看法；</a:t>
            </a:r>
            <a:r>
              <a:rPr kumimoji="0" lang="en-US" altLang="zh-CN" sz="24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rPr>
              <a:t>2. </a:t>
            </a:r>
            <a:r>
              <a:rPr kumimoji="0" lang="zh-CN" altLang="en-US" sz="24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rPr>
              <a:t>说明你的理由；</a:t>
            </a:r>
            <a:endParaRPr kumimoji="0" lang="en-US" altLang="zh-CN" sz="24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endParaRPr>
          </a:p>
          <a:p>
            <a:pPr marL="0" marR="0" lvl="0" indent="0" algn="just"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a:t>
            </a:r>
            <a:r>
              <a:rPr kumimoji="0" lang="zh-CN"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食物盲盒</a:t>
            </a:r>
            <a:r>
              <a:rPr kumimoji="0" lang="en-US" altLang="zh-CN" sz="24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 mystery boxes of randomly packed leftover foods ) </a:t>
            </a:r>
            <a:endParaRPr kumimoji="0" lang="zh-CN"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pic>
        <p:nvPicPr>
          <p:cNvPr id="5124" name="图片 6" descr="logo横版 png"/>
          <p:cNvPicPr>
            <a:picLocks noChangeAspect="1"/>
          </p:cNvPicPr>
          <p:nvPr>
            <p:ph idx="1"/>
          </p:nvPr>
        </p:nvPicPr>
        <p:blipFill>
          <a:blip r:embed="rId2"/>
          <a:stretch>
            <a:fillRect/>
          </a:stretch>
        </p:blipFill>
        <p:spPr>
          <a:xfrm>
            <a:off x="11129010" y="55880"/>
            <a:ext cx="641350" cy="678815"/>
          </a:xfrm>
          <a:prstGeom prst="rect">
            <a:avLst/>
          </a:prstGeom>
          <a:noFill/>
          <a:ln w="9525">
            <a:noFill/>
          </a:ln>
        </p:spPr>
      </p:pic>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grpSp>
        <p:nvGrpSpPr>
          <p:cNvPr id="4" name="组合 3"/>
          <p:cNvGrpSpPr/>
          <p:nvPr/>
        </p:nvGrpSpPr>
        <p:grpSpPr>
          <a:xfrm>
            <a:off x="-239486" y="-1034820"/>
            <a:ext cx="13139057" cy="7936366"/>
            <a:chOff x="-391886" y="-85586"/>
            <a:chExt cx="13139057" cy="7936366"/>
          </a:xfrm>
        </p:grpSpPr>
        <p:pic>
          <p:nvPicPr>
            <p:cNvPr id="5" name="图片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53093" y="-85586"/>
              <a:ext cx="12698186" cy="7936366"/>
            </a:xfrm>
            <a:prstGeom prst="rect">
              <a:avLst/>
            </a:prstGeom>
          </p:spPr>
        </p:pic>
        <p:sp>
          <p:nvSpPr>
            <p:cNvPr id="6" name="矩形 5"/>
            <p:cNvSpPr/>
            <p:nvPr/>
          </p:nvSpPr>
          <p:spPr>
            <a:xfrm>
              <a:off x="-391886" y="3429000"/>
              <a:ext cx="13139057" cy="4378234"/>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endParaRPr>
            </a:p>
          </p:txBody>
        </p:sp>
      </p:grpSp>
      <p:sp>
        <p:nvSpPr>
          <p:cNvPr id="7" name="文本框 6"/>
          <p:cNvSpPr txBox="1"/>
          <p:nvPr/>
        </p:nvSpPr>
        <p:spPr>
          <a:xfrm>
            <a:off x="473529" y="213704"/>
            <a:ext cx="11244942" cy="1938992"/>
          </a:xfrm>
          <a:prstGeom prst="rect">
            <a:avLst/>
          </a:prstGeom>
          <a:noFill/>
          <a:ln w="28575">
            <a:solidFill>
              <a:srgbClr val="92D050"/>
            </a:solidFill>
          </a:ln>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rPr>
              <a:t>【</a:t>
            </a:r>
            <a:r>
              <a:rPr kumimoji="0" lang="zh-CN" altLang="en-US" sz="24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rPr>
              <a:t>新高考改</a:t>
            </a:r>
            <a:r>
              <a:rPr kumimoji="0" lang="en-US" altLang="zh-CN" sz="24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rPr>
              <a:t>】</a:t>
            </a:r>
            <a:r>
              <a:rPr kumimoji="0" lang="zh-CN" altLang="en-US" sz="24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rPr>
              <a:t>最近某些餐馆和面包房采取了一项新的举措：在微信小程序上以盲盒的形式降价销售当天卖剩的食物。英语报“</a:t>
            </a:r>
            <a:r>
              <a:rPr kumimoji="0" lang="en-US" altLang="zh-CN" sz="24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YOUR VOICE</a:t>
            </a:r>
            <a:r>
              <a:rPr kumimoji="0" lang="en-US" altLang="zh-CN" sz="24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rPr>
              <a:t>” </a:t>
            </a:r>
            <a:r>
              <a:rPr kumimoji="0" lang="zh-CN" altLang="en-US" sz="24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rPr>
              <a:t>专栏欢迎读者来信，就这一做法展开讨论。假定你是高三学生李华，请给专栏编辑写信，内容包括：</a:t>
            </a:r>
            <a:endParaRPr kumimoji="0" lang="zh-CN" altLang="en-US" sz="24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endParaRPr>
          </a:p>
          <a:p>
            <a:pPr marL="457200" marR="0" lvl="0" indent="-457200" algn="just" defTabSz="914400" rtl="0" eaLnBrk="1" fontAlgn="auto" latinLnBrk="0" hangingPunct="1">
              <a:lnSpc>
                <a:spcPct val="100000"/>
              </a:lnSpc>
              <a:spcBef>
                <a:spcPts val="0"/>
              </a:spcBef>
              <a:spcAft>
                <a:spcPts val="0"/>
              </a:spcAft>
              <a:buClrTx/>
              <a:buSzTx/>
              <a:buFontTx/>
              <a:buAutoNum type="arabicPeriod"/>
              <a:defRPr/>
            </a:pPr>
            <a:r>
              <a:rPr kumimoji="0" lang="zh-CN" altLang="en-US" sz="24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rPr>
              <a:t>你的看法；</a:t>
            </a:r>
            <a:r>
              <a:rPr kumimoji="0" lang="en-US" altLang="zh-CN" sz="24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rPr>
              <a:t>2. </a:t>
            </a:r>
            <a:r>
              <a:rPr kumimoji="0" lang="zh-CN" altLang="en-US" sz="24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rPr>
              <a:t>说明你的理由；</a:t>
            </a:r>
            <a:endParaRPr kumimoji="0" lang="en-US" altLang="zh-CN" sz="24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endParaRPr>
          </a:p>
          <a:p>
            <a:pPr marL="0" marR="0" lvl="0" indent="0" algn="just"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a:t>
            </a:r>
            <a:r>
              <a:rPr kumimoji="0" lang="zh-CN"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食物盲盒</a:t>
            </a:r>
            <a:r>
              <a:rPr kumimoji="0" lang="en-US" altLang="zh-CN" sz="24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 mystery boxes of randomly packed leftover foods ) </a:t>
            </a:r>
            <a:endParaRPr kumimoji="0" lang="zh-CN"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8" name="文本框 7"/>
          <p:cNvSpPr txBox="1"/>
          <p:nvPr/>
        </p:nvSpPr>
        <p:spPr>
          <a:xfrm>
            <a:off x="473529" y="2243091"/>
            <a:ext cx="11244942" cy="4401205"/>
          </a:xfrm>
          <a:custGeom>
            <a:avLst/>
            <a:gdLst>
              <a:gd name="connsiteX0" fmla="*/ 0 w 11244942"/>
              <a:gd name="connsiteY0" fmla="*/ 0 h 4401205"/>
              <a:gd name="connsiteX1" fmla="*/ 886366 w 11244942"/>
              <a:gd name="connsiteY1" fmla="*/ 0 h 4401205"/>
              <a:gd name="connsiteX2" fmla="*/ 1660283 w 11244942"/>
              <a:gd name="connsiteY2" fmla="*/ 0 h 4401205"/>
              <a:gd name="connsiteX3" fmla="*/ 1984402 w 11244942"/>
              <a:gd name="connsiteY3" fmla="*/ 0 h 4401205"/>
              <a:gd name="connsiteX4" fmla="*/ 2420970 w 11244942"/>
              <a:gd name="connsiteY4" fmla="*/ 0 h 4401205"/>
              <a:gd name="connsiteX5" fmla="*/ 2857538 w 11244942"/>
              <a:gd name="connsiteY5" fmla="*/ 0 h 4401205"/>
              <a:gd name="connsiteX6" fmla="*/ 3181657 w 11244942"/>
              <a:gd name="connsiteY6" fmla="*/ 0 h 4401205"/>
              <a:gd name="connsiteX7" fmla="*/ 3505776 w 11244942"/>
              <a:gd name="connsiteY7" fmla="*/ 0 h 4401205"/>
              <a:gd name="connsiteX8" fmla="*/ 4167243 w 11244942"/>
              <a:gd name="connsiteY8" fmla="*/ 0 h 4401205"/>
              <a:gd name="connsiteX9" fmla="*/ 4603812 w 11244942"/>
              <a:gd name="connsiteY9" fmla="*/ 0 h 4401205"/>
              <a:gd name="connsiteX10" fmla="*/ 4927930 w 11244942"/>
              <a:gd name="connsiteY10" fmla="*/ 0 h 4401205"/>
              <a:gd name="connsiteX11" fmla="*/ 5589398 w 11244942"/>
              <a:gd name="connsiteY11" fmla="*/ 0 h 4401205"/>
              <a:gd name="connsiteX12" fmla="*/ 6138415 w 11244942"/>
              <a:gd name="connsiteY12" fmla="*/ 0 h 4401205"/>
              <a:gd name="connsiteX13" fmla="*/ 6462534 w 11244942"/>
              <a:gd name="connsiteY13" fmla="*/ 0 h 4401205"/>
              <a:gd name="connsiteX14" fmla="*/ 6899103 w 11244942"/>
              <a:gd name="connsiteY14" fmla="*/ 0 h 4401205"/>
              <a:gd name="connsiteX15" fmla="*/ 7673019 w 11244942"/>
              <a:gd name="connsiteY15" fmla="*/ 0 h 4401205"/>
              <a:gd name="connsiteX16" fmla="*/ 8559385 w 11244942"/>
              <a:gd name="connsiteY16" fmla="*/ 0 h 4401205"/>
              <a:gd name="connsiteX17" fmla="*/ 9220852 w 11244942"/>
              <a:gd name="connsiteY17" fmla="*/ 0 h 4401205"/>
              <a:gd name="connsiteX18" fmla="*/ 9882320 w 11244942"/>
              <a:gd name="connsiteY18" fmla="*/ 0 h 4401205"/>
              <a:gd name="connsiteX19" fmla="*/ 10206439 w 11244942"/>
              <a:gd name="connsiteY19" fmla="*/ 0 h 4401205"/>
              <a:gd name="connsiteX20" fmla="*/ 11244942 w 11244942"/>
              <a:gd name="connsiteY20" fmla="*/ 0 h 4401205"/>
              <a:gd name="connsiteX21" fmla="*/ 11244942 w 11244942"/>
              <a:gd name="connsiteY21" fmla="*/ 584732 h 4401205"/>
              <a:gd name="connsiteX22" fmla="*/ 11244942 w 11244942"/>
              <a:gd name="connsiteY22" fmla="*/ 1213475 h 4401205"/>
              <a:gd name="connsiteX23" fmla="*/ 11244942 w 11244942"/>
              <a:gd name="connsiteY23" fmla="*/ 1842219 h 4401205"/>
              <a:gd name="connsiteX24" fmla="*/ 11244942 w 11244942"/>
              <a:gd name="connsiteY24" fmla="*/ 2382938 h 4401205"/>
              <a:gd name="connsiteX25" fmla="*/ 11244942 w 11244942"/>
              <a:gd name="connsiteY25" fmla="*/ 2967670 h 4401205"/>
              <a:gd name="connsiteX26" fmla="*/ 11244942 w 11244942"/>
              <a:gd name="connsiteY26" fmla="*/ 3464377 h 4401205"/>
              <a:gd name="connsiteX27" fmla="*/ 11244942 w 11244942"/>
              <a:gd name="connsiteY27" fmla="*/ 4401205 h 4401205"/>
              <a:gd name="connsiteX28" fmla="*/ 10808374 w 11244942"/>
              <a:gd name="connsiteY28" fmla="*/ 4401205 h 4401205"/>
              <a:gd name="connsiteX29" fmla="*/ 10259356 w 11244942"/>
              <a:gd name="connsiteY29" fmla="*/ 4401205 h 4401205"/>
              <a:gd name="connsiteX30" fmla="*/ 9822788 w 11244942"/>
              <a:gd name="connsiteY30" fmla="*/ 4401205 h 4401205"/>
              <a:gd name="connsiteX31" fmla="*/ 9498669 w 11244942"/>
              <a:gd name="connsiteY31" fmla="*/ 4401205 h 4401205"/>
              <a:gd name="connsiteX32" fmla="*/ 9174550 w 11244942"/>
              <a:gd name="connsiteY32" fmla="*/ 4401205 h 4401205"/>
              <a:gd name="connsiteX33" fmla="*/ 8288184 w 11244942"/>
              <a:gd name="connsiteY33" fmla="*/ 4401205 h 4401205"/>
              <a:gd name="connsiteX34" fmla="*/ 7626717 w 11244942"/>
              <a:gd name="connsiteY34" fmla="*/ 4401205 h 4401205"/>
              <a:gd name="connsiteX35" fmla="*/ 7302598 w 11244942"/>
              <a:gd name="connsiteY35" fmla="*/ 4401205 h 4401205"/>
              <a:gd name="connsiteX36" fmla="*/ 6978479 w 11244942"/>
              <a:gd name="connsiteY36" fmla="*/ 4401205 h 4401205"/>
              <a:gd name="connsiteX37" fmla="*/ 6317012 w 11244942"/>
              <a:gd name="connsiteY37" fmla="*/ 4401205 h 4401205"/>
              <a:gd name="connsiteX38" fmla="*/ 5543095 w 11244942"/>
              <a:gd name="connsiteY38" fmla="*/ 4401205 h 4401205"/>
              <a:gd name="connsiteX39" fmla="*/ 5218976 w 11244942"/>
              <a:gd name="connsiteY39" fmla="*/ 4401205 h 4401205"/>
              <a:gd name="connsiteX40" fmla="*/ 4782408 w 11244942"/>
              <a:gd name="connsiteY40" fmla="*/ 4401205 h 4401205"/>
              <a:gd name="connsiteX41" fmla="*/ 4120941 w 11244942"/>
              <a:gd name="connsiteY41" fmla="*/ 4401205 h 4401205"/>
              <a:gd name="connsiteX42" fmla="*/ 3571923 w 11244942"/>
              <a:gd name="connsiteY42" fmla="*/ 4401205 h 4401205"/>
              <a:gd name="connsiteX43" fmla="*/ 2798006 w 11244942"/>
              <a:gd name="connsiteY43" fmla="*/ 4401205 h 4401205"/>
              <a:gd name="connsiteX44" fmla="*/ 2024090 w 11244942"/>
              <a:gd name="connsiteY44" fmla="*/ 4401205 h 4401205"/>
              <a:gd name="connsiteX45" fmla="*/ 1475072 w 11244942"/>
              <a:gd name="connsiteY45" fmla="*/ 4401205 h 4401205"/>
              <a:gd name="connsiteX46" fmla="*/ 1150953 w 11244942"/>
              <a:gd name="connsiteY46" fmla="*/ 4401205 h 4401205"/>
              <a:gd name="connsiteX47" fmla="*/ 0 w 11244942"/>
              <a:gd name="connsiteY47" fmla="*/ 4401205 h 4401205"/>
              <a:gd name="connsiteX48" fmla="*/ 0 w 11244942"/>
              <a:gd name="connsiteY48" fmla="*/ 3772461 h 4401205"/>
              <a:gd name="connsiteX49" fmla="*/ 0 w 11244942"/>
              <a:gd name="connsiteY49" fmla="*/ 3231742 h 4401205"/>
              <a:gd name="connsiteX50" fmla="*/ 0 w 11244942"/>
              <a:gd name="connsiteY50" fmla="*/ 2647010 h 4401205"/>
              <a:gd name="connsiteX51" fmla="*/ 0 w 11244942"/>
              <a:gd name="connsiteY51" fmla="*/ 2106291 h 4401205"/>
              <a:gd name="connsiteX52" fmla="*/ 0 w 11244942"/>
              <a:gd name="connsiteY52" fmla="*/ 1389523 h 4401205"/>
              <a:gd name="connsiteX53" fmla="*/ 0 w 11244942"/>
              <a:gd name="connsiteY53" fmla="*/ 716768 h 4401205"/>
              <a:gd name="connsiteX54" fmla="*/ 0 w 11244942"/>
              <a:gd name="connsiteY54" fmla="*/ 0 h 4401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11244942" h="4401205" fill="none" extrusionOk="0">
                <a:moveTo>
                  <a:pt x="0" y="0"/>
                </a:moveTo>
                <a:cubicBezTo>
                  <a:pt x="335857" y="-23094"/>
                  <a:pt x="498212" y="29383"/>
                  <a:pt x="886366" y="0"/>
                </a:cubicBezTo>
                <a:cubicBezTo>
                  <a:pt x="1274520" y="-29383"/>
                  <a:pt x="1278901" y="25477"/>
                  <a:pt x="1660283" y="0"/>
                </a:cubicBezTo>
                <a:cubicBezTo>
                  <a:pt x="2041665" y="-25477"/>
                  <a:pt x="1863355" y="5599"/>
                  <a:pt x="1984402" y="0"/>
                </a:cubicBezTo>
                <a:cubicBezTo>
                  <a:pt x="2105449" y="-5599"/>
                  <a:pt x="2249157" y="14699"/>
                  <a:pt x="2420970" y="0"/>
                </a:cubicBezTo>
                <a:cubicBezTo>
                  <a:pt x="2592783" y="-14699"/>
                  <a:pt x="2739322" y="18765"/>
                  <a:pt x="2857538" y="0"/>
                </a:cubicBezTo>
                <a:cubicBezTo>
                  <a:pt x="2975754" y="-18765"/>
                  <a:pt x="3023449" y="-330"/>
                  <a:pt x="3181657" y="0"/>
                </a:cubicBezTo>
                <a:cubicBezTo>
                  <a:pt x="3339865" y="330"/>
                  <a:pt x="3372645" y="2121"/>
                  <a:pt x="3505776" y="0"/>
                </a:cubicBezTo>
                <a:cubicBezTo>
                  <a:pt x="3638907" y="-2121"/>
                  <a:pt x="3851726" y="-4876"/>
                  <a:pt x="4167243" y="0"/>
                </a:cubicBezTo>
                <a:cubicBezTo>
                  <a:pt x="4482760" y="4876"/>
                  <a:pt x="4419537" y="13486"/>
                  <a:pt x="4603812" y="0"/>
                </a:cubicBezTo>
                <a:cubicBezTo>
                  <a:pt x="4788087" y="-13486"/>
                  <a:pt x="4773446" y="-6516"/>
                  <a:pt x="4927930" y="0"/>
                </a:cubicBezTo>
                <a:cubicBezTo>
                  <a:pt x="5082414" y="6516"/>
                  <a:pt x="5331836" y="-29225"/>
                  <a:pt x="5589398" y="0"/>
                </a:cubicBezTo>
                <a:cubicBezTo>
                  <a:pt x="5846960" y="29225"/>
                  <a:pt x="5926017" y="-5384"/>
                  <a:pt x="6138415" y="0"/>
                </a:cubicBezTo>
                <a:cubicBezTo>
                  <a:pt x="6350813" y="5384"/>
                  <a:pt x="6319753" y="-13762"/>
                  <a:pt x="6462534" y="0"/>
                </a:cubicBezTo>
                <a:cubicBezTo>
                  <a:pt x="6605315" y="13762"/>
                  <a:pt x="6698891" y="-10856"/>
                  <a:pt x="6899103" y="0"/>
                </a:cubicBezTo>
                <a:cubicBezTo>
                  <a:pt x="7099315" y="10856"/>
                  <a:pt x="7318914" y="-11702"/>
                  <a:pt x="7673019" y="0"/>
                </a:cubicBezTo>
                <a:cubicBezTo>
                  <a:pt x="8027124" y="11702"/>
                  <a:pt x="8131580" y="-15104"/>
                  <a:pt x="8559385" y="0"/>
                </a:cubicBezTo>
                <a:cubicBezTo>
                  <a:pt x="8987190" y="15104"/>
                  <a:pt x="9023012" y="27752"/>
                  <a:pt x="9220852" y="0"/>
                </a:cubicBezTo>
                <a:cubicBezTo>
                  <a:pt x="9418692" y="-27752"/>
                  <a:pt x="9619456" y="-2651"/>
                  <a:pt x="9882320" y="0"/>
                </a:cubicBezTo>
                <a:cubicBezTo>
                  <a:pt x="10145184" y="2651"/>
                  <a:pt x="10045045" y="4581"/>
                  <a:pt x="10206439" y="0"/>
                </a:cubicBezTo>
                <a:cubicBezTo>
                  <a:pt x="10367833" y="-4581"/>
                  <a:pt x="10858464" y="17505"/>
                  <a:pt x="11244942" y="0"/>
                </a:cubicBezTo>
                <a:cubicBezTo>
                  <a:pt x="11245789" y="279316"/>
                  <a:pt x="11251843" y="451269"/>
                  <a:pt x="11244942" y="584732"/>
                </a:cubicBezTo>
                <a:cubicBezTo>
                  <a:pt x="11238041" y="718195"/>
                  <a:pt x="11240832" y="912772"/>
                  <a:pt x="11244942" y="1213475"/>
                </a:cubicBezTo>
                <a:cubicBezTo>
                  <a:pt x="11249052" y="1514178"/>
                  <a:pt x="11217764" y="1601254"/>
                  <a:pt x="11244942" y="1842219"/>
                </a:cubicBezTo>
                <a:cubicBezTo>
                  <a:pt x="11272120" y="2083184"/>
                  <a:pt x="11261309" y="2179639"/>
                  <a:pt x="11244942" y="2382938"/>
                </a:cubicBezTo>
                <a:cubicBezTo>
                  <a:pt x="11228575" y="2586237"/>
                  <a:pt x="11227751" y="2738920"/>
                  <a:pt x="11244942" y="2967670"/>
                </a:cubicBezTo>
                <a:cubicBezTo>
                  <a:pt x="11262133" y="3196420"/>
                  <a:pt x="11226824" y="3268110"/>
                  <a:pt x="11244942" y="3464377"/>
                </a:cubicBezTo>
                <a:cubicBezTo>
                  <a:pt x="11263060" y="3660644"/>
                  <a:pt x="11221675" y="3956111"/>
                  <a:pt x="11244942" y="4401205"/>
                </a:cubicBezTo>
                <a:cubicBezTo>
                  <a:pt x="11133841" y="4420117"/>
                  <a:pt x="10960293" y="4386655"/>
                  <a:pt x="10808374" y="4401205"/>
                </a:cubicBezTo>
                <a:cubicBezTo>
                  <a:pt x="10656455" y="4415755"/>
                  <a:pt x="10415757" y="4405593"/>
                  <a:pt x="10259356" y="4401205"/>
                </a:cubicBezTo>
                <a:cubicBezTo>
                  <a:pt x="10102955" y="4396817"/>
                  <a:pt x="9974676" y="4391083"/>
                  <a:pt x="9822788" y="4401205"/>
                </a:cubicBezTo>
                <a:cubicBezTo>
                  <a:pt x="9670900" y="4411327"/>
                  <a:pt x="9635397" y="4401983"/>
                  <a:pt x="9498669" y="4401205"/>
                </a:cubicBezTo>
                <a:cubicBezTo>
                  <a:pt x="9361941" y="4400427"/>
                  <a:pt x="9276633" y="4390713"/>
                  <a:pt x="9174550" y="4401205"/>
                </a:cubicBezTo>
                <a:cubicBezTo>
                  <a:pt x="9072467" y="4411697"/>
                  <a:pt x="8718015" y="4371688"/>
                  <a:pt x="8288184" y="4401205"/>
                </a:cubicBezTo>
                <a:cubicBezTo>
                  <a:pt x="7858353" y="4430722"/>
                  <a:pt x="7770280" y="4383834"/>
                  <a:pt x="7626717" y="4401205"/>
                </a:cubicBezTo>
                <a:cubicBezTo>
                  <a:pt x="7483154" y="4418576"/>
                  <a:pt x="7386736" y="4396938"/>
                  <a:pt x="7302598" y="4401205"/>
                </a:cubicBezTo>
                <a:cubicBezTo>
                  <a:pt x="7218460" y="4405472"/>
                  <a:pt x="7097052" y="4385228"/>
                  <a:pt x="6978479" y="4401205"/>
                </a:cubicBezTo>
                <a:cubicBezTo>
                  <a:pt x="6859906" y="4417182"/>
                  <a:pt x="6521246" y="4376560"/>
                  <a:pt x="6317012" y="4401205"/>
                </a:cubicBezTo>
                <a:cubicBezTo>
                  <a:pt x="6112778" y="4425850"/>
                  <a:pt x="5725439" y="4404099"/>
                  <a:pt x="5543095" y="4401205"/>
                </a:cubicBezTo>
                <a:cubicBezTo>
                  <a:pt x="5360751" y="4398311"/>
                  <a:pt x="5292761" y="4416676"/>
                  <a:pt x="5218976" y="4401205"/>
                </a:cubicBezTo>
                <a:cubicBezTo>
                  <a:pt x="5145191" y="4385734"/>
                  <a:pt x="4885605" y="4391936"/>
                  <a:pt x="4782408" y="4401205"/>
                </a:cubicBezTo>
                <a:cubicBezTo>
                  <a:pt x="4679211" y="4410474"/>
                  <a:pt x="4397212" y="4377960"/>
                  <a:pt x="4120941" y="4401205"/>
                </a:cubicBezTo>
                <a:cubicBezTo>
                  <a:pt x="3844670" y="4424450"/>
                  <a:pt x="3702189" y="4413454"/>
                  <a:pt x="3571923" y="4401205"/>
                </a:cubicBezTo>
                <a:cubicBezTo>
                  <a:pt x="3441657" y="4388956"/>
                  <a:pt x="3035971" y="4412184"/>
                  <a:pt x="2798006" y="4401205"/>
                </a:cubicBezTo>
                <a:cubicBezTo>
                  <a:pt x="2560041" y="4390226"/>
                  <a:pt x="2390516" y="4394477"/>
                  <a:pt x="2024090" y="4401205"/>
                </a:cubicBezTo>
                <a:cubicBezTo>
                  <a:pt x="1657664" y="4407933"/>
                  <a:pt x="1620216" y="4423902"/>
                  <a:pt x="1475072" y="4401205"/>
                </a:cubicBezTo>
                <a:cubicBezTo>
                  <a:pt x="1329928" y="4378508"/>
                  <a:pt x="1276299" y="4394517"/>
                  <a:pt x="1150953" y="4401205"/>
                </a:cubicBezTo>
                <a:cubicBezTo>
                  <a:pt x="1025607" y="4407893"/>
                  <a:pt x="265526" y="4390018"/>
                  <a:pt x="0" y="4401205"/>
                </a:cubicBezTo>
                <a:cubicBezTo>
                  <a:pt x="-27047" y="4128292"/>
                  <a:pt x="16998" y="3921388"/>
                  <a:pt x="0" y="3772461"/>
                </a:cubicBezTo>
                <a:cubicBezTo>
                  <a:pt x="-16998" y="3623534"/>
                  <a:pt x="3027" y="3426211"/>
                  <a:pt x="0" y="3231742"/>
                </a:cubicBezTo>
                <a:cubicBezTo>
                  <a:pt x="-3027" y="3037273"/>
                  <a:pt x="4620" y="2848928"/>
                  <a:pt x="0" y="2647010"/>
                </a:cubicBezTo>
                <a:cubicBezTo>
                  <a:pt x="-4620" y="2445092"/>
                  <a:pt x="14206" y="2372553"/>
                  <a:pt x="0" y="2106291"/>
                </a:cubicBezTo>
                <a:cubicBezTo>
                  <a:pt x="-14206" y="1840029"/>
                  <a:pt x="35239" y="1629685"/>
                  <a:pt x="0" y="1389523"/>
                </a:cubicBezTo>
                <a:cubicBezTo>
                  <a:pt x="-35239" y="1149361"/>
                  <a:pt x="-1251" y="869042"/>
                  <a:pt x="0" y="716768"/>
                </a:cubicBezTo>
                <a:cubicBezTo>
                  <a:pt x="1251" y="564495"/>
                  <a:pt x="33382" y="250155"/>
                  <a:pt x="0" y="0"/>
                </a:cubicBezTo>
                <a:close/>
              </a:path>
              <a:path w="11244942" h="4401205" stroke="0" extrusionOk="0">
                <a:moveTo>
                  <a:pt x="0" y="0"/>
                </a:moveTo>
                <a:cubicBezTo>
                  <a:pt x="175434" y="-18604"/>
                  <a:pt x="341633" y="6683"/>
                  <a:pt x="436568" y="0"/>
                </a:cubicBezTo>
                <a:cubicBezTo>
                  <a:pt x="531503" y="-6683"/>
                  <a:pt x="906180" y="16892"/>
                  <a:pt x="1210485" y="0"/>
                </a:cubicBezTo>
                <a:cubicBezTo>
                  <a:pt x="1514790" y="-16892"/>
                  <a:pt x="1572506" y="-18830"/>
                  <a:pt x="1871952" y="0"/>
                </a:cubicBezTo>
                <a:cubicBezTo>
                  <a:pt x="2171398" y="18830"/>
                  <a:pt x="2385718" y="36345"/>
                  <a:pt x="2645869" y="0"/>
                </a:cubicBezTo>
                <a:cubicBezTo>
                  <a:pt x="2906020" y="-36345"/>
                  <a:pt x="3064527" y="8727"/>
                  <a:pt x="3307336" y="0"/>
                </a:cubicBezTo>
                <a:cubicBezTo>
                  <a:pt x="3550145" y="-8727"/>
                  <a:pt x="3967454" y="-19599"/>
                  <a:pt x="4193702" y="0"/>
                </a:cubicBezTo>
                <a:cubicBezTo>
                  <a:pt x="4419950" y="19599"/>
                  <a:pt x="4542245" y="-10684"/>
                  <a:pt x="4855169" y="0"/>
                </a:cubicBezTo>
                <a:cubicBezTo>
                  <a:pt x="5168093" y="10684"/>
                  <a:pt x="5109186" y="-15780"/>
                  <a:pt x="5291737" y="0"/>
                </a:cubicBezTo>
                <a:cubicBezTo>
                  <a:pt x="5474288" y="15780"/>
                  <a:pt x="5524011" y="-6950"/>
                  <a:pt x="5728306" y="0"/>
                </a:cubicBezTo>
                <a:cubicBezTo>
                  <a:pt x="5932601" y="6950"/>
                  <a:pt x="6162516" y="11717"/>
                  <a:pt x="6277324" y="0"/>
                </a:cubicBezTo>
                <a:cubicBezTo>
                  <a:pt x="6392132" y="-11717"/>
                  <a:pt x="6654127" y="-24397"/>
                  <a:pt x="6938791" y="0"/>
                </a:cubicBezTo>
                <a:cubicBezTo>
                  <a:pt x="7223455" y="24397"/>
                  <a:pt x="7407484" y="16209"/>
                  <a:pt x="7825157" y="0"/>
                </a:cubicBezTo>
                <a:cubicBezTo>
                  <a:pt x="8242830" y="-16209"/>
                  <a:pt x="8141534" y="10217"/>
                  <a:pt x="8261725" y="0"/>
                </a:cubicBezTo>
                <a:cubicBezTo>
                  <a:pt x="8381916" y="-10217"/>
                  <a:pt x="8968686" y="-30528"/>
                  <a:pt x="9148091" y="0"/>
                </a:cubicBezTo>
                <a:cubicBezTo>
                  <a:pt x="9327496" y="30528"/>
                  <a:pt x="9432832" y="-15239"/>
                  <a:pt x="9697109" y="0"/>
                </a:cubicBezTo>
                <a:cubicBezTo>
                  <a:pt x="9961386" y="15239"/>
                  <a:pt x="10033097" y="21690"/>
                  <a:pt x="10246127" y="0"/>
                </a:cubicBezTo>
                <a:cubicBezTo>
                  <a:pt x="10459157" y="-21690"/>
                  <a:pt x="10493377" y="-1939"/>
                  <a:pt x="10570245" y="0"/>
                </a:cubicBezTo>
                <a:cubicBezTo>
                  <a:pt x="10647113" y="1939"/>
                  <a:pt x="10991803" y="-16633"/>
                  <a:pt x="11244942" y="0"/>
                </a:cubicBezTo>
                <a:cubicBezTo>
                  <a:pt x="11260128" y="202334"/>
                  <a:pt x="11274776" y="372331"/>
                  <a:pt x="11244942" y="716768"/>
                </a:cubicBezTo>
                <a:cubicBezTo>
                  <a:pt x="11215108" y="1061205"/>
                  <a:pt x="11264265" y="1038786"/>
                  <a:pt x="11244942" y="1345511"/>
                </a:cubicBezTo>
                <a:cubicBezTo>
                  <a:pt x="11225619" y="1652236"/>
                  <a:pt x="11261764" y="1836749"/>
                  <a:pt x="11244942" y="2062279"/>
                </a:cubicBezTo>
                <a:cubicBezTo>
                  <a:pt x="11228120" y="2287809"/>
                  <a:pt x="11255576" y="2482065"/>
                  <a:pt x="11244942" y="2691022"/>
                </a:cubicBezTo>
                <a:cubicBezTo>
                  <a:pt x="11234308" y="2899979"/>
                  <a:pt x="11255717" y="3009661"/>
                  <a:pt x="11244942" y="3231742"/>
                </a:cubicBezTo>
                <a:cubicBezTo>
                  <a:pt x="11234167" y="3453823"/>
                  <a:pt x="11270663" y="3513780"/>
                  <a:pt x="11244942" y="3772461"/>
                </a:cubicBezTo>
                <a:cubicBezTo>
                  <a:pt x="11219221" y="4031142"/>
                  <a:pt x="11235782" y="4236317"/>
                  <a:pt x="11244942" y="4401205"/>
                </a:cubicBezTo>
                <a:cubicBezTo>
                  <a:pt x="11157216" y="4392574"/>
                  <a:pt x="11031626" y="4411853"/>
                  <a:pt x="10920823" y="4401205"/>
                </a:cubicBezTo>
                <a:cubicBezTo>
                  <a:pt x="10810020" y="4390557"/>
                  <a:pt x="10526204" y="4421388"/>
                  <a:pt x="10371805" y="4401205"/>
                </a:cubicBezTo>
                <a:cubicBezTo>
                  <a:pt x="10217406" y="4381022"/>
                  <a:pt x="10144536" y="4383413"/>
                  <a:pt x="9935237" y="4401205"/>
                </a:cubicBezTo>
                <a:cubicBezTo>
                  <a:pt x="9725938" y="4418997"/>
                  <a:pt x="9561078" y="4381267"/>
                  <a:pt x="9386219" y="4401205"/>
                </a:cubicBezTo>
                <a:cubicBezTo>
                  <a:pt x="9211360" y="4421143"/>
                  <a:pt x="8955754" y="4387221"/>
                  <a:pt x="8724752" y="4401205"/>
                </a:cubicBezTo>
                <a:cubicBezTo>
                  <a:pt x="8493750" y="4415189"/>
                  <a:pt x="8492776" y="4386844"/>
                  <a:pt x="8400633" y="4401205"/>
                </a:cubicBezTo>
                <a:cubicBezTo>
                  <a:pt x="8308490" y="4415566"/>
                  <a:pt x="8124474" y="4396672"/>
                  <a:pt x="7964065" y="4401205"/>
                </a:cubicBezTo>
                <a:cubicBezTo>
                  <a:pt x="7803656" y="4405738"/>
                  <a:pt x="7744097" y="4390999"/>
                  <a:pt x="7527496" y="4401205"/>
                </a:cubicBezTo>
                <a:cubicBezTo>
                  <a:pt x="7310895" y="4411411"/>
                  <a:pt x="7091426" y="4377128"/>
                  <a:pt x="6753580" y="4401205"/>
                </a:cubicBezTo>
                <a:cubicBezTo>
                  <a:pt x="6415734" y="4425282"/>
                  <a:pt x="6278098" y="4391161"/>
                  <a:pt x="5979663" y="4401205"/>
                </a:cubicBezTo>
                <a:cubicBezTo>
                  <a:pt x="5681228" y="4411249"/>
                  <a:pt x="5560975" y="4395568"/>
                  <a:pt x="5430646" y="4401205"/>
                </a:cubicBezTo>
                <a:cubicBezTo>
                  <a:pt x="5300317" y="4406842"/>
                  <a:pt x="5145141" y="4404257"/>
                  <a:pt x="4881628" y="4401205"/>
                </a:cubicBezTo>
                <a:cubicBezTo>
                  <a:pt x="4618115" y="4398153"/>
                  <a:pt x="4535141" y="4413081"/>
                  <a:pt x="4332610" y="4401205"/>
                </a:cubicBezTo>
                <a:cubicBezTo>
                  <a:pt x="4130079" y="4389329"/>
                  <a:pt x="4136710" y="4411837"/>
                  <a:pt x="4008491" y="4401205"/>
                </a:cubicBezTo>
                <a:cubicBezTo>
                  <a:pt x="3880272" y="4390573"/>
                  <a:pt x="3623328" y="4421509"/>
                  <a:pt x="3459473" y="4401205"/>
                </a:cubicBezTo>
                <a:cubicBezTo>
                  <a:pt x="3295618" y="4380901"/>
                  <a:pt x="3025820" y="4398977"/>
                  <a:pt x="2685557" y="4401205"/>
                </a:cubicBezTo>
                <a:cubicBezTo>
                  <a:pt x="2345294" y="4403433"/>
                  <a:pt x="2431271" y="4398674"/>
                  <a:pt x="2361438" y="4401205"/>
                </a:cubicBezTo>
                <a:cubicBezTo>
                  <a:pt x="2291605" y="4403736"/>
                  <a:pt x="1869707" y="4377571"/>
                  <a:pt x="1699971" y="4401205"/>
                </a:cubicBezTo>
                <a:cubicBezTo>
                  <a:pt x="1530235" y="4424839"/>
                  <a:pt x="1475707" y="4397953"/>
                  <a:pt x="1263402" y="4401205"/>
                </a:cubicBezTo>
                <a:cubicBezTo>
                  <a:pt x="1051097" y="4404457"/>
                  <a:pt x="532563" y="4342390"/>
                  <a:pt x="0" y="4401205"/>
                </a:cubicBezTo>
                <a:cubicBezTo>
                  <a:pt x="24781" y="4181054"/>
                  <a:pt x="-7745" y="4032226"/>
                  <a:pt x="0" y="3816473"/>
                </a:cubicBezTo>
                <a:cubicBezTo>
                  <a:pt x="7745" y="3600720"/>
                  <a:pt x="11850" y="3417367"/>
                  <a:pt x="0" y="3187730"/>
                </a:cubicBezTo>
                <a:cubicBezTo>
                  <a:pt x="-11850" y="2958093"/>
                  <a:pt x="19977" y="2920765"/>
                  <a:pt x="0" y="2691022"/>
                </a:cubicBezTo>
                <a:cubicBezTo>
                  <a:pt x="-19977" y="2461279"/>
                  <a:pt x="3544" y="2252568"/>
                  <a:pt x="0" y="2062279"/>
                </a:cubicBezTo>
                <a:cubicBezTo>
                  <a:pt x="-3544" y="1871990"/>
                  <a:pt x="22287" y="1602061"/>
                  <a:pt x="0" y="1477547"/>
                </a:cubicBezTo>
                <a:cubicBezTo>
                  <a:pt x="-22287" y="1353033"/>
                  <a:pt x="-30469" y="955021"/>
                  <a:pt x="0" y="760780"/>
                </a:cubicBezTo>
                <a:cubicBezTo>
                  <a:pt x="30469" y="566539"/>
                  <a:pt x="-766" y="207018"/>
                  <a:pt x="0" y="0"/>
                </a:cubicBezTo>
                <a:close/>
              </a:path>
            </a:pathLst>
          </a:custGeom>
          <a:solidFill>
            <a:schemeClr val="accent6">
              <a:lumMod val="20000"/>
              <a:lumOff val="80000"/>
            </a:schemeClr>
          </a:solidFill>
          <a:ln w="28575">
            <a:solidFill>
              <a:srgbClr val="92D050"/>
            </a:solidFill>
          </a:ln>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A possible version:   </a:t>
            </a:r>
            <a:endParaRPr kumimoji="0" lang="en-US" altLang="zh-CN" sz="20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Dear Editor,</a:t>
            </a:r>
            <a:endParaRPr kumimoji="0" lang="en-US" altLang="zh-CN" sz="20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      I am writing to express my opinion  on the recent initiative taken by some restaurants and bakeries in Shanghai, which involves selling leftover food at a discounted price in the form of mystery boxes on WeChat mini-programs.</a:t>
            </a:r>
            <a:endParaRPr kumimoji="0" lang="en-US" altLang="zh-CN" sz="20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      In my opinion, this practice is highly commendable for several reasons. Firstly, it helps to reduce food waste. By selling the leftover food instead of throwing it away, these businesses are contributing to a more sustainable use of resources. Besides, this initiative provides an opportunity for consumers to enjoy high-quality food at a lower price. Lastly, the use of WeChat mini-programs as a platform for this sale is a smart move. It allows for easy access and convenience for both the businesses and the customers. </a:t>
            </a:r>
            <a:endParaRPr kumimoji="0" lang="en-US" altLang="zh-CN" sz="20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      Overall, I believe that this initiative is a win-win situation for both the businesses and the customers. It promotes sustainability, offers affordable options for consumers, and utilizes technology in a convenient way.</a:t>
            </a:r>
            <a:endParaRPr kumimoji="0" lang="en-US" altLang="zh-CN" sz="20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a:p>
            <a:pPr marL="0" marR="0" lvl="0" indent="0" algn="r"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Sincerely,</a:t>
            </a:r>
            <a:endParaRPr kumimoji="0" lang="en-US" altLang="zh-CN" sz="20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a:p>
            <a:pPr marL="0" marR="0" lvl="0" indent="0" algn="r"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Li Hua</a:t>
            </a:r>
            <a:endParaRPr kumimoji="0" lang="en-US" altLang="zh-CN" sz="20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pic>
        <p:nvPicPr>
          <p:cNvPr id="5124" name="图片 6" descr="logo横版 png"/>
          <p:cNvPicPr>
            <a:picLocks noChangeAspect="1"/>
          </p:cNvPicPr>
          <p:nvPr>
            <p:ph idx="1"/>
          </p:nvPr>
        </p:nvPicPr>
        <p:blipFill>
          <a:blip r:embed="rId2"/>
          <a:stretch>
            <a:fillRect/>
          </a:stretch>
        </p:blipFill>
        <p:spPr>
          <a:xfrm>
            <a:off x="11130280" y="213995"/>
            <a:ext cx="588645" cy="622935"/>
          </a:xfrm>
          <a:prstGeom prst="rect">
            <a:avLst/>
          </a:prstGeom>
          <a:noFill/>
          <a:ln w="9525">
            <a:noFill/>
          </a:ln>
        </p:spPr>
      </p:pic>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473529" y="-643347"/>
            <a:ext cx="13139057" cy="8144694"/>
            <a:chOff x="-468086" y="-293914"/>
            <a:chExt cx="13139057" cy="8144694"/>
          </a:xfrm>
        </p:grpSpPr>
        <p:pic>
          <p:nvPicPr>
            <p:cNvPr id="3" name="图片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53093" y="-85586"/>
              <a:ext cx="12698186" cy="7936366"/>
            </a:xfrm>
            <a:prstGeom prst="rect">
              <a:avLst/>
            </a:prstGeom>
          </p:spPr>
        </p:pic>
        <p:sp>
          <p:nvSpPr>
            <p:cNvPr id="4" name="矩形 3"/>
            <p:cNvSpPr/>
            <p:nvPr/>
          </p:nvSpPr>
          <p:spPr>
            <a:xfrm>
              <a:off x="-468086" y="-293914"/>
              <a:ext cx="13139057" cy="4027714"/>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pitchFamily="2" charset="-122"/>
                <a:ea typeface="等线" panose="02010600030101010101" pitchFamily="2" charset="-122"/>
                <a:cs typeface="+mn-cs"/>
              </a:endParaRPr>
            </a:p>
          </p:txBody>
        </p:sp>
      </p:grpSp>
      <p:sp>
        <p:nvSpPr>
          <p:cNvPr id="5" name="文本框 4"/>
          <p:cNvSpPr txBox="1"/>
          <p:nvPr/>
        </p:nvSpPr>
        <p:spPr>
          <a:xfrm>
            <a:off x="468086" y="585680"/>
            <a:ext cx="11244942" cy="1569660"/>
          </a:xfrm>
          <a:prstGeom prst="rect">
            <a:avLst/>
          </a:prstGeom>
          <a:solidFill>
            <a:srgbClr val="C5E8AE"/>
          </a:solid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16【</a:t>
            </a:r>
            <a:r>
              <a:rPr kumimoji="0" lang="zh-CN"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长宁二模</a:t>
            </a:r>
            <a:r>
              <a:rPr kumimoji="0" lang="en-US" altLang="zh-CN" sz="24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a:t>
            </a:r>
            <a:r>
              <a:rPr kumimoji="0" lang="zh-CN"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假如你是李华</a:t>
            </a:r>
            <a:r>
              <a:rPr kumimoji="0" lang="en-US" altLang="zh-CN" sz="24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a:t>
            </a:r>
            <a:r>
              <a:rPr kumimoji="0" lang="zh-CN"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准备参加</a:t>
            </a:r>
            <a:r>
              <a:rPr kumimoji="0" lang="en-US" altLang="zh-CN" sz="24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a:t>
            </a:r>
            <a:r>
              <a:rPr kumimoji="0" lang="zh-CN"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英文报</a:t>
            </a:r>
            <a:r>
              <a:rPr kumimoji="0" lang="en-US" altLang="zh-CN" sz="24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a:t>
            </a:r>
            <a:r>
              <a:rPr kumimoji="0" lang="zh-CN"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举办的主题为 “</a:t>
            </a:r>
            <a:r>
              <a:rPr kumimoji="0" lang="en-US" altLang="zh-CN" sz="24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Changes in my community” </a:t>
            </a:r>
            <a:r>
              <a:rPr kumimoji="0" lang="zh-CN"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的征文活动</a:t>
            </a:r>
            <a:r>
              <a:rPr kumimoji="0" lang="en-US" altLang="zh-CN" sz="24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a:t>
            </a:r>
            <a:r>
              <a:rPr kumimoji="0" lang="zh-CN"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要求用英文介绍身边发生的变化。你的征文必须包括： </a:t>
            </a:r>
            <a:endParaRPr kumimoji="0" lang="zh-CN"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1. </a:t>
            </a:r>
            <a:r>
              <a:rPr kumimoji="0" lang="zh-CN"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描述发生的变化； </a:t>
            </a:r>
            <a:endParaRPr kumimoji="0" lang="zh-CN"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2. </a:t>
            </a:r>
            <a:r>
              <a:rPr kumimoji="0" lang="zh-CN"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客观分析变化发生的原因。</a:t>
            </a:r>
            <a:endParaRPr kumimoji="0" lang="zh-CN"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6" name="文本框 5"/>
          <p:cNvSpPr txBox="1"/>
          <p:nvPr/>
        </p:nvSpPr>
        <p:spPr>
          <a:xfrm>
            <a:off x="468086" y="2644170"/>
            <a:ext cx="11244942" cy="1569660"/>
          </a:xfrm>
          <a:prstGeom prst="rect">
            <a:avLst/>
          </a:prstGeom>
          <a:noFill/>
          <a:ln w="28575">
            <a:solidFill>
              <a:srgbClr val="92D050"/>
            </a:solidFill>
          </a:ln>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a:t>
            </a:r>
            <a:r>
              <a:rPr kumimoji="0" lang="zh-CN"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新高考改</a:t>
            </a:r>
            <a:r>
              <a:rPr kumimoji="0" lang="en-US" altLang="zh-CN" sz="24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a:t>
            </a:r>
            <a:r>
              <a:rPr kumimoji="0" lang="zh-CN"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假如你是李华</a:t>
            </a:r>
            <a:r>
              <a:rPr kumimoji="0" lang="en-US" altLang="zh-CN" sz="24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a:t>
            </a:r>
            <a:r>
              <a:rPr kumimoji="0" lang="zh-CN"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准备参加</a:t>
            </a:r>
            <a:r>
              <a:rPr kumimoji="0" lang="en-US" altLang="zh-CN" sz="24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a:t>
            </a:r>
            <a:r>
              <a:rPr kumimoji="0" lang="zh-CN"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英文报</a:t>
            </a:r>
            <a:r>
              <a:rPr kumimoji="0" lang="en-US" altLang="zh-CN" sz="24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a:t>
            </a:r>
            <a:r>
              <a:rPr kumimoji="0" lang="zh-CN"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举办的主题为 “</a:t>
            </a:r>
            <a:r>
              <a:rPr kumimoji="0" lang="en-US" altLang="zh-CN" sz="24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Changes in my community” </a:t>
            </a:r>
            <a:r>
              <a:rPr kumimoji="0" lang="zh-CN"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的征文活动</a:t>
            </a:r>
            <a:r>
              <a:rPr kumimoji="0" lang="en-US" altLang="zh-CN" sz="24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a:t>
            </a:r>
            <a:r>
              <a:rPr kumimoji="0" lang="zh-CN"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要求用英文介绍身边发生的变化，内容包括： </a:t>
            </a:r>
            <a:endParaRPr kumimoji="0" lang="zh-CN"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1. </a:t>
            </a:r>
            <a:r>
              <a:rPr kumimoji="0" lang="zh-CN"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描述发生的变化； </a:t>
            </a:r>
            <a:endParaRPr kumimoji="0" lang="zh-CN"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2. </a:t>
            </a:r>
            <a:r>
              <a:rPr kumimoji="0" lang="zh-CN"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阐明变化发生的原因。</a:t>
            </a:r>
            <a:endParaRPr kumimoji="0" lang="zh-CN"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pic>
        <p:nvPicPr>
          <p:cNvPr id="5124" name="图片 6" descr="logo横版 png"/>
          <p:cNvPicPr>
            <a:picLocks noChangeAspect="1"/>
          </p:cNvPicPr>
          <p:nvPr>
            <p:ph idx="1"/>
          </p:nvPr>
        </p:nvPicPr>
        <p:blipFill>
          <a:blip r:embed="rId2"/>
          <a:stretch>
            <a:fillRect/>
          </a:stretch>
        </p:blipFill>
        <p:spPr>
          <a:xfrm>
            <a:off x="11129010" y="55880"/>
            <a:ext cx="641350" cy="678815"/>
          </a:xfrm>
          <a:prstGeom prst="rect">
            <a:avLst/>
          </a:prstGeom>
          <a:noFill/>
          <a:ln w="9525">
            <a:noFill/>
          </a:ln>
        </p:spPr>
      </p:pic>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grpSp>
        <p:nvGrpSpPr>
          <p:cNvPr id="4" name="组合 3"/>
          <p:cNvGrpSpPr/>
          <p:nvPr/>
        </p:nvGrpSpPr>
        <p:grpSpPr>
          <a:xfrm>
            <a:off x="-239486" y="-1034820"/>
            <a:ext cx="13139057" cy="7936366"/>
            <a:chOff x="-391886" y="-85586"/>
            <a:chExt cx="13139057" cy="7936366"/>
          </a:xfrm>
        </p:grpSpPr>
        <p:pic>
          <p:nvPicPr>
            <p:cNvPr id="5" name="图片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53093" y="-85586"/>
              <a:ext cx="12698186" cy="7936366"/>
            </a:xfrm>
            <a:prstGeom prst="rect">
              <a:avLst/>
            </a:prstGeom>
          </p:spPr>
        </p:pic>
        <p:sp>
          <p:nvSpPr>
            <p:cNvPr id="6" name="矩形 5"/>
            <p:cNvSpPr/>
            <p:nvPr/>
          </p:nvSpPr>
          <p:spPr>
            <a:xfrm>
              <a:off x="-391886" y="3429000"/>
              <a:ext cx="13139057" cy="4378234"/>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endParaRPr>
            </a:p>
          </p:txBody>
        </p:sp>
      </p:grpSp>
      <p:sp>
        <p:nvSpPr>
          <p:cNvPr id="7" name="文本框 6"/>
          <p:cNvSpPr txBox="1"/>
          <p:nvPr/>
        </p:nvSpPr>
        <p:spPr>
          <a:xfrm>
            <a:off x="473529" y="583036"/>
            <a:ext cx="11244942" cy="1569660"/>
          </a:xfrm>
          <a:prstGeom prst="rect">
            <a:avLst/>
          </a:prstGeom>
          <a:noFill/>
          <a:ln w="28575">
            <a:solidFill>
              <a:srgbClr val="92D050"/>
            </a:solidFill>
          </a:ln>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a:t>
            </a:r>
            <a:r>
              <a:rPr kumimoji="0" lang="zh-CN"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新高考改</a:t>
            </a:r>
            <a:r>
              <a:rPr kumimoji="0" lang="en-US" altLang="zh-CN" sz="24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a:t>
            </a:r>
            <a:r>
              <a:rPr kumimoji="0" lang="zh-CN"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假如你是李华</a:t>
            </a:r>
            <a:r>
              <a:rPr kumimoji="0" lang="en-US" altLang="zh-CN" sz="24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a:t>
            </a:r>
            <a:r>
              <a:rPr kumimoji="0" lang="zh-CN"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准备参加</a:t>
            </a:r>
            <a:r>
              <a:rPr kumimoji="0" lang="en-US" altLang="zh-CN" sz="24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a:t>
            </a:r>
            <a:r>
              <a:rPr kumimoji="0" lang="zh-CN"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英文报</a:t>
            </a:r>
            <a:r>
              <a:rPr kumimoji="0" lang="en-US" altLang="zh-CN" sz="24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a:t>
            </a:r>
            <a:r>
              <a:rPr kumimoji="0" lang="zh-CN"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举办的主题为 “</a:t>
            </a:r>
            <a:r>
              <a:rPr kumimoji="0" lang="en-US" altLang="zh-CN" sz="24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Changes in my community” </a:t>
            </a:r>
            <a:r>
              <a:rPr kumimoji="0" lang="zh-CN"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的征文活动</a:t>
            </a:r>
            <a:r>
              <a:rPr kumimoji="0" lang="en-US" altLang="zh-CN" sz="24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a:t>
            </a:r>
            <a:r>
              <a:rPr kumimoji="0" lang="zh-CN"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要求用英文介绍身边发生的变化，内容包括： </a:t>
            </a:r>
            <a:endParaRPr kumimoji="0" lang="zh-CN"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1. </a:t>
            </a:r>
            <a:r>
              <a:rPr kumimoji="0" lang="zh-CN"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描述发生的变化； </a:t>
            </a:r>
            <a:endParaRPr kumimoji="0" lang="zh-CN"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2. </a:t>
            </a:r>
            <a:r>
              <a:rPr kumimoji="0" lang="zh-CN"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阐明变化发生的原因。</a:t>
            </a:r>
            <a:endParaRPr kumimoji="0" lang="zh-CN"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8" name="文本框 7"/>
          <p:cNvSpPr txBox="1"/>
          <p:nvPr/>
        </p:nvSpPr>
        <p:spPr>
          <a:xfrm>
            <a:off x="473529" y="2243091"/>
            <a:ext cx="11244942" cy="4401205"/>
          </a:xfrm>
          <a:custGeom>
            <a:avLst/>
            <a:gdLst>
              <a:gd name="connsiteX0" fmla="*/ 0 w 11244942"/>
              <a:gd name="connsiteY0" fmla="*/ 0 h 4401205"/>
              <a:gd name="connsiteX1" fmla="*/ 886366 w 11244942"/>
              <a:gd name="connsiteY1" fmla="*/ 0 h 4401205"/>
              <a:gd name="connsiteX2" fmla="*/ 1660283 w 11244942"/>
              <a:gd name="connsiteY2" fmla="*/ 0 h 4401205"/>
              <a:gd name="connsiteX3" fmla="*/ 1984402 w 11244942"/>
              <a:gd name="connsiteY3" fmla="*/ 0 h 4401205"/>
              <a:gd name="connsiteX4" fmla="*/ 2420970 w 11244942"/>
              <a:gd name="connsiteY4" fmla="*/ 0 h 4401205"/>
              <a:gd name="connsiteX5" fmla="*/ 2857538 w 11244942"/>
              <a:gd name="connsiteY5" fmla="*/ 0 h 4401205"/>
              <a:gd name="connsiteX6" fmla="*/ 3181657 w 11244942"/>
              <a:gd name="connsiteY6" fmla="*/ 0 h 4401205"/>
              <a:gd name="connsiteX7" fmla="*/ 3505776 w 11244942"/>
              <a:gd name="connsiteY7" fmla="*/ 0 h 4401205"/>
              <a:gd name="connsiteX8" fmla="*/ 4167243 w 11244942"/>
              <a:gd name="connsiteY8" fmla="*/ 0 h 4401205"/>
              <a:gd name="connsiteX9" fmla="*/ 4603812 w 11244942"/>
              <a:gd name="connsiteY9" fmla="*/ 0 h 4401205"/>
              <a:gd name="connsiteX10" fmla="*/ 4927930 w 11244942"/>
              <a:gd name="connsiteY10" fmla="*/ 0 h 4401205"/>
              <a:gd name="connsiteX11" fmla="*/ 5589398 w 11244942"/>
              <a:gd name="connsiteY11" fmla="*/ 0 h 4401205"/>
              <a:gd name="connsiteX12" fmla="*/ 6138415 w 11244942"/>
              <a:gd name="connsiteY12" fmla="*/ 0 h 4401205"/>
              <a:gd name="connsiteX13" fmla="*/ 6462534 w 11244942"/>
              <a:gd name="connsiteY13" fmla="*/ 0 h 4401205"/>
              <a:gd name="connsiteX14" fmla="*/ 6899103 w 11244942"/>
              <a:gd name="connsiteY14" fmla="*/ 0 h 4401205"/>
              <a:gd name="connsiteX15" fmla="*/ 7673019 w 11244942"/>
              <a:gd name="connsiteY15" fmla="*/ 0 h 4401205"/>
              <a:gd name="connsiteX16" fmla="*/ 8559385 w 11244942"/>
              <a:gd name="connsiteY16" fmla="*/ 0 h 4401205"/>
              <a:gd name="connsiteX17" fmla="*/ 9220852 w 11244942"/>
              <a:gd name="connsiteY17" fmla="*/ 0 h 4401205"/>
              <a:gd name="connsiteX18" fmla="*/ 9882320 w 11244942"/>
              <a:gd name="connsiteY18" fmla="*/ 0 h 4401205"/>
              <a:gd name="connsiteX19" fmla="*/ 10206439 w 11244942"/>
              <a:gd name="connsiteY19" fmla="*/ 0 h 4401205"/>
              <a:gd name="connsiteX20" fmla="*/ 11244942 w 11244942"/>
              <a:gd name="connsiteY20" fmla="*/ 0 h 4401205"/>
              <a:gd name="connsiteX21" fmla="*/ 11244942 w 11244942"/>
              <a:gd name="connsiteY21" fmla="*/ 584732 h 4401205"/>
              <a:gd name="connsiteX22" fmla="*/ 11244942 w 11244942"/>
              <a:gd name="connsiteY22" fmla="*/ 1213475 h 4401205"/>
              <a:gd name="connsiteX23" fmla="*/ 11244942 w 11244942"/>
              <a:gd name="connsiteY23" fmla="*/ 1842219 h 4401205"/>
              <a:gd name="connsiteX24" fmla="*/ 11244942 w 11244942"/>
              <a:gd name="connsiteY24" fmla="*/ 2382938 h 4401205"/>
              <a:gd name="connsiteX25" fmla="*/ 11244942 w 11244942"/>
              <a:gd name="connsiteY25" fmla="*/ 2967670 h 4401205"/>
              <a:gd name="connsiteX26" fmla="*/ 11244942 w 11244942"/>
              <a:gd name="connsiteY26" fmla="*/ 3464377 h 4401205"/>
              <a:gd name="connsiteX27" fmla="*/ 11244942 w 11244942"/>
              <a:gd name="connsiteY27" fmla="*/ 4401205 h 4401205"/>
              <a:gd name="connsiteX28" fmla="*/ 10808374 w 11244942"/>
              <a:gd name="connsiteY28" fmla="*/ 4401205 h 4401205"/>
              <a:gd name="connsiteX29" fmla="*/ 10259356 w 11244942"/>
              <a:gd name="connsiteY29" fmla="*/ 4401205 h 4401205"/>
              <a:gd name="connsiteX30" fmla="*/ 9822788 w 11244942"/>
              <a:gd name="connsiteY30" fmla="*/ 4401205 h 4401205"/>
              <a:gd name="connsiteX31" fmla="*/ 9498669 w 11244942"/>
              <a:gd name="connsiteY31" fmla="*/ 4401205 h 4401205"/>
              <a:gd name="connsiteX32" fmla="*/ 9174550 w 11244942"/>
              <a:gd name="connsiteY32" fmla="*/ 4401205 h 4401205"/>
              <a:gd name="connsiteX33" fmla="*/ 8288184 w 11244942"/>
              <a:gd name="connsiteY33" fmla="*/ 4401205 h 4401205"/>
              <a:gd name="connsiteX34" fmla="*/ 7626717 w 11244942"/>
              <a:gd name="connsiteY34" fmla="*/ 4401205 h 4401205"/>
              <a:gd name="connsiteX35" fmla="*/ 7302598 w 11244942"/>
              <a:gd name="connsiteY35" fmla="*/ 4401205 h 4401205"/>
              <a:gd name="connsiteX36" fmla="*/ 6978479 w 11244942"/>
              <a:gd name="connsiteY36" fmla="*/ 4401205 h 4401205"/>
              <a:gd name="connsiteX37" fmla="*/ 6317012 w 11244942"/>
              <a:gd name="connsiteY37" fmla="*/ 4401205 h 4401205"/>
              <a:gd name="connsiteX38" fmla="*/ 5543095 w 11244942"/>
              <a:gd name="connsiteY38" fmla="*/ 4401205 h 4401205"/>
              <a:gd name="connsiteX39" fmla="*/ 5218976 w 11244942"/>
              <a:gd name="connsiteY39" fmla="*/ 4401205 h 4401205"/>
              <a:gd name="connsiteX40" fmla="*/ 4782408 w 11244942"/>
              <a:gd name="connsiteY40" fmla="*/ 4401205 h 4401205"/>
              <a:gd name="connsiteX41" fmla="*/ 4120941 w 11244942"/>
              <a:gd name="connsiteY41" fmla="*/ 4401205 h 4401205"/>
              <a:gd name="connsiteX42" fmla="*/ 3571923 w 11244942"/>
              <a:gd name="connsiteY42" fmla="*/ 4401205 h 4401205"/>
              <a:gd name="connsiteX43" fmla="*/ 2798006 w 11244942"/>
              <a:gd name="connsiteY43" fmla="*/ 4401205 h 4401205"/>
              <a:gd name="connsiteX44" fmla="*/ 2024090 w 11244942"/>
              <a:gd name="connsiteY44" fmla="*/ 4401205 h 4401205"/>
              <a:gd name="connsiteX45" fmla="*/ 1475072 w 11244942"/>
              <a:gd name="connsiteY45" fmla="*/ 4401205 h 4401205"/>
              <a:gd name="connsiteX46" fmla="*/ 1150953 w 11244942"/>
              <a:gd name="connsiteY46" fmla="*/ 4401205 h 4401205"/>
              <a:gd name="connsiteX47" fmla="*/ 0 w 11244942"/>
              <a:gd name="connsiteY47" fmla="*/ 4401205 h 4401205"/>
              <a:gd name="connsiteX48" fmla="*/ 0 w 11244942"/>
              <a:gd name="connsiteY48" fmla="*/ 3772461 h 4401205"/>
              <a:gd name="connsiteX49" fmla="*/ 0 w 11244942"/>
              <a:gd name="connsiteY49" fmla="*/ 3231742 h 4401205"/>
              <a:gd name="connsiteX50" fmla="*/ 0 w 11244942"/>
              <a:gd name="connsiteY50" fmla="*/ 2647010 h 4401205"/>
              <a:gd name="connsiteX51" fmla="*/ 0 w 11244942"/>
              <a:gd name="connsiteY51" fmla="*/ 2106291 h 4401205"/>
              <a:gd name="connsiteX52" fmla="*/ 0 w 11244942"/>
              <a:gd name="connsiteY52" fmla="*/ 1389523 h 4401205"/>
              <a:gd name="connsiteX53" fmla="*/ 0 w 11244942"/>
              <a:gd name="connsiteY53" fmla="*/ 716768 h 4401205"/>
              <a:gd name="connsiteX54" fmla="*/ 0 w 11244942"/>
              <a:gd name="connsiteY54" fmla="*/ 0 h 4401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11244942" h="4401205" fill="none" extrusionOk="0">
                <a:moveTo>
                  <a:pt x="0" y="0"/>
                </a:moveTo>
                <a:cubicBezTo>
                  <a:pt x="335857" y="-23094"/>
                  <a:pt x="498212" y="29383"/>
                  <a:pt x="886366" y="0"/>
                </a:cubicBezTo>
                <a:cubicBezTo>
                  <a:pt x="1274520" y="-29383"/>
                  <a:pt x="1278901" y="25477"/>
                  <a:pt x="1660283" y="0"/>
                </a:cubicBezTo>
                <a:cubicBezTo>
                  <a:pt x="2041665" y="-25477"/>
                  <a:pt x="1863355" y="5599"/>
                  <a:pt x="1984402" y="0"/>
                </a:cubicBezTo>
                <a:cubicBezTo>
                  <a:pt x="2105449" y="-5599"/>
                  <a:pt x="2249157" y="14699"/>
                  <a:pt x="2420970" y="0"/>
                </a:cubicBezTo>
                <a:cubicBezTo>
                  <a:pt x="2592783" y="-14699"/>
                  <a:pt x="2739322" y="18765"/>
                  <a:pt x="2857538" y="0"/>
                </a:cubicBezTo>
                <a:cubicBezTo>
                  <a:pt x="2975754" y="-18765"/>
                  <a:pt x="3023449" y="-330"/>
                  <a:pt x="3181657" y="0"/>
                </a:cubicBezTo>
                <a:cubicBezTo>
                  <a:pt x="3339865" y="330"/>
                  <a:pt x="3372645" y="2121"/>
                  <a:pt x="3505776" y="0"/>
                </a:cubicBezTo>
                <a:cubicBezTo>
                  <a:pt x="3638907" y="-2121"/>
                  <a:pt x="3851726" y="-4876"/>
                  <a:pt x="4167243" y="0"/>
                </a:cubicBezTo>
                <a:cubicBezTo>
                  <a:pt x="4482760" y="4876"/>
                  <a:pt x="4419537" y="13486"/>
                  <a:pt x="4603812" y="0"/>
                </a:cubicBezTo>
                <a:cubicBezTo>
                  <a:pt x="4788087" y="-13486"/>
                  <a:pt x="4773446" y="-6516"/>
                  <a:pt x="4927930" y="0"/>
                </a:cubicBezTo>
                <a:cubicBezTo>
                  <a:pt x="5082414" y="6516"/>
                  <a:pt x="5331836" y="-29225"/>
                  <a:pt x="5589398" y="0"/>
                </a:cubicBezTo>
                <a:cubicBezTo>
                  <a:pt x="5846960" y="29225"/>
                  <a:pt x="5926017" y="-5384"/>
                  <a:pt x="6138415" y="0"/>
                </a:cubicBezTo>
                <a:cubicBezTo>
                  <a:pt x="6350813" y="5384"/>
                  <a:pt x="6319753" y="-13762"/>
                  <a:pt x="6462534" y="0"/>
                </a:cubicBezTo>
                <a:cubicBezTo>
                  <a:pt x="6605315" y="13762"/>
                  <a:pt x="6698891" y="-10856"/>
                  <a:pt x="6899103" y="0"/>
                </a:cubicBezTo>
                <a:cubicBezTo>
                  <a:pt x="7099315" y="10856"/>
                  <a:pt x="7318914" y="-11702"/>
                  <a:pt x="7673019" y="0"/>
                </a:cubicBezTo>
                <a:cubicBezTo>
                  <a:pt x="8027124" y="11702"/>
                  <a:pt x="8131580" y="-15104"/>
                  <a:pt x="8559385" y="0"/>
                </a:cubicBezTo>
                <a:cubicBezTo>
                  <a:pt x="8987190" y="15104"/>
                  <a:pt x="9023012" y="27752"/>
                  <a:pt x="9220852" y="0"/>
                </a:cubicBezTo>
                <a:cubicBezTo>
                  <a:pt x="9418692" y="-27752"/>
                  <a:pt x="9619456" y="-2651"/>
                  <a:pt x="9882320" y="0"/>
                </a:cubicBezTo>
                <a:cubicBezTo>
                  <a:pt x="10145184" y="2651"/>
                  <a:pt x="10045045" y="4581"/>
                  <a:pt x="10206439" y="0"/>
                </a:cubicBezTo>
                <a:cubicBezTo>
                  <a:pt x="10367833" y="-4581"/>
                  <a:pt x="10858464" y="17505"/>
                  <a:pt x="11244942" y="0"/>
                </a:cubicBezTo>
                <a:cubicBezTo>
                  <a:pt x="11245789" y="279316"/>
                  <a:pt x="11251843" y="451269"/>
                  <a:pt x="11244942" y="584732"/>
                </a:cubicBezTo>
                <a:cubicBezTo>
                  <a:pt x="11238041" y="718195"/>
                  <a:pt x="11240832" y="912772"/>
                  <a:pt x="11244942" y="1213475"/>
                </a:cubicBezTo>
                <a:cubicBezTo>
                  <a:pt x="11249052" y="1514178"/>
                  <a:pt x="11217764" y="1601254"/>
                  <a:pt x="11244942" y="1842219"/>
                </a:cubicBezTo>
                <a:cubicBezTo>
                  <a:pt x="11272120" y="2083184"/>
                  <a:pt x="11261309" y="2179639"/>
                  <a:pt x="11244942" y="2382938"/>
                </a:cubicBezTo>
                <a:cubicBezTo>
                  <a:pt x="11228575" y="2586237"/>
                  <a:pt x="11227751" y="2738920"/>
                  <a:pt x="11244942" y="2967670"/>
                </a:cubicBezTo>
                <a:cubicBezTo>
                  <a:pt x="11262133" y="3196420"/>
                  <a:pt x="11226824" y="3268110"/>
                  <a:pt x="11244942" y="3464377"/>
                </a:cubicBezTo>
                <a:cubicBezTo>
                  <a:pt x="11263060" y="3660644"/>
                  <a:pt x="11221675" y="3956111"/>
                  <a:pt x="11244942" y="4401205"/>
                </a:cubicBezTo>
                <a:cubicBezTo>
                  <a:pt x="11133841" y="4420117"/>
                  <a:pt x="10960293" y="4386655"/>
                  <a:pt x="10808374" y="4401205"/>
                </a:cubicBezTo>
                <a:cubicBezTo>
                  <a:pt x="10656455" y="4415755"/>
                  <a:pt x="10415757" y="4405593"/>
                  <a:pt x="10259356" y="4401205"/>
                </a:cubicBezTo>
                <a:cubicBezTo>
                  <a:pt x="10102955" y="4396817"/>
                  <a:pt x="9974676" y="4391083"/>
                  <a:pt x="9822788" y="4401205"/>
                </a:cubicBezTo>
                <a:cubicBezTo>
                  <a:pt x="9670900" y="4411327"/>
                  <a:pt x="9635397" y="4401983"/>
                  <a:pt x="9498669" y="4401205"/>
                </a:cubicBezTo>
                <a:cubicBezTo>
                  <a:pt x="9361941" y="4400427"/>
                  <a:pt x="9276633" y="4390713"/>
                  <a:pt x="9174550" y="4401205"/>
                </a:cubicBezTo>
                <a:cubicBezTo>
                  <a:pt x="9072467" y="4411697"/>
                  <a:pt x="8718015" y="4371688"/>
                  <a:pt x="8288184" y="4401205"/>
                </a:cubicBezTo>
                <a:cubicBezTo>
                  <a:pt x="7858353" y="4430722"/>
                  <a:pt x="7770280" y="4383834"/>
                  <a:pt x="7626717" y="4401205"/>
                </a:cubicBezTo>
                <a:cubicBezTo>
                  <a:pt x="7483154" y="4418576"/>
                  <a:pt x="7386736" y="4396938"/>
                  <a:pt x="7302598" y="4401205"/>
                </a:cubicBezTo>
                <a:cubicBezTo>
                  <a:pt x="7218460" y="4405472"/>
                  <a:pt x="7097052" y="4385228"/>
                  <a:pt x="6978479" y="4401205"/>
                </a:cubicBezTo>
                <a:cubicBezTo>
                  <a:pt x="6859906" y="4417182"/>
                  <a:pt x="6521246" y="4376560"/>
                  <a:pt x="6317012" y="4401205"/>
                </a:cubicBezTo>
                <a:cubicBezTo>
                  <a:pt x="6112778" y="4425850"/>
                  <a:pt x="5725439" y="4404099"/>
                  <a:pt x="5543095" y="4401205"/>
                </a:cubicBezTo>
                <a:cubicBezTo>
                  <a:pt x="5360751" y="4398311"/>
                  <a:pt x="5292761" y="4416676"/>
                  <a:pt x="5218976" y="4401205"/>
                </a:cubicBezTo>
                <a:cubicBezTo>
                  <a:pt x="5145191" y="4385734"/>
                  <a:pt x="4885605" y="4391936"/>
                  <a:pt x="4782408" y="4401205"/>
                </a:cubicBezTo>
                <a:cubicBezTo>
                  <a:pt x="4679211" y="4410474"/>
                  <a:pt x="4397212" y="4377960"/>
                  <a:pt x="4120941" y="4401205"/>
                </a:cubicBezTo>
                <a:cubicBezTo>
                  <a:pt x="3844670" y="4424450"/>
                  <a:pt x="3702189" y="4413454"/>
                  <a:pt x="3571923" y="4401205"/>
                </a:cubicBezTo>
                <a:cubicBezTo>
                  <a:pt x="3441657" y="4388956"/>
                  <a:pt x="3035971" y="4412184"/>
                  <a:pt x="2798006" y="4401205"/>
                </a:cubicBezTo>
                <a:cubicBezTo>
                  <a:pt x="2560041" y="4390226"/>
                  <a:pt x="2390516" y="4394477"/>
                  <a:pt x="2024090" y="4401205"/>
                </a:cubicBezTo>
                <a:cubicBezTo>
                  <a:pt x="1657664" y="4407933"/>
                  <a:pt x="1620216" y="4423902"/>
                  <a:pt x="1475072" y="4401205"/>
                </a:cubicBezTo>
                <a:cubicBezTo>
                  <a:pt x="1329928" y="4378508"/>
                  <a:pt x="1276299" y="4394517"/>
                  <a:pt x="1150953" y="4401205"/>
                </a:cubicBezTo>
                <a:cubicBezTo>
                  <a:pt x="1025607" y="4407893"/>
                  <a:pt x="265526" y="4390018"/>
                  <a:pt x="0" y="4401205"/>
                </a:cubicBezTo>
                <a:cubicBezTo>
                  <a:pt x="-27047" y="4128292"/>
                  <a:pt x="16998" y="3921388"/>
                  <a:pt x="0" y="3772461"/>
                </a:cubicBezTo>
                <a:cubicBezTo>
                  <a:pt x="-16998" y="3623534"/>
                  <a:pt x="3027" y="3426211"/>
                  <a:pt x="0" y="3231742"/>
                </a:cubicBezTo>
                <a:cubicBezTo>
                  <a:pt x="-3027" y="3037273"/>
                  <a:pt x="4620" y="2848928"/>
                  <a:pt x="0" y="2647010"/>
                </a:cubicBezTo>
                <a:cubicBezTo>
                  <a:pt x="-4620" y="2445092"/>
                  <a:pt x="14206" y="2372553"/>
                  <a:pt x="0" y="2106291"/>
                </a:cubicBezTo>
                <a:cubicBezTo>
                  <a:pt x="-14206" y="1840029"/>
                  <a:pt x="35239" y="1629685"/>
                  <a:pt x="0" y="1389523"/>
                </a:cubicBezTo>
                <a:cubicBezTo>
                  <a:pt x="-35239" y="1149361"/>
                  <a:pt x="-1251" y="869042"/>
                  <a:pt x="0" y="716768"/>
                </a:cubicBezTo>
                <a:cubicBezTo>
                  <a:pt x="1251" y="564495"/>
                  <a:pt x="33382" y="250155"/>
                  <a:pt x="0" y="0"/>
                </a:cubicBezTo>
                <a:close/>
              </a:path>
              <a:path w="11244942" h="4401205" stroke="0" extrusionOk="0">
                <a:moveTo>
                  <a:pt x="0" y="0"/>
                </a:moveTo>
                <a:cubicBezTo>
                  <a:pt x="175434" y="-18604"/>
                  <a:pt x="341633" y="6683"/>
                  <a:pt x="436568" y="0"/>
                </a:cubicBezTo>
                <a:cubicBezTo>
                  <a:pt x="531503" y="-6683"/>
                  <a:pt x="906180" y="16892"/>
                  <a:pt x="1210485" y="0"/>
                </a:cubicBezTo>
                <a:cubicBezTo>
                  <a:pt x="1514790" y="-16892"/>
                  <a:pt x="1572506" y="-18830"/>
                  <a:pt x="1871952" y="0"/>
                </a:cubicBezTo>
                <a:cubicBezTo>
                  <a:pt x="2171398" y="18830"/>
                  <a:pt x="2385718" y="36345"/>
                  <a:pt x="2645869" y="0"/>
                </a:cubicBezTo>
                <a:cubicBezTo>
                  <a:pt x="2906020" y="-36345"/>
                  <a:pt x="3064527" y="8727"/>
                  <a:pt x="3307336" y="0"/>
                </a:cubicBezTo>
                <a:cubicBezTo>
                  <a:pt x="3550145" y="-8727"/>
                  <a:pt x="3967454" y="-19599"/>
                  <a:pt x="4193702" y="0"/>
                </a:cubicBezTo>
                <a:cubicBezTo>
                  <a:pt x="4419950" y="19599"/>
                  <a:pt x="4542245" y="-10684"/>
                  <a:pt x="4855169" y="0"/>
                </a:cubicBezTo>
                <a:cubicBezTo>
                  <a:pt x="5168093" y="10684"/>
                  <a:pt x="5109186" y="-15780"/>
                  <a:pt x="5291737" y="0"/>
                </a:cubicBezTo>
                <a:cubicBezTo>
                  <a:pt x="5474288" y="15780"/>
                  <a:pt x="5524011" y="-6950"/>
                  <a:pt x="5728306" y="0"/>
                </a:cubicBezTo>
                <a:cubicBezTo>
                  <a:pt x="5932601" y="6950"/>
                  <a:pt x="6162516" y="11717"/>
                  <a:pt x="6277324" y="0"/>
                </a:cubicBezTo>
                <a:cubicBezTo>
                  <a:pt x="6392132" y="-11717"/>
                  <a:pt x="6654127" y="-24397"/>
                  <a:pt x="6938791" y="0"/>
                </a:cubicBezTo>
                <a:cubicBezTo>
                  <a:pt x="7223455" y="24397"/>
                  <a:pt x="7407484" y="16209"/>
                  <a:pt x="7825157" y="0"/>
                </a:cubicBezTo>
                <a:cubicBezTo>
                  <a:pt x="8242830" y="-16209"/>
                  <a:pt x="8141534" y="10217"/>
                  <a:pt x="8261725" y="0"/>
                </a:cubicBezTo>
                <a:cubicBezTo>
                  <a:pt x="8381916" y="-10217"/>
                  <a:pt x="8968686" y="-30528"/>
                  <a:pt x="9148091" y="0"/>
                </a:cubicBezTo>
                <a:cubicBezTo>
                  <a:pt x="9327496" y="30528"/>
                  <a:pt x="9432832" y="-15239"/>
                  <a:pt x="9697109" y="0"/>
                </a:cubicBezTo>
                <a:cubicBezTo>
                  <a:pt x="9961386" y="15239"/>
                  <a:pt x="10033097" y="21690"/>
                  <a:pt x="10246127" y="0"/>
                </a:cubicBezTo>
                <a:cubicBezTo>
                  <a:pt x="10459157" y="-21690"/>
                  <a:pt x="10493377" y="-1939"/>
                  <a:pt x="10570245" y="0"/>
                </a:cubicBezTo>
                <a:cubicBezTo>
                  <a:pt x="10647113" y="1939"/>
                  <a:pt x="10991803" y="-16633"/>
                  <a:pt x="11244942" y="0"/>
                </a:cubicBezTo>
                <a:cubicBezTo>
                  <a:pt x="11260128" y="202334"/>
                  <a:pt x="11274776" y="372331"/>
                  <a:pt x="11244942" y="716768"/>
                </a:cubicBezTo>
                <a:cubicBezTo>
                  <a:pt x="11215108" y="1061205"/>
                  <a:pt x="11264265" y="1038786"/>
                  <a:pt x="11244942" y="1345511"/>
                </a:cubicBezTo>
                <a:cubicBezTo>
                  <a:pt x="11225619" y="1652236"/>
                  <a:pt x="11261764" y="1836749"/>
                  <a:pt x="11244942" y="2062279"/>
                </a:cubicBezTo>
                <a:cubicBezTo>
                  <a:pt x="11228120" y="2287809"/>
                  <a:pt x="11255576" y="2482065"/>
                  <a:pt x="11244942" y="2691022"/>
                </a:cubicBezTo>
                <a:cubicBezTo>
                  <a:pt x="11234308" y="2899979"/>
                  <a:pt x="11255717" y="3009661"/>
                  <a:pt x="11244942" y="3231742"/>
                </a:cubicBezTo>
                <a:cubicBezTo>
                  <a:pt x="11234167" y="3453823"/>
                  <a:pt x="11270663" y="3513780"/>
                  <a:pt x="11244942" y="3772461"/>
                </a:cubicBezTo>
                <a:cubicBezTo>
                  <a:pt x="11219221" y="4031142"/>
                  <a:pt x="11235782" y="4236317"/>
                  <a:pt x="11244942" y="4401205"/>
                </a:cubicBezTo>
                <a:cubicBezTo>
                  <a:pt x="11157216" y="4392574"/>
                  <a:pt x="11031626" y="4411853"/>
                  <a:pt x="10920823" y="4401205"/>
                </a:cubicBezTo>
                <a:cubicBezTo>
                  <a:pt x="10810020" y="4390557"/>
                  <a:pt x="10526204" y="4421388"/>
                  <a:pt x="10371805" y="4401205"/>
                </a:cubicBezTo>
                <a:cubicBezTo>
                  <a:pt x="10217406" y="4381022"/>
                  <a:pt x="10144536" y="4383413"/>
                  <a:pt x="9935237" y="4401205"/>
                </a:cubicBezTo>
                <a:cubicBezTo>
                  <a:pt x="9725938" y="4418997"/>
                  <a:pt x="9561078" y="4381267"/>
                  <a:pt x="9386219" y="4401205"/>
                </a:cubicBezTo>
                <a:cubicBezTo>
                  <a:pt x="9211360" y="4421143"/>
                  <a:pt x="8955754" y="4387221"/>
                  <a:pt x="8724752" y="4401205"/>
                </a:cubicBezTo>
                <a:cubicBezTo>
                  <a:pt x="8493750" y="4415189"/>
                  <a:pt x="8492776" y="4386844"/>
                  <a:pt x="8400633" y="4401205"/>
                </a:cubicBezTo>
                <a:cubicBezTo>
                  <a:pt x="8308490" y="4415566"/>
                  <a:pt x="8124474" y="4396672"/>
                  <a:pt x="7964065" y="4401205"/>
                </a:cubicBezTo>
                <a:cubicBezTo>
                  <a:pt x="7803656" y="4405738"/>
                  <a:pt x="7744097" y="4390999"/>
                  <a:pt x="7527496" y="4401205"/>
                </a:cubicBezTo>
                <a:cubicBezTo>
                  <a:pt x="7310895" y="4411411"/>
                  <a:pt x="7091426" y="4377128"/>
                  <a:pt x="6753580" y="4401205"/>
                </a:cubicBezTo>
                <a:cubicBezTo>
                  <a:pt x="6415734" y="4425282"/>
                  <a:pt x="6278098" y="4391161"/>
                  <a:pt x="5979663" y="4401205"/>
                </a:cubicBezTo>
                <a:cubicBezTo>
                  <a:pt x="5681228" y="4411249"/>
                  <a:pt x="5560975" y="4395568"/>
                  <a:pt x="5430646" y="4401205"/>
                </a:cubicBezTo>
                <a:cubicBezTo>
                  <a:pt x="5300317" y="4406842"/>
                  <a:pt x="5145141" y="4404257"/>
                  <a:pt x="4881628" y="4401205"/>
                </a:cubicBezTo>
                <a:cubicBezTo>
                  <a:pt x="4618115" y="4398153"/>
                  <a:pt x="4535141" y="4413081"/>
                  <a:pt x="4332610" y="4401205"/>
                </a:cubicBezTo>
                <a:cubicBezTo>
                  <a:pt x="4130079" y="4389329"/>
                  <a:pt x="4136710" y="4411837"/>
                  <a:pt x="4008491" y="4401205"/>
                </a:cubicBezTo>
                <a:cubicBezTo>
                  <a:pt x="3880272" y="4390573"/>
                  <a:pt x="3623328" y="4421509"/>
                  <a:pt x="3459473" y="4401205"/>
                </a:cubicBezTo>
                <a:cubicBezTo>
                  <a:pt x="3295618" y="4380901"/>
                  <a:pt x="3025820" y="4398977"/>
                  <a:pt x="2685557" y="4401205"/>
                </a:cubicBezTo>
                <a:cubicBezTo>
                  <a:pt x="2345294" y="4403433"/>
                  <a:pt x="2431271" y="4398674"/>
                  <a:pt x="2361438" y="4401205"/>
                </a:cubicBezTo>
                <a:cubicBezTo>
                  <a:pt x="2291605" y="4403736"/>
                  <a:pt x="1869707" y="4377571"/>
                  <a:pt x="1699971" y="4401205"/>
                </a:cubicBezTo>
                <a:cubicBezTo>
                  <a:pt x="1530235" y="4424839"/>
                  <a:pt x="1475707" y="4397953"/>
                  <a:pt x="1263402" y="4401205"/>
                </a:cubicBezTo>
                <a:cubicBezTo>
                  <a:pt x="1051097" y="4404457"/>
                  <a:pt x="532563" y="4342390"/>
                  <a:pt x="0" y="4401205"/>
                </a:cubicBezTo>
                <a:cubicBezTo>
                  <a:pt x="24781" y="4181054"/>
                  <a:pt x="-7745" y="4032226"/>
                  <a:pt x="0" y="3816473"/>
                </a:cubicBezTo>
                <a:cubicBezTo>
                  <a:pt x="7745" y="3600720"/>
                  <a:pt x="11850" y="3417367"/>
                  <a:pt x="0" y="3187730"/>
                </a:cubicBezTo>
                <a:cubicBezTo>
                  <a:pt x="-11850" y="2958093"/>
                  <a:pt x="19977" y="2920765"/>
                  <a:pt x="0" y="2691022"/>
                </a:cubicBezTo>
                <a:cubicBezTo>
                  <a:pt x="-19977" y="2461279"/>
                  <a:pt x="3544" y="2252568"/>
                  <a:pt x="0" y="2062279"/>
                </a:cubicBezTo>
                <a:cubicBezTo>
                  <a:pt x="-3544" y="1871990"/>
                  <a:pt x="22287" y="1602061"/>
                  <a:pt x="0" y="1477547"/>
                </a:cubicBezTo>
                <a:cubicBezTo>
                  <a:pt x="-22287" y="1353033"/>
                  <a:pt x="-30469" y="955021"/>
                  <a:pt x="0" y="760780"/>
                </a:cubicBezTo>
                <a:cubicBezTo>
                  <a:pt x="30469" y="566539"/>
                  <a:pt x="-766" y="207018"/>
                  <a:pt x="0" y="0"/>
                </a:cubicBezTo>
                <a:close/>
              </a:path>
            </a:pathLst>
          </a:custGeom>
          <a:solidFill>
            <a:schemeClr val="accent6">
              <a:lumMod val="20000"/>
              <a:lumOff val="80000"/>
            </a:schemeClr>
          </a:solidFill>
          <a:ln w="28575">
            <a:solidFill>
              <a:srgbClr val="92D050"/>
            </a:solidFill>
          </a:ln>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A possible version:   </a:t>
            </a:r>
            <a:endParaRPr kumimoji="0" lang="en-US" altLang="zh-CN" sz="20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1"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Changes in my community</a:t>
            </a:r>
            <a:endParaRPr kumimoji="0" lang="en-US" altLang="zh-CN" sz="2000" b="1"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     Since removing to my current neighborhood, I've observed its significant transformation straight. I'm excited to share two major changes that have occurred over the past few years.</a:t>
            </a:r>
            <a:endParaRPr kumimoji="0" lang="en-US" altLang="zh-CN" sz="20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     One noticeable change is the development of more green spaces and recreational facilities within the neighborhood. These additions have transformed previously vacant areas into </a:t>
            </a:r>
            <a:r>
              <a:rPr kumimoji="0" lang="en-US" altLang="zh-CN" sz="2000" b="0" i="0" u="none" strike="noStrike" kern="1200" cap="none" spc="0" normalizeH="0" baseline="0" noProof="0" dirty="0" err="1">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colourful</a:t>
            </a:r>
            <a:r>
              <a:rPr kumimoji="0" lang="en-US" altLang="zh-CN" sz="20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  centers of activity, providing residents with opportunities for leisure and relaxation. Furthermore, there has been a noticeable increase in community events and initiatives aimed at fostering a sense of unity and belonging among residents. From neighborhood clean-up campaigns to cultural festivals, these activities have brought people together, strengthening social bonds and promoting a sense of pride in our community.</a:t>
            </a:r>
            <a:endParaRPr kumimoji="0" lang="en-US" altLang="zh-CN" sz="20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     In conclusion, the changes in my community reflect the dynamic nature of modern society, driven by factors such as urbanization, technological advancements, and shifting social values. While these changes bring both opportunities and challenges, they ultimately contribute to the overall improvement and development of our neighborhood.</a:t>
            </a:r>
            <a:endParaRPr kumimoji="0" lang="en-US" altLang="zh-CN" sz="20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pic>
        <p:nvPicPr>
          <p:cNvPr id="5124" name="图片 6" descr="logo横版 png"/>
          <p:cNvPicPr>
            <a:picLocks noChangeAspect="1"/>
          </p:cNvPicPr>
          <p:nvPr>
            <p:ph idx="1"/>
          </p:nvPr>
        </p:nvPicPr>
        <p:blipFill>
          <a:blip r:embed="rId2"/>
          <a:stretch>
            <a:fillRect/>
          </a:stretch>
        </p:blipFill>
        <p:spPr>
          <a:xfrm>
            <a:off x="11058525" y="582930"/>
            <a:ext cx="660400" cy="698500"/>
          </a:xfrm>
          <a:prstGeom prst="rect">
            <a:avLst/>
          </a:prstGeom>
          <a:noFill/>
          <a:ln w="9525">
            <a:noFill/>
          </a:ln>
        </p:spPr>
      </p:pic>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pic>
        <p:nvPicPr>
          <p:cNvPr id="5" name="内容占位符 4"/>
          <p:cNvPicPr>
            <a:picLocks noGrp="1" noChangeAspect="1"/>
          </p:cNvPicPr>
          <p:nvPr>
            <p:ph idx="1"/>
          </p:nvPr>
        </p:nvPicPr>
        <p:blipFill>
          <a:blip r:embed="rId1">
            <a:extLst>
              <a:ext uri="{28A0092B-C50C-407E-A947-70E740481C1C}">
                <a14:useLocalDpi xmlns:a14="http://schemas.microsoft.com/office/drawing/2010/main" val="0"/>
              </a:ext>
            </a:extLst>
          </a:blip>
          <a:stretch>
            <a:fillRect/>
          </a:stretch>
        </p:blipFill>
        <p:spPr>
          <a:xfrm>
            <a:off x="170497" y="94796"/>
            <a:ext cx="11836445" cy="8915764"/>
          </a:xfrm>
        </p:spPr>
      </p:pic>
      <p:sp>
        <p:nvSpPr>
          <p:cNvPr id="9" name="文本框 8"/>
          <p:cNvSpPr txBox="1"/>
          <p:nvPr/>
        </p:nvSpPr>
        <p:spPr>
          <a:xfrm>
            <a:off x="2832123" y="2274838"/>
            <a:ext cx="9174819" cy="2308324"/>
          </a:xfrm>
          <a:prstGeom prst="rect">
            <a:avLst/>
          </a:prstGeom>
          <a:solidFill>
            <a:schemeClr val="bg1">
              <a:alpha val="47000"/>
            </a:schemeClr>
          </a:solidFill>
        </p:spPr>
        <p:txBody>
          <a:bodyPr wrap="square">
            <a:spAutoFit/>
          </a:bodyPr>
          <a:lstStyle/>
          <a:p>
            <a:pPr algn="r"/>
            <a:r>
              <a:rPr lang="en-US" altLang="zh-CN" sz="4800" dirty="0">
                <a:solidFill>
                  <a:srgbClr val="E7835F"/>
                </a:solidFill>
                <a:latin typeface="Arial Black" panose="020B0A04020102020204" pitchFamily="34" charset="0"/>
              </a:rPr>
              <a:t>A flower does not think of competing with the flower next to it. It just blooms.</a:t>
            </a:r>
            <a:endParaRPr lang="zh-CN" altLang="en-US" sz="4800" dirty="0">
              <a:solidFill>
                <a:srgbClr val="E7835F"/>
              </a:solidFill>
              <a:latin typeface="Arial Black" panose="020B0A04020102020204" pitchFamily="34" charset="0"/>
            </a:endParaRPr>
          </a:p>
        </p:txBody>
      </p:sp>
    </p:spTree>
  </p:cSld>
  <p:clrMapOvr>
    <a:masterClrMapping/>
  </p:clrMapOvr>
  <p:transition spd="med">
    <p:pull/>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239486" y="-1034820"/>
            <a:ext cx="13139057" cy="7936366"/>
            <a:chOff x="-391886" y="-85586"/>
            <a:chExt cx="13139057" cy="7936366"/>
          </a:xfrm>
        </p:grpSpPr>
        <p:pic>
          <p:nvPicPr>
            <p:cNvPr id="3" name="图片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53093" y="-85586"/>
              <a:ext cx="12698186" cy="7936366"/>
            </a:xfrm>
            <a:prstGeom prst="rect">
              <a:avLst/>
            </a:prstGeom>
          </p:spPr>
        </p:pic>
        <p:sp>
          <p:nvSpPr>
            <p:cNvPr id="5" name="矩形 4"/>
            <p:cNvSpPr/>
            <p:nvPr/>
          </p:nvSpPr>
          <p:spPr>
            <a:xfrm>
              <a:off x="-391886" y="3429000"/>
              <a:ext cx="13139057" cy="4378234"/>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endParaRPr>
            </a:p>
          </p:txBody>
        </p:sp>
      </p:grpSp>
      <p:sp>
        <p:nvSpPr>
          <p:cNvPr id="4" name="文本框 3"/>
          <p:cNvSpPr txBox="1"/>
          <p:nvPr/>
        </p:nvSpPr>
        <p:spPr>
          <a:xfrm>
            <a:off x="391887" y="684776"/>
            <a:ext cx="11244942" cy="1569660"/>
          </a:xfrm>
          <a:prstGeom prst="rect">
            <a:avLst/>
          </a:prstGeom>
          <a:noFill/>
          <a:ln w="28575">
            <a:solidFill>
              <a:srgbClr val="92D050"/>
            </a:solidFill>
          </a:ln>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rPr>
              <a:t>【</a:t>
            </a:r>
            <a:r>
              <a:rPr kumimoji="0" lang="zh-CN" altLang="en-US" sz="24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rPr>
              <a:t>新高考改</a:t>
            </a:r>
            <a:r>
              <a:rPr kumimoji="0" lang="en-US" altLang="zh-CN" sz="24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rPr>
              <a:t>】</a:t>
            </a:r>
            <a:r>
              <a:rPr kumimoji="0" lang="zh-CN" altLang="en-US" sz="24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rPr>
              <a:t>假定你是李华，你校的英语报正在征稿。请你结合以下名人名言，写一篇题为</a:t>
            </a:r>
            <a:r>
              <a:rPr kumimoji="0" lang="en-US" altLang="zh-CN" sz="24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“Success is not final, failure is not fatal: It is the courage to continue that counts.”——Winston Churchill </a:t>
            </a:r>
            <a:r>
              <a:rPr kumimoji="0" lang="zh-CN"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a:t>
            </a:r>
            <a:r>
              <a:rPr kumimoji="0" lang="zh-CN" altLang="en-US" sz="24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rPr>
              <a:t>内容包括：</a:t>
            </a:r>
            <a:endParaRPr kumimoji="0" lang="zh-CN" altLang="en-US" sz="24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endParaRPr>
          </a:p>
          <a:p>
            <a:pPr marL="0" marR="0" lvl="0" indent="0" algn="just"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rPr>
              <a:t>1. </a:t>
            </a:r>
            <a:r>
              <a:rPr kumimoji="0" lang="zh-CN" altLang="en-US" sz="24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rPr>
              <a:t>你对该名言的理解；</a:t>
            </a:r>
            <a:r>
              <a:rPr kumimoji="0" lang="en-US" altLang="zh-CN" sz="24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rPr>
              <a:t>2. </a:t>
            </a:r>
            <a:r>
              <a:rPr kumimoji="0" lang="zh-CN" altLang="en-US" sz="24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rPr>
              <a:t>结合生活实例；</a:t>
            </a:r>
            <a:r>
              <a:rPr kumimoji="0" lang="en-US" altLang="zh-CN" sz="24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rPr>
              <a:t>3. </a:t>
            </a:r>
            <a:r>
              <a:rPr kumimoji="0" lang="zh-CN" altLang="en-US" sz="24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rPr>
              <a:t>你对该名言的感悟。</a:t>
            </a:r>
            <a:endParaRPr kumimoji="0" lang="zh-CN" altLang="en-US" sz="2000" b="0" i="1"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endParaRPr>
          </a:p>
        </p:txBody>
      </p:sp>
      <p:sp>
        <p:nvSpPr>
          <p:cNvPr id="6" name="文本框 5"/>
          <p:cNvSpPr txBox="1"/>
          <p:nvPr/>
        </p:nvSpPr>
        <p:spPr>
          <a:xfrm>
            <a:off x="391887" y="2329546"/>
            <a:ext cx="11244942" cy="4093428"/>
          </a:xfrm>
          <a:custGeom>
            <a:avLst/>
            <a:gdLst>
              <a:gd name="connsiteX0" fmla="*/ 0 w 11244942"/>
              <a:gd name="connsiteY0" fmla="*/ 0 h 4093428"/>
              <a:gd name="connsiteX1" fmla="*/ 324119 w 11244942"/>
              <a:gd name="connsiteY1" fmla="*/ 0 h 4093428"/>
              <a:gd name="connsiteX2" fmla="*/ 873137 w 11244942"/>
              <a:gd name="connsiteY2" fmla="*/ 0 h 4093428"/>
              <a:gd name="connsiteX3" fmla="*/ 1647053 w 11244942"/>
              <a:gd name="connsiteY3" fmla="*/ 0 h 4093428"/>
              <a:gd name="connsiteX4" fmla="*/ 1971172 w 11244942"/>
              <a:gd name="connsiteY4" fmla="*/ 0 h 4093428"/>
              <a:gd name="connsiteX5" fmla="*/ 2407741 w 11244942"/>
              <a:gd name="connsiteY5" fmla="*/ 0 h 4093428"/>
              <a:gd name="connsiteX6" fmla="*/ 2844309 w 11244942"/>
              <a:gd name="connsiteY6" fmla="*/ 0 h 4093428"/>
              <a:gd name="connsiteX7" fmla="*/ 3168428 w 11244942"/>
              <a:gd name="connsiteY7" fmla="*/ 0 h 4093428"/>
              <a:gd name="connsiteX8" fmla="*/ 3492547 w 11244942"/>
              <a:gd name="connsiteY8" fmla="*/ 0 h 4093428"/>
              <a:gd name="connsiteX9" fmla="*/ 4154014 w 11244942"/>
              <a:gd name="connsiteY9" fmla="*/ 0 h 4093428"/>
              <a:gd name="connsiteX10" fmla="*/ 4590582 w 11244942"/>
              <a:gd name="connsiteY10" fmla="*/ 0 h 4093428"/>
              <a:gd name="connsiteX11" fmla="*/ 4914701 w 11244942"/>
              <a:gd name="connsiteY11" fmla="*/ 0 h 4093428"/>
              <a:gd name="connsiteX12" fmla="*/ 5576168 w 11244942"/>
              <a:gd name="connsiteY12" fmla="*/ 0 h 4093428"/>
              <a:gd name="connsiteX13" fmla="*/ 6125186 w 11244942"/>
              <a:gd name="connsiteY13" fmla="*/ 0 h 4093428"/>
              <a:gd name="connsiteX14" fmla="*/ 6449305 w 11244942"/>
              <a:gd name="connsiteY14" fmla="*/ 0 h 4093428"/>
              <a:gd name="connsiteX15" fmla="*/ 6885873 w 11244942"/>
              <a:gd name="connsiteY15" fmla="*/ 0 h 4093428"/>
              <a:gd name="connsiteX16" fmla="*/ 7659790 w 11244942"/>
              <a:gd name="connsiteY16" fmla="*/ 0 h 4093428"/>
              <a:gd name="connsiteX17" fmla="*/ 8546156 w 11244942"/>
              <a:gd name="connsiteY17" fmla="*/ 0 h 4093428"/>
              <a:gd name="connsiteX18" fmla="*/ 9207623 w 11244942"/>
              <a:gd name="connsiteY18" fmla="*/ 0 h 4093428"/>
              <a:gd name="connsiteX19" fmla="*/ 9869090 w 11244942"/>
              <a:gd name="connsiteY19" fmla="*/ 0 h 4093428"/>
              <a:gd name="connsiteX20" fmla="*/ 10193209 w 11244942"/>
              <a:gd name="connsiteY20" fmla="*/ 0 h 4093428"/>
              <a:gd name="connsiteX21" fmla="*/ 11244942 w 11244942"/>
              <a:gd name="connsiteY21" fmla="*/ 0 h 4093428"/>
              <a:gd name="connsiteX22" fmla="*/ 11244942 w 11244942"/>
              <a:gd name="connsiteY22" fmla="*/ 641304 h 4093428"/>
              <a:gd name="connsiteX23" fmla="*/ 11244942 w 11244942"/>
              <a:gd name="connsiteY23" fmla="*/ 1323542 h 4093428"/>
              <a:gd name="connsiteX24" fmla="*/ 11244942 w 11244942"/>
              <a:gd name="connsiteY24" fmla="*/ 2005780 h 4093428"/>
              <a:gd name="connsiteX25" fmla="*/ 11244942 w 11244942"/>
              <a:gd name="connsiteY25" fmla="*/ 2606149 h 4093428"/>
              <a:gd name="connsiteX26" fmla="*/ 11244942 w 11244942"/>
              <a:gd name="connsiteY26" fmla="*/ 3247453 h 4093428"/>
              <a:gd name="connsiteX27" fmla="*/ 11244942 w 11244942"/>
              <a:gd name="connsiteY27" fmla="*/ 4093428 h 4093428"/>
              <a:gd name="connsiteX28" fmla="*/ 10920823 w 11244942"/>
              <a:gd name="connsiteY28" fmla="*/ 4093428 h 4093428"/>
              <a:gd name="connsiteX29" fmla="*/ 10146906 w 11244942"/>
              <a:gd name="connsiteY29" fmla="*/ 4093428 h 4093428"/>
              <a:gd name="connsiteX30" fmla="*/ 9597889 w 11244942"/>
              <a:gd name="connsiteY30" fmla="*/ 4093428 h 4093428"/>
              <a:gd name="connsiteX31" fmla="*/ 9161320 w 11244942"/>
              <a:gd name="connsiteY31" fmla="*/ 4093428 h 4093428"/>
              <a:gd name="connsiteX32" fmla="*/ 8837201 w 11244942"/>
              <a:gd name="connsiteY32" fmla="*/ 4093428 h 4093428"/>
              <a:gd name="connsiteX33" fmla="*/ 8513083 w 11244942"/>
              <a:gd name="connsiteY33" fmla="*/ 4093428 h 4093428"/>
              <a:gd name="connsiteX34" fmla="*/ 7626717 w 11244942"/>
              <a:gd name="connsiteY34" fmla="*/ 4093428 h 4093428"/>
              <a:gd name="connsiteX35" fmla="*/ 6965249 w 11244942"/>
              <a:gd name="connsiteY35" fmla="*/ 4093428 h 4093428"/>
              <a:gd name="connsiteX36" fmla="*/ 6641130 w 11244942"/>
              <a:gd name="connsiteY36" fmla="*/ 4093428 h 4093428"/>
              <a:gd name="connsiteX37" fmla="*/ 6317012 w 11244942"/>
              <a:gd name="connsiteY37" fmla="*/ 4093428 h 4093428"/>
              <a:gd name="connsiteX38" fmla="*/ 5655544 w 11244942"/>
              <a:gd name="connsiteY38" fmla="*/ 4093428 h 4093428"/>
              <a:gd name="connsiteX39" fmla="*/ 4881628 w 11244942"/>
              <a:gd name="connsiteY39" fmla="*/ 4093428 h 4093428"/>
              <a:gd name="connsiteX40" fmla="*/ 4557509 w 11244942"/>
              <a:gd name="connsiteY40" fmla="*/ 4093428 h 4093428"/>
              <a:gd name="connsiteX41" fmla="*/ 4120941 w 11244942"/>
              <a:gd name="connsiteY41" fmla="*/ 4093428 h 4093428"/>
              <a:gd name="connsiteX42" fmla="*/ 3459473 w 11244942"/>
              <a:gd name="connsiteY42" fmla="*/ 4093428 h 4093428"/>
              <a:gd name="connsiteX43" fmla="*/ 2910456 w 11244942"/>
              <a:gd name="connsiteY43" fmla="*/ 4093428 h 4093428"/>
              <a:gd name="connsiteX44" fmla="*/ 2136539 w 11244942"/>
              <a:gd name="connsiteY44" fmla="*/ 4093428 h 4093428"/>
              <a:gd name="connsiteX45" fmla="*/ 1362622 w 11244942"/>
              <a:gd name="connsiteY45" fmla="*/ 4093428 h 4093428"/>
              <a:gd name="connsiteX46" fmla="*/ 813605 w 11244942"/>
              <a:gd name="connsiteY46" fmla="*/ 4093428 h 4093428"/>
              <a:gd name="connsiteX47" fmla="*/ 0 w 11244942"/>
              <a:gd name="connsiteY47" fmla="*/ 4093428 h 4093428"/>
              <a:gd name="connsiteX48" fmla="*/ 0 w 11244942"/>
              <a:gd name="connsiteY48" fmla="*/ 3370256 h 4093428"/>
              <a:gd name="connsiteX49" fmla="*/ 0 w 11244942"/>
              <a:gd name="connsiteY49" fmla="*/ 2688018 h 4093428"/>
              <a:gd name="connsiteX50" fmla="*/ 0 w 11244942"/>
              <a:gd name="connsiteY50" fmla="*/ 2087648 h 4093428"/>
              <a:gd name="connsiteX51" fmla="*/ 0 w 11244942"/>
              <a:gd name="connsiteY51" fmla="*/ 1446345 h 4093428"/>
              <a:gd name="connsiteX52" fmla="*/ 0 w 11244942"/>
              <a:gd name="connsiteY52" fmla="*/ 845975 h 4093428"/>
              <a:gd name="connsiteX53" fmla="*/ 0 w 11244942"/>
              <a:gd name="connsiteY53" fmla="*/ 0 h 4093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11244942" h="4093428" fill="none" extrusionOk="0">
                <a:moveTo>
                  <a:pt x="0" y="0"/>
                </a:moveTo>
                <a:cubicBezTo>
                  <a:pt x="134869" y="-5564"/>
                  <a:pt x="243973" y="-2064"/>
                  <a:pt x="324119" y="0"/>
                </a:cubicBezTo>
                <a:cubicBezTo>
                  <a:pt x="404265" y="2064"/>
                  <a:pt x="740653" y="-10302"/>
                  <a:pt x="873137" y="0"/>
                </a:cubicBezTo>
                <a:cubicBezTo>
                  <a:pt x="1005621" y="10302"/>
                  <a:pt x="1267531" y="30095"/>
                  <a:pt x="1647053" y="0"/>
                </a:cubicBezTo>
                <a:cubicBezTo>
                  <a:pt x="2026575" y="-30095"/>
                  <a:pt x="1850125" y="5599"/>
                  <a:pt x="1971172" y="0"/>
                </a:cubicBezTo>
                <a:cubicBezTo>
                  <a:pt x="2092219" y="-5599"/>
                  <a:pt x="2228103" y="10735"/>
                  <a:pt x="2407741" y="0"/>
                </a:cubicBezTo>
                <a:cubicBezTo>
                  <a:pt x="2587379" y="-10735"/>
                  <a:pt x="2726093" y="18765"/>
                  <a:pt x="2844309" y="0"/>
                </a:cubicBezTo>
                <a:cubicBezTo>
                  <a:pt x="2962525" y="-18765"/>
                  <a:pt x="3010220" y="-330"/>
                  <a:pt x="3168428" y="0"/>
                </a:cubicBezTo>
                <a:cubicBezTo>
                  <a:pt x="3326636" y="330"/>
                  <a:pt x="3359416" y="2121"/>
                  <a:pt x="3492547" y="0"/>
                </a:cubicBezTo>
                <a:cubicBezTo>
                  <a:pt x="3625678" y="-2121"/>
                  <a:pt x="3838497" y="-4876"/>
                  <a:pt x="4154014" y="0"/>
                </a:cubicBezTo>
                <a:cubicBezTo>
                  <a:pt x="4469531" y="4876"/>
                  <a:pt x="4416135" y="20244"/>
                  <a:pt x="4590582" y="0"/>
                </a:cubicBezTo>
                <a:cubicBezTo>
                  <a:pt x="4765029" y="-20244"/>
                  <a:pt x="4849609" y="-9172"/>
                  <a:pt x="4914701" y="0"/>
                </a:cubicBezTo>
                <a:cubicBezTo>
                  <a:pt x="4979793" y="9172"/>
                  <a:pt x="5319155" y="-28748"/>
                  <a:pt x="5576168" y="0"/>
                </a:cubicBezTo>
                <a:cubicBezTo>
                  <a:pt x="5833181" y="28748"/>
                  <a:pt x="5905737" y="-11742"/>
                  <a:pt x="6125186" y="0"/>
                </a:cubicBezTo>
                <a:cubicBezTo>
                  <a:pt x="6344635" y="11742"/>
                  <a:pt x="6306524" y="-13762"/>
                  <a:pt x="6449305" y="0"/>
                </a:cubicBezTo>
                <a:cubicBezTo>
                  <a:pt x="6592086" y="13762"/>
                  <a:pt x="6691220" y="-6719"/>
                  <a:pt x="6885873" y="0"/>
                </a:cubicBezTo>
                <a:cubicBezTo>
                  <a:pt x="7080526" y="6719"/>
                  <a:pt x="7305356" y="-15804"/>
                  <a:pt x="7659790" y="0"/>
                </a:cubicBezTo>
                <a:cubicBezTo>
                  <a:pt x="8014224" y="15804"/>
                  <a:pt x="8118351" y="-15104"/>
                  <a:pt x="8546156" y="0"/>
                </a:cubicBezTo>
                <a:cubicBezTo>
                  <a:pt x="8973961" y="15104"/>
                  <a:pt x="9009783" y="27752"/>
                  <a:pt x="9207623" y="0"/>
                </a:cubicBezTo>
                <a:cubicBezTo>
                  <a:pt x="9405463" y="-27752"/>
                  <a:pt x="9607264" y="1781"/>
                  <a:pt x="9869090" y="0"/>
                </a:cubicBezTo>
                <a:cubicBezTo>
                  <a:pt x="10130916" y="-1781"/>
                  <a:pt x="10031815" y="4581"/>
                  <a:pt x="10193209" y="0"/>
                </a:cubicBezTo>
                <a:cubicBezTo>
                  <a:pt x="10354603" y="-4581"/>
                  <a:pt x="10904904" y="14991"/>
                  <a:pt x="11244942" y="0"/>
                </a:cubicBezTo>
                <a:cubicBezTo>
                  <a:pt x="11237593" y="144019"/>
                  <a:pt x="11240033" y="384912"/>
                  <a:pt x="11244942" y="641304"/>
                </a:cubicBezTo>
                <a:cubicBezTo>
                  <a:pt x="11249851" y="897696"/>
                  <a:pt x="11275557" y="1006896"/>
                  <a:pt x="11244942" y="1323542"/>
                </a:cubicBezTo>
                <a:cubicBezTo>
                  <a:pt x="11214327" y="1640188"/>
                  <a:pt x="11238030" y="1841163"/>
                  <a:pt x="11244942" y="2005780"/>
                </a:cubicBezTo>
                <a:cubicBezTo>
                  <a:pt x="11251854" y="2170397"/>
                  <a:pt x="11232806" y="2415538"/>
                  <a:pt x="11244942" y="2606149"/>
                </a:cubicBezTo>
                <a:cubicBezTo>
                  <a:pt x="11257078" y="2796760"/>
                  <a:pt x="11271273" y="2962624"/>
                  <a:pt x="11244942" y="3247453"/>
                </a:cubicBezTo>
                <a:cubicBezTo>
                  <a:pt x="11218611" y="3532282"/>
                  <a:pt x="11261686" y="3895807"/>
                  <a:pt x="11244942" y="4093428"/>
                </a:cubicBezTo>
                <a:cubicBezTo>
                  <a:pt x="11167977" y="4085452"/>
                  <a:pt x="11079845" y="4100601"/>
                  <a:pt x="10920823" y="4093428"/>
                </a:cubicBezTo>
                <a:cubicBezTo>
                  <a:pt x="10761801" y="4086255"/>
                  <a:pt x="10481503" y="4101730"/>
                  <a:pt x="10146906" y="4093428"/>
                </a:cubicBezTo>
                <a:cubicBezTo>
                  <a:pt x="9812309" y="4085126"/>
                  <a:pt x="9749765" y="4091145"/>
                  <a:pt x="9597889" y="4093428"/>
                </a:cubicBezTo>
                <a:cubicBezTo>
                  <a:pt x="9446013" y="4095711"/>
                  <a:pt x="9317275" y="4091543"/>
                  <a:pt x="9161320" y="4093428"/>
                </a:cubicBezTo>
                <a:cubicBezTo>
                  <a:pt x="9005365" y="4095313"/>
                  <a:pt x="8973929" y="4094206"/>
                  <a:pt x="8837201" y="4093428"/>
                </a:cubicBezTo>
                <a:cubicBezTo>
                  <a:pt x="8700473" y="4092650"/>
                  <a:pt x="8604743" y="4105351"/>
                  <a:pt x="8513083" y="4093428"/>
                </a:cubicBezTo>
                <a:cubicBezTo>
                  <a:pt x="8421423" y="4081505"/>
                  <a:pt x="8056548" y="4063911"/>
                  <a:pt x="7626717" y="4093428"/>
                </a:cubicBezTo>
                <a:cubicBezTo>
                  <a:pt x="7196886" y="4122945"/>
                  <a:pt x="7114816" y="4077054"/>
                  <a:pt x="6965249" y="4093428"/>
                </a:cubicBezTo>
                <a:cubicBezTo>
                  <a:pt x="6815682" y="4109802"/>
                  <a:pt x="6725268" y="4089161"/>
                  <a:pt x="6641130" y="4093428"/>
                </a:cubicBezTo>
                <a:cubicBezTo>
                  <a:pt x="6556992" y="4097695"/>
                  <a:pt x="6432288" y="4109224"/>
                  <a:pt x="6317012" y="4093428"/>
                </a:cubicBezTo>
                <a:cubicBezTo>
                  <a:pt x="6201736" y="4077632"/>
                  <a:pt x="5860897" y="4074998"/>
                  <a:pt x="5655544" y="4093428"/>
                </a:cubicBezTo>
                <a:cubicBezTo>
                  <a:pt x="5450191" y="4111858"/>
                  <a:pt x="5061504" y="4094553"/>
                  <a:pt x="4881628" y="4093428"/>
                </a:cubicBezTo>
                <a:cubicBezTo>
                  <a:pt x="4701752" y="4092303"/>
                  <a:pt x="4631294" y="4108899"/>
                  <a:pt x="4557509" y="4093428"/>
                </a:cubicBezTo>
                <a:cubicBezTo>
                  <a:pt x="4483724" y="4077957"/>
                  <a:pt x="4224138" y="4084159"/>
                  <a:pt x="4120941" y="4093428"/>
                </a:cubicBezTo>
                <a:cubicBezTo>
                  <a:pt x="4017744" y="4102697"/>
                  <a:pt x="3738678" y="4076055"/>
                  <a:pt x="3459473" y="4093428"/>
                </a:cubicBezTo>
                <a:cubicBezTo>
                  <a:pt x="3180268" y="4110801"/>
                  <a:pt x="3038247" y="4100324"/>
                  <a:pt x="2910456" y="4093428"/>
                </a:cubicBezTo>
                <a:cubicBezTo>
                  <a:pt x="2782665" y="4086532"/>
                  <a:pt x="2374504" y="4104407"/>
                  <a:pt x="2136539" y="4093428"/>
                </a:cubicBezTo>
                <a:cubicBezTo>
                  <a:pt x="1898574" y="4082449"/>
                  <a:pt x="1733658" y="4089395"/>
                  <a:pt x="1362622" y="4093428"/>
                </a:cubicBezTo>
                <a:cubicBezTo>
                  <a:pt x="991586" y="4097461"/>
                  <a:pt x="956517" y="4116114"/>
                  <a:pt x="813605" y="4093428"/>
                </a:cubicBezTo>
                <a:cubicBezTo>
                  <a:pt x="670693" y="4070742"/>
                  <a:pt x="189391" y="4071393"/>
                  <a:pt x="0" y="4093428"/>
                </a:cubicBezTo>
                <a:cubicBezTo>
                  <a:pt x="-31774" y="3814478"/>
                  <a:pt x="6325" y="3559266"/>
                  <a:pt x="0" y="3370256"/>
                </a:cubicBezTo>
                <a:cubicBezTo>
                  <a:pt x="-6325" y="3181246"/>
                  <a:pt x="-3383" y="2993759"/>
                  <a:pt x="0" y="2688018"/>
                </a:cubicBezTo>
                <a:cubicBezTo>
                  <a:pt x="3383" y="2382277"/>
                  <a:pt x="-23474" y="2307185"/>
                  <a:pt x="0" y="2087648"/>
                </a:cubicBezTo>
                <a:cubicBezTo>
                  <a:pt x="23474" y="1868111"/>
                  <a:pt x="19039" y="1722624"/>
                  <a:pt x="0" y="1446345"/>
                </a:cubicBezTo>
                <a:cubicBezTo>
                  <a:pt x="-19039" y="1170066"/>
                  <a:pt x="-23249" y="1076604"/>
                  <a:pt x="0" y="845975"/>
                </a:cubicBezTo>
                <a:cubicBezTo>
                  <a:pt x="23249" y="615346"/>
                  <a:pt x="38406" y="280588"/>
                  <a:pt x="0" y="0"/>
                </a:cubicBezTo>
                <a:close/>
              </a:path>
              <a:path w="11244942" h="4093428" stroke="0" extrusionOk="0">
                <a:moveTo>
                  <a:pt x="0" y="0"/>
                </a:moveTo>
                <a:cubicBezTo>
                  <a:pt x="175434" y="-18604"/>
                  <a:pt x="341633" y="6683"/>
                  <a:pt x="436568" y="0"/>
                </a:cubicBezTo>
                <a:cubicBezTo>
                  <a:pt x="531503" y="-6683"/>
                  <a:pt x="906180" y="16892"/>
                  <a:pt x="1210485" y="0"/>
                </a:cubicBezTo>
                <a:cubicBezTo>
                  <a:pt x="1514790" y="-16892"/>
                  <a:pt x="1572506" y="-18830"/>
                  <a:pt x="1871952" y="0"/>
                </a:cubicBezTo>
                <a:cubicBezTo>
                  <a:pt x="2171398" y="18830"/>
                  <a:pt x="2385718" y="36345"/>
                  <a:pt x="2645869" y="0"/>
                </a:cubicBezTo>
                <a:cubicBezTo>
                  <a:pt x="2906020" y="-36345"/>
                  <a:pt x="3064527" y="8727"/>
                  <a:pt x="3307336" y="0"/>
                </a:cubicBezTo>
                <a:cubicBezTo>
                  <a:pt x="3550145" y="-8727"/>
                  <a:pt x="3967454" y="-19599"/>
                  <a:pt x="4193702" y="0"/>
                </a:cubicBezTo>
                <a:cubicBezTo>
                  <a:pt x="4419950" y="19599"/>
                  <a:pt x="4542245" y="-10684"/>
                  <a:pt x="4855169" y="0"/>
                </a:cubicBezTo>
                <a:cubicBezTo>
                  <a:pt x="5168093" y="10684"/>
                  <a:pt x="5109186" y="-15780"/>
                  <a:pt x="5291737" y="0"/>
                </a:cubicBezTo>
                <a:cubicBezTo>
                  <a:pt x="5474288" y="15780"/>
                  <a:pt x="5524011" y="-6950"/>
                  <a:pt x="5728306" y="0"/>
                </a:cubicBezTo>
                <a:cubicBezTo>
                  <a:pt x="5932601" y="6950"/>
                  <a:pt x="6162516" y="11717"/>
                  <a:pt x="6277324" y="0"/>
                </a:cubicBezTo>
                <a:cubicBezTo>
                  <a:pt x="6392132" y="-11717"/>
                  <a:pt x="6654127" y="-24397"/>
                  <a:pt x="6938791" y="0"/>
                </a:cubicBezTo>
                <a:cubicBezTo>
                  <a:pt x="7223455" y="24397"/>
                  <a:pt x="7407484" y="16209"/>
                  <a:pt x="7825157" y="0"/>
                </a:cubicBezTo>
                <a:cubicBezTo>
                  <a:pt x="8242830" y="-16209"/>
                  <a:pt x="8141534" y="10217"/>
                  <a:pt x="8261725" y="0"/>
                </a:cubicBezTo>
                <a:cubicBezTo>
                  <a:pt x="8381916" y="-10217"/>
                  <a:pt x="8968686" y="-30528"/>
                  <a:pt x="9148091" y="0"/>
                </a:cubicBezTo>
                <a:cubicBezTo>
                  <a:pt x="9327496" y="30528"/>
                  <a:pt x="9432832" y="-15239"/>
                  <a:pt x="9697109" y="0"/>
                </a:cubicBezTo>
                <a:cubicBezTo>
                  <a:pt x="9961386" y="15239"/>
                  <a:pt x="10033097" y="21690"/>
                  <a:pt x="10246127" y="0"/>
                </a:cubicBezTo>
                <a:cubicBezTo>
                  <a:pt x="10459157" y="-21690"/>
                  <a:pt x="10493377" y="-1939"/>
                  <a:pt x="10570245" y="0"/>
                </a:cubicBezTo>
                <a:cubicBezTo>
                  <a:pt x="10647113" y="1939"/>
                  <a:pt x="10991803" y="-16633"/>
                  <a:pt x="11244942" y="0"/>
                </a:cubicBezTo>
                <a:cubicBezTo>
                  <a:pt x="11281607" y="177867"/>
                  <a:pt x="11224747" y="413817"/>
                  <a:pt x="11244942" y="764107"/>
                </a:cubicBezTo>
                <a:cubicBezTo>
                  <a:pt x="11265137" y="1114397"/>
                  <a:pt x="11254921" y="1275450"/>
                  <a:pt x="11244942" y="1446345"/>
                </a:cubicBezTo>
                <a:cubicBezTo>
                  <a:pt x="11234963" y="1617240"/>
                  <a:pt x="11227509" y="1892161"/>
                  <a:pt x="11244942" y="2210451"/>
                </a:cubicBezTo>
                <a:cubicBezTo>
                  <a:pt x="11262375" y="2528741"/>
                  <a:pt x="11247340" y="2595600"/>
                  <a:pt x="11244942" y="2892689"/>
                </a:cubicBezTo>
                <a:cubicBezTo>
                  <a:pt x="11242544" y="3189778"/>
                  <a:pt x="11258835" y="3277169"/>
                  <a:pt x="11244942" y="3493059"/>
                </a:cubicBezTo>
                <a:cubicBezTo>
                  <a:pt x="11231050" y="3708949"/>
                  <a:pt x="11255607" y="3851498"/>
                  <a:pt x="11244942" y="4093428"/>
                </a:cubicBezTo>
                <a:cubicBezTo>
                  <a:pt x="10980194" y="4112247"/>
                  <a:pt x="10874527" y="4098937"/>
                  <a:pt x="10695924" y="4093428"/>
                </a:cubicBezTo>
                <a:cubicBezTo>
                  <a:pt x="10517321" y="4087919"/>
                  <a:pt x="10476053" y="4102063"/>
                  <a:pt x="10259356" y="4093428"/>
                </a:cubicBezTo>
                <a:cubicBezTo>
                  <a:pt x="10042659" y="4084793"/>
                  <a:pt x="9864737" y="4113611"/>
                  <a:pt x="9710338" y="4093428"/>
                </a:cubicBezTo>
                <a:cubicBezTo>
                  <a:pt x="9555939" y="4073245"/>
                  <a:pt x="9483069" y="4075636"/>
                  <a:pt x="9273770" y="4093428"/>
                </a:cubicBezTo>
                <a:cubicBezTo>
                  <a:pt x="9064471" y="4111220"/>
                  <a:pt x="8899611" y="4073490"/>
                  <a:pt x="8724752" y="4093428"/>
                </a:cubicBezTo>
                <a:cubicBezTo>
                  <a:pt x="8549893" y="4113366"/>
                  <a:pt x="8294287" y="4079444"/>
                  <a:pt x="8063285" y="4093428"/>
                </a:cubicBezTo>
                <a:cubicBezTo>
                  <a:pt x="7832283" y="4107412"/>
                  <a:pt x="7831309" y="4079067"/>
                  <a:pt x="7739166" y="4093428"/>
                </a:cubicBezTo>
                <a:cubicBezTo>
                  <a:pt x="7647023" y="4107789"/>
                  <a:pt x="7463007" y="4088895"/>
                  <a:pt x="7302598" y="4093428"/>
                </a:cubicBezTo>
                <a:cubicBezTo>
                  <a:pt x="7142189" y="4097961"/>
                  <a:pt x="7082630" y="4083222"/>
                  <a:pt x="6866029" y="4093428"/>
                </a:cubicBezTo>
                <a:cubicBezTo>
                  <a:pt x="6649428" y="4103634"/>
                  <a:pt x="6429959" y="4069351"/>
                  <a:pt x="6092113" y="4093428"/>
                </a:cubicBezTo>
                <a:cubicBezTo>
                  <a:pt x="5754267" y="4117505"/>
                  <a:pt x="5616631" y="4083384"/>
                  <a:pt x="5318196" y="4093428"/>
                </a:cubicBezTo>
                <a:cubicBezTo>
                  <a:pt x="5019761" y="4103472"/>
                  <a:pt x="4902149" y="4094264"/>
                  <a:pt x="4769178" y="4093428"/>
                </a:cubicBezTo>
                <a:cubicBezTo>
                  <a:pt x="4636207" y="4092592"/>
                  <a:pt x="4481437" y="4090275"/>
                  <a:pt x="4220161" y="4093428"/>
                </a:cubicBezTo>
                <a:cubicBezTo>
                  <a:pt x="3958885" y="4096581"/>
                  <a:pt x="3873674" y="4105304"/>
                  <a:pt x="3671143" y="4093428"/>
                </a:cubicBezTo>
                <a:cubicBezTo>
                  <a:pt x="3468612" y="4081552"/>
                  <a:pt x="3475243" y="4104060"/>
                  <a:pt x="3347024" y="4093428"/>
                </a:cubicBezTo>
                <a:cubicBezTo>
                  <a:pt x="3218805" y="4082796"/>
                  <a:pt x="2961861" y="4113732"/>
                  <a:pt x="2798006" y="4093428"/>
                </a:cubicBezTo>
                <a:cubicBezTo>
                  <a:pt x="2634151" y="4073124"/>
                  <a:pt x="2364353" y="4091200"/>
                  <a:pt x="2024090" y="4093428"/>
                </a:cubicBezTo>
                <a:cubicBezTo>
                  <a:pt x="1683827" y="4095656"/>
                  <a:pt x="1769804" y="4090897"/>
                  <a:pt x="1699971" y="4093428"/>
                </a:cubicBezTo>
                <a:cubicBezTo>
                  <a:pt x="1630138" y="4095959"/>
                  <a:pt x="1211937" y="4073967"/>
                  <a:pt x="1038503" y="4093428"/>
                </a:cubicBezTo>
                <a:cubicBezTo>
                  <a:pt x="865069" y="4112889"/>
                  <a:pt x="814048" y="4082029"/>
                  <a:pt x="601935" y="4093428"/>
                </a:cubicBezTo>
                <a:cubicBezTo>
                  <a:pt x="389822" y="4104827"/>
                  <a:pt x="196281" y="4071718"/>
                  <a:pt x="0" y="4093428"/>
                </a:cubicBezTo>
                <a:cubicBezTo>
                  <a:pt x="-19395" y="3848027"/>
                  <a:pt x="13189" y="3752095"/>
                  <a:pt x="0" y="3452124"/>
                </a:cubicBezTo>
                <a:cubicBezTo>
                  <a:pt x="-13189" y="3152153"/>
                  <a:pt x="25296" y="2917582"/>
                  <a:pt x="0" y="2769886"/>
                </a:cubicBezTo>
                <a:cubicBezTo>
                  <a:pt x="-25296" y="2622190"/>
                  <a:pt x="10176" y="2379826"/>
                  <a:pt x="0" y="2210451"/>
                </a:cubicBezTo>
                <a:cubicBezTo>
                  <a:pt x="-10176" y="2041077"/>
                  <a:pt x="-6906" y="1751062"/>
                  <a:pt x="0" y="1528213"/>
                </a:cubicBezTo>
                <a:cubicBezTo>
                  <a:pt x="6906" y="1305364"/>
                  <a:pt x="-3636" y="1032941"/>
                  <a:pt x="0" y="886909"/>
                </a:cubicBezTo>
                <a:cubicBezTo>
                  <a:pt x="3636" y="740877"/>
                  <a:pt x="-15432" y="428211"/>
                  <a:pt x="0" y="0"/>
                </a:cubicBezTo>
                <a:close/>
              </a:path>
            </a:pathLst>
          </a:custGeom>
          <a:solidFill>
            <a:schemeClr val="accent6">
              <a:lumMod val="20000"/>
              <a:lumOff val="80000"/>
            </a:schemeClr>
          </a:solidFill>
          <a:ln w="28575">
            <a:solidFill>
              <a:srgbClr val="92D050"/>
            </a:solidFill>
          </a:ln>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A possible version:   </a:t>
            </a:r>
            <a:endParaRPr kumimoji="0" lang="en-US" altLang="zh-CN" sz="20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    The famous quote "Success is not final, failure is not fatal: It is the courage to continue that counts" is taken as a motto by many people as an illustration of the power of keeping trying  in a tight corner. It's the same with me.</a:t>
            </a:r>
            <a:endParaRPr kumimoji="0" lang="en-US" altLang="zh-CN" sz="20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    When I was revising for the first College Entrance Exam, it was so frustrating that I failed to do well in almost all mock exams. Initially I thought I would never make it, however, it was my parents who cheered me up from time to time and told me that failure is not fatal. Failure can be a stepping stone to success if we have the courage to face it. The lessons I learned from these temporarily depressing scores would undoubtedly become a stepping stone to my dream school. I've learned that courage is the key to overcoming life's ups and downs. It's not about never failing; it's about getting up and trying again. </a:t>
            </a:r>
            <a:endParaRPr kumimoji="0" lang="en-US" altLang="zh-CN" sz="20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    Thinking back on those days gives rise to my reflection. Failure is inevitable in our lifelong journey. Despite the worst odds, keep moving forward, and remember that our persistence is what will make us successful in the end.</a:t>
            </a:r>
            <a:endParaRPr kumimoji="0" lang="zh-CN" altLang="en-US" sz="20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2" name="文本框 1"/>
          <p:cNvSpPr txBox="1"/>
          <p:nvPr/>
        </p:nvSpPr>
        <p:spPr>
          <a:xfrm>
            <a:off x="9852898" y="6161364"/>
            <a:ext cx="2339102" cy="523220"/>
          </a:xfrm>
          <a:prstGeom prst="rect">
            <a:avLst/>
          </a:prstGeom>
          <a:solidFill>
            <a:srgbClr val="F8BB48"/>
          </a:solidFill>
          <a:effectLst>
            <a:outerShdw blurRad="50800" dist="38100" dir="5400000" algn="t" rotWithShape="0">
              <a:prstClr val="black">
                <a:alpha val="40000"/>
              </a:prstClr>
            </a:outerShdw>
          </a:effectLst>
          <a:scene3d>
            <a:camera prst="perspectiveHeroicExtremeRightFacing"/>
            <a:lightRig rig="threePt" dir="t"/>
          </a:scene3d>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prstClr val="black"/>
                </a:solidFill>
                <a:effectLst/>
                <a:uLnTx/>
                <a:uFillTx/>
                <a:latin typeface="华文中宋" panose="02010600040101010101" pitchFamily="2" charset="-122"/>
                <a:ea typeface="华文中宋" panose="02010600040101010101" pitchFamily="2" charset="-122"/>
                <a:cs typeface="+mn-cs"/>
              </a:rPr>
              <a:t>范文仅供参考</a:t>
            </a:r>
            <a:endParaRPr kumimoji="0" lang="zh-CN" altLang="en-US" sz="2800" b="1" i="0" u="none" strike="noStrike" kern="1200" cap="none" spc="0" normalizeH="0" baseline="0" noProof="0" dirty="0">
              <a:ln>
                <a:noFill/>
              </a:ln>
              <a:solidFill>
                <a:prstClr val="black"/>
              </a:solidFill>
              <a:effectLst/>
              <a:uLnTx/>
              <a:uFillTx/>
              <a:latin typeface="华文中宋" panose="02010600040101010101" pitchFamily="2" charset="-122"/>
              <a:ea typeface="华文中宋" panose="02010600040101010101" pitchFamily="2" charset="-122"/>
              <a:cs typeface="+mn-cs"/>
            </a:endParaRPr>
          </a:p>
        </p:txBody>
      </p:sp>
      <p:pic>
        <p:nvPicPr>
          <p:cNvPr id="5124" name="图片 6" descr="logo横版 png"/>
          <p:cNvPicPr>
            <a:picLocks noChangeAspect="1"/>
          </p:cNvPicPr>
          <p:nvPr>
            <p:ph idx="1"/>
          </p:nvPr>
        </p:nvPicPr>
        <p:blipFill>
          <a:blip r:embed="rId2"/>
          <a:stretch>
            <a:fillRect/>
          </a:stretch>
        </p:blipFill>
        <p:spPr>
          <a:xfrm>
            <a:off x="11129010" y="55880"/>
            <a:ext cx="641350" cy="678815"/>
          </a:xfrm>
          <a:prstGeom prst="rect">
            <a:avLst/>
          </a:prstGeom>
          <a:noFill/>
          <a:ln w="9525">
            <a:noFill/>
          </a:ln>
        </p:spPr>
      </p:pic>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239486" y="-1034820"/>
            <a:ext cx="13139057" cy="7936366"/>
            <a:chOff x="-391886" y="-85586"/>
            <a:chExt cx="13139057" cy="7936366"/>
          </a:xfrm>
        </p:grpSpPr>
        <p:pic>
          <p:nvPicPr>
            <p:cNvPr id="5" name="图片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53093" y="-85586"/>
              <a:ext cx="12698186" cy="7936366"/>
            </a:xfrm>
            <a:prstGeom prst="rect">
              <a:avLst/>
            </a:prstGeom>
          </p:spPr>
        </p:pic>
        <p:sp>
          <p:nvSpPr>
            <p:cNvPr id="7" name="矩形 6"/>
            <p:cNvSpPr/>
            <p:nvPr/>
          </p:nvSpPr>
          <p:spPr>
            <a:xfrm>
              <a:off x="-391886" y="3429000"/>
              <a:ext cx="13139057" cy="4378234"/>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endParaRPr>
            </a:p>
          </p:txBody>
        </p:sp>
      </p:grpSp>
      <p:sp>
        <p:nvSpPr>
          <p:cNvPr id="4" name="文本框 3"/>
          <p:cNvSpPr txBox="1"/>
          <p:nvPr/>
        </p:nvSpPr>
        <p:spPr>
          <a:xfrm>
            <a:off x="391887" y="591718"/>
            <a:ext cx="11244942" cy="1569660"/>
          </a:xfrm>
          <a:prstGeom prst="rect">
            <a:avLst/>
          </a:prstGeom>
          <a:noFill/>
          <a:ln w="28575">
            <a:solidFill>
              <a:srgbClr val="92D050"/>
            </a:solidFill>
          </a:ln>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rPr>
              <a:t>【</a:t>
            </a:r>
            <a:r>
              <a:rPr kumimoji="0" lang="zh-CN" altLang="en-US" sz="24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rPr>
              <a:t>新高考改</a:t>
            </a:r>
            <a:r>
              <a:rPr kumimoji="0" lang="en-US" altLang="zh-CN" sz="24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rPr>
              <a:t>】</a:t>
            </a:r>
            <a:r>
              <a:rPr kumimoji="0" lang="zh-CN" altLang="en-US" sz="24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rPr>
              <a:t>假定你是李华，你的英国朋友</a:t>
            </a:r>
            <a:r>
              <a:rPr kumimoji="0" lang="en-US" altLang="zh-CN" sz="24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rPr>
              <a:t>Anna</a:t>
            </a:r>
            <a:r>
              <a:rPr kumimoji="0" lang="zh-CN" altLang="en-US" sz="24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rPr>
              <a:t>前几天给你发来电子邮件，向你叙述了她未能成功入选校学生会的事情，心情非常低落，为此，请你给他回复一封邮件，内容包括：</a:t>
            </a:r>
            <a:endParaRPr kumimoji="0" lang="zh-CN" altLang="en-US" sz="24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endParaRPr>
          </a:p>
          <a:p>
            <a:pPr marL="0" marR="0" lvl="0" indent="0" algn="just"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rPr>
              <a:t>1. </a:t>
            </a:r>
            <a:r>
              <a:rPr kumimoji="0" lang="zh-CN" altLang="en-US" sz="24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rPr>
              <a:t>表达宽慰；</a:t>
            </a:r>
            <a:r>
              <a:rPr kumimoji="0" lang="en-US" altLang="zh-CN" sz="24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rPr>
              <a:t>2. </a:t>
            </a:r>
            <a:r>
              <a:rPr kumimoji="0" lang="zh-CN" altLang="en-US" sz="24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rPr>
              <a:t>提供建议；</a:t>
            </a:r>
            <a:r>
              <a:rPr kumimoji="0" lang="en-US" altLang="zh-CN" sz="24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rPr>
              <a:t>3. </a:t>
            </a:r>
            <a:r>
              <a:rPr kumimoji="0" lang="zh-CN" altLang="en-US" sz="24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rPr>
              <a:t>表达祝愿。</a:t>
            </a:r>
            <a:endParaRPr kumimoji="0" lang="zh-CN" altLang="en-US" sz="2000" b="0" i="1"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endParaRPr>
          </a:p>
        </p:txBody>
      </p:sp>
      <p:sp>
        <p:nvSpPr>
          <p:cNvPr id="6" name="文本框 5"/>
          <p:cNvSpPr txBox="1"/>
          <p:nvPr/>
        </p:nvSpPr>
        <p:spPr>
          <a:xfrm>
            <a:off x="391887" y="2416638"/>
            <a:ext cx="11244942" cy="3477875"/>
          </a:xfrm>
          <a:custGeom>
            <a:avLst/>
            <a:gdLst>
              <a:gd name="connsiteX0" fmla="*/ 0 w 11244942"/>
              <a:gd name="connsiteY0" fmla="*/ 0 h 3477875"/>
              <a:gd name="connsiteX1" fmla="*/ 661467 w 11244942"/>
              <a:gd name="connsiteY1" fmla="*/ 0 h 3477875"/>
              <a:gd name="connsiteX2" fmla="*/ 1098036 w 11244942"/>
              <a:gd name="connsiteY2" fmla="*/ 0 h 3477875"/>
              <a:gd name="connsiteX3" fmla="*/ 1984402 w 11244942"/>
              <a:gd name="connsiteY3" fmla="*/ 0 h 3477875"/>
              <a:gd name="connsiteX4" fmla="*/ 2645869 w 11244942"/>
              <a:gd name="connsiteY4" fmla="*/ 0 h 3477875"/>
              <a:gd name="connsiteX5" fmla="*/ 3194886 w 11244942"/>
              <a:gd name="connsiteY5" fmla="*/ 0 h 3477875"/>
              <a:gd name="connsiteX6" fmla="*/ 3968803 w 11244942"/>
              <a:gd name="connsiteY6" fmla="*/ 0 h 3477875"/>
              <a:gd name="connsiteX7" fmla="*/ 4292922 w 11244942"/>
              <a:gd name="connsiteY7" fmla="*/ 0 h 3477875"/>
              <a:gd name="connsiteX8" fmla="*/ 4729490 w 11244942"/>
              <a:gd name="connsiteY8" fmla="*/ 0 h 3477875"/>
              <a:gd name="connsiteX9" fmla="*/ 5166059 w 11244942"/>
              <a:gd name="connsiteY9" fmla="*/ 0 h 3477875"/>
              <a:gd name="connsiteX10" fmla="*/ 5490178 w 11244942"/>
              <a:gd name="connsiteY10" fmla="*/ 0 h 3477875"/>
              <a:gd name="connsiteX11" fmla="*/ 5814296 w 11244942"/>
              <a:gd name="connsiteY11" fmla="*/ 0 h 3477875"/>
              <a:gd name="connsiteX12" fmla="*/ 6475764 w 11244942"/>
              <a:gd name="connsiteY12" fmla="*/ 0 h 3477875"/>
              <a:gd name="connsiteX13" fmla="*/ 6912332 w 11244942"/>
              <a:gd name="connsiteY13" fmla="*/ 0 h 3477875"/>
              <a:gd name="connsiteX14" fmla="*/ 7236451 w 11244942"/>
              <a:gd name="connsiteY14" fmla="*/ 0 h 3477875"/>
              <a:gd name="connsiteX15" fmla="*/ 7897918 w 11244942"/>
              <a:gd name="connsiteY15" fmla="*/ 0 h 3477875"/>
              <a:gd name="connsiteX16" fmla="*/ 8446936 w 11244942"/>
              <a:gd name="connsiteY16" fmla="*/ 0 h 3477875"/>
              <a:gd name="connsiteX17" fmla="*/ 8771055 w 11244942"/>
              <a:gd name="connsiteY17" fmla="*/ 0 h 3477875"/>
              <a:gd name="connsiteX18" fmla="*/ 9207623 w 11244942"/>
              <a:gd name="connsiteY18" fmla="*/ 0 h 3477875"/>
              <a:gd name="connsiteX19" fmla="*/ 9981540 w 11244942"/>
              <a:gd name="connsiteY19" fmla="*/ 0 h 3477875"/>
              <a:gd name="connsiteX20" fmla="*/ 11244942 w 11244942"/>
              <a:gd name="connsiteY20" fmla="*/ 0 h 3477875"/>
              <a:gd name="connsiteX21" fmla="*/ 11244942 w 11244942"/>
              <a:gd name="connsiteY21" fmla="*/ 695575 h 3477875"/>
              <a:gd name="connsiteX22" fmla="*/ 11244942 w 11244942"/>
              <a:gd name="connsiteY22" fmla="*/ 1286814 h 3477875"/>
              <a:gd name="connsiteX23" fmla="*/ 11244942 w 11244942"/>
              <a:gd name="connsiteY23" fmla="*/ 1912831 h 3477875"/>
              <a:gd name="connsiteX24" fmla="*/ 11244942 w 11244942"/>
              <a:gd name="connsiteY24" fmla="*/ 2643185 h 3477875"/>
              <a:gd name="connsiteX25" fmla="*/ 11244942 w 11244942"/>
              <a:gd name="connsiteY25" fmla="*/ 3477875 h 3477875"/>
              <a:gd name="connsiteX26" fmla="*/ 10583475 w 11244942"/>
              <a:gd name="connsiteY26" fmla="*/ 3477875 h 3477875"/>
              <a:gd name="connsiteX27" fmla="*/ 10034457 w 11244942"/>
              <a:gd name="connsiteY27" fmla="*/ 3477875 h 3477875"/>
              <a:gd name="connsiteX28" fmla="*/ 9260540 w 11244942"/>
              <a:gd name="connsiteY28" fmla="*/ 3477875 h 3477875"/>
              <a:gd name="connsiteX29" fmla="*/ 8486624 w 11244942"/>
              <a:gd name="connsiteY29" fmla="*/ 3477875 h 3477875"/>
              <a:gd name="connsiteX30" fmla="*/ 7600258 w 11244942"/>
              <a:gd name="connsiteY30" fmla="*/ 3477875 h 3477875"/>
              <a:gd name="connsiteX31" fmla="*/ 7163690 w 11244942"/>
              <a:gd name="connsiteY31" fmla="*/ 3477875 h 3477875"/>
              <a:gd name="connsiteX32" fmla="*/ 6389773 w 11244942"/>
              <a:gd name="connsiteY32" fmla="*/ 3477875 h 3477875"/>
              <a:gd name="connsiteX33" fmla="*/ 5840755 w 11244942"/>
              <a:gd name="connsiteY33" fmla="*/ 3477875 h 3477875"/>
              <a:gd name="connsiteX34" fmla="*/ 5404187 w 11244942"/>
              <a:gd name="connsiteY34" fmla="*/ 3477875 h 3477875"/>
              <a:gd name="connsiteX35" fmla="*/ 5080068 w 11244942"/>
              <a:gd name="connsiteY35" fmla="*/ 3477875 h 3477875"/>
              <a:gd name="connsiteX36" fmla="*/ 4755949 w 11244942"/>
              <a:gd name="connsiteY36" fmla="*/ 3477875 h 3477875"/>
              <a:gd name="connsiteX37" fmla="*/ 3869583 w 11244942"/>
              <a:gd name="connsiteY37" fmla="*/ 3477875 h 3477875"/>
              <a:gd name="connsiteX38" fmla="*/ 3208116 w 11244942"/>
              <a:gd name="connsiteY38" fmla="*/ 3477875 h 3477875"/>
              <a:gd name="connsiteX39" fmla="*/ 2883997 w 11244942"/>
              <a:gd name="connsiteY39" fmla="*/ 3477875 h 3477875"/>
              <a:gd name="connsiteX40" fmla="*/ 2559878 w 11244942"/>
              <a:gd name="connsiteY40" fmla="*/ 3477875 h 3477875"/>
              <a:gd name="connsiteX41" fmla="*/ 1898411 w 11244942"/>
              <a:gd name="connsiteY41" fmla="*/ 3477875 h 3477875"/>
              <a:gd name="connsiteX42" fmla="*/ 1124494 w 11244942"/>
              <a:gd name="connsiteY42" fmla="*/ 3477875 h 3477875"/>
              <a:gd name="connsiteX43" fmla="*/ 800375 w 11244942"/>
              <a:gd name="connsiteY43" fmla="*/ 3477875 h 3477875"/>
              <a:gd name="connsiteX44" fmla="*/ 0 w 11244942"/>
              <a:gd name="connsiteY44" fmla="*/ 3477875 h 3477875"/>
              <a:gd name="connsiteX45" fmla="*/ 0 w 11244942"/>
              <a:gd name="connsiteY45" fmla="*/ 2782300 h 3477875"/>
              <a:gd name="connsiteX46" fmla="*/ 0 w 11244942"/>
              <a:gd name="connsiteY46" fmla="*/ 2156283 h 3477875"/>
              <a:gd name="connsiteX47" fmla="*/ 0 w 11244942"/>
              <a:gd name="connsiteY47" fmla="*/ 1425929 h 3477875"/>
              <a:gd name="connsiteX48" fmla="*/ 0 w 11244942"/>
              <a:gd name="connsiteY48" fmla="*/ 695575 h 3477875"/>
              <a:gd name="connsiteX49" fmla="*/ 0 w 11244942"/>
              <a:gd name="connsiteY49" fmla="*/ 0 h 3477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1244942" h="3477875" fill="none" extrusionOk="0">
                <a:moveTo>
                  <a:pt x="0" y="0"/>
                </a:moveTo>
                <a:cubicBezTo>
                  <a:pt x="202381" y="17292"/>
                  <a:pt x="508748" y="-18221"/>
                  <a:pt x="661467" y="0"/>
                </a:cubicBezTo>
                <a:cubicBezTo>
                  <a:pt x="814186" y="18221"/>
                  <a:pt x="886697" y="-8097"/>
                  <a:pt x="1098036" y="0"/>
                </a:cubicBezTo>
                <a:cubicBezTo>
                  <a:pt x="1309375" y="8097"/>
                  <a:pt x="1709641" y="-17655"/>
                  <a:pt x="1984402" y="0"/>
                </a:cubicBezTo>
                <a:cubicBezTo>
                  <a:pt x="2259163" y="17655"/>
                  <a:pt x="2415628" y="-7915"/>
                  <a:pt x="2645869" y="0"/>
                </a:cubicBezTo>
                <a:cubicBezTo>
                  <a:pt x="2876110" y="7915"/>
                  <a:pt x="3069128" y="-9011"/>
                  <a:pt x="3194886" y="0"/>
                </a:cubicBezTo>
                <a:cubicBezTo>
                  <a:pt x="3320644" y="9011"/>
                  <a:pt x="3587421" y="25477"/>
                  <a:pt x="3968803" y="0"/>
                </a:cubicBezTo>
                <a:cubicBezTo>
                  <a:pt x="4350185" y="-25477"/>
                  <a:pt x="4171875" y="5599"/>
                  <a:pt x="4292922" y="0"/>
                </a:cubicBezTo>
                <a:cubicBezTo>
                  <a:pt x="4413969" y="-5599"/>
                  <a:pt x="4557677" y="14699"/>
                  <a:pt x="4729490" y="0"/>
                </a:cubicBezTo>
                <a:cubicBezTo>
                  <a:pt x="4901303" y="-14699"/>
                  <a:pt x="5040603" y="18747"/>
                  <a:pt x="5166059" y="0"/>
                </a:cubicBezTo>
                <a:cubicBezTo>
                  <a:pt x="5291515" y="-18747"/>
                  <a:pt x="5331970" y="-330"/>
                  <a:pt x="5490178" y="0"/>
                </a:cubicBezTo>
                <a:cubicBezTo>
                  <a:pt x="5648386" y="330"/>
                  <a:pt x="5683019" y="3854"/>
                  <a:pt x="5814296" y="0"/>
                </a:cubicBezTo>
                <a:cubicBezTo>
                  <a:pt x="5945573" y="-3854"/>
                  <a:pt x="6158142" y="-11274"/>
                  <a:pt x="6475764" y="0"/>
                </a:cubicBezTo>
                <a:cubicBezTo>
                  <a:pt x="6793386" y="11274"/>
                  <a:pt x="6737885" y="20244"/>
                  <a:pt x="6912332" y="0"/>
                </a:cubicBezTo>
                <a:cubicBezTo>
                  <a:pt x="7086779" y="-20244"/>
                  <a:pt x="7171359" y="-9172"/>
                  <a:pt x="7236451" y="0"/>
                </a:cubicBezTo>
                <a:cubicBezTo>
                  <a:pt x="7301543" y="9172"/>
                  <a:pt x="7640905" y="-28748"/>
                  <a:pt x="7897918" y="0"/>
                </a:cubicBezTo>
                <a:cubicBezTo>
                  <a:pt x="8154931" y="28748"/>
                  <a:pt x="8227487" y="-11742"/>
                  <a:pt x="8446936" y="0"/>
                </a:cubicBezTo>
                <a:cubicBezTo>
                  <a:pt x="8666385" y="11742"/>
                  <a:pt x="8628274" y="-13762"/>
                  <a:pt x="8771055" y="0"/>
                </a:cubicBezTo>
                <a:cubicBezTo>
                  <a:pt x="8913836" y="13762"/>
                  <a:pt x="9012970" y="-6719"/>
                  <a:pt x="9207623" y="0"/>
                </a:cubicBezTo>
                <a:cubicBezTo>
                  <a:pt x="9402276" y="6719"/>
                  <a:pt x="9627106" y="-15804"/>
                  <a:pt x="9981540" y="0"/>
                </a:cubicBezTo>
                <a:cubicBezTo>
                  <a:pt x="10335974" y="15804"/>
                  <a:pt x="10806975" y="-21957"/>
                  <a:pt x="11244942" y="0"/>
                </a:cubicBezTo>
                <a:cubicBezTo>
                  <a:pt x="11242053" y="315639"/>
                  <a:pt x="11245553" y="431661"/>
                  <a:pt x="11244942" y="695575"/>
                </a:cubicBezTo>
                <a:cubicBezTo>
                  <a:pt x="11244331" y="959489"/>
                  <a:pt x="11263562" y="1067162"/>
                  <a:pt x="11244942" y="1286814"/>
                </a:cubicBezTo>
                <a:cubicBezTo>
                  <a:pt x="11226322" y="1506466"/>
                  <a:pt x="11258488" y="1616157"/>
                  <a:pt x="11244942" y="1912831"/>
                </a:cubicBezTo>
                <a:cubicBezTo>
                  <a:pt x="11231396" y="2209505"/>
                  <a:pt x="11254673" y="2388571"/>
                  <a:pt x="11244942" y="2643185"/>
                </a:cubicBezTo>
                <a:cubicBezTo>
                  <a:pt x="11235211" y="2897799"/>
                  <a:pt x="11281352" y="3231243"/>
                  <a:pt x="11244942" y="3477875"/>
                </a:cubicBezTo>
                <a:cubicBezTo>
                  <a:pt x="10930821" y="3468893"/>
                  <a:pt x="10815231" y="3458367"/>
                  <a:pt x="10583475" y="3477875"/>
                </a:cubicBezTo>
                <a:cubicBezTo>
                  <a:pt x="10351719" y="3497383"/>
                  <a:pt x="10158697" y="3472137"/>
                  <a:pt x="10034457" y="3477875"/>
                </a:cubicBezTo>
                <a:cubicBezTo>
                  <a:pt x="9910217" y="3483613"/>
                  <a:pt x="9503746" y="3501841"/>
                  <a:pt x="9260540" y="3477875"/>
                </a:cubicBezTo>
                <a:cubicBezTo>
                  <a:pt x="9017334" y="3453909"/>
                  <a:pt x="8724730" y="3461986"/>
                  <a:pt x="8486624" y="3477875"/>
                </a:cubicBezTo>
                <a:cubicBezTo>
                  <a:pt x="8248518" y="3493764"/>
                  <a:pt x="7931632" y="3491307"/>
                  <a:pt x="7600258" y="3477875"/>
                </a:cubicBezTo>
                <a:cubicBezTo>
                  <a:pt x="7268884" y="3464443"/>
                  <a:pt x="7378527" y="3495344"/>
                  <a:pt x="7163690" y="3477875"/>
                </a:cubicBezTo>
                <a:cubicBezTo>
                  <a:pt x="6948853" y="3460406"/>
                  <a:pt x="6724370" y="3486177"/>
                  <a:pt x="6389773" y="3477875"/>
                </a:cubicBezTo>
                <a:cubicBezTo>
                  <a:pt x="6055176" y="3469573"/>
                  <a:pt x="5997156" y="3482263"/>
                  <a:pt x="5840755" y="3477875"/>
                </a:cubicBezTo>
                <a:cubicBezTo>
                  <a:pt x="5684354" y="3473487"/>
                  <a:pt x="5556075" y="3467753"/>
                  <a:pt x="5404187" y="3477875"/>
                </a:cubicBezTo>
                <a:cubicBezTo>
                  <a:pt x="5252299" y="3487997"/>
                  <a:pt x="5216796" y="3478653"/>
                  <a:pt x="5080068" y="3477875"/>
                </a:cubicBezTo>
                <a:cubicBezTo>
                  <a:pt x="4943340" y="3477097"/>
                  <a:pt x="4858032" y="3467383"/>
                  <a:pt x="4755949" y="3477875"/>
                </a:cubicBezTo>
                <a:cubicBezTo>
                  <a:pt x="4653866" y="3488367"/>
                  <a:pt x="4299414" y="3448358"/>
                  <a:pt x="3869583" y="3477875"/>
                </a:cubicBezTo>
                <a:cubicBezTo>
                  <a:pt x="3439752" y="3507392"/>
                  <a:pt x="3351679" y="3460504"/>
                  <a:pt x="3208116" y="3477875"/>
                </a:cubicBezTo>
                <a:cubicBezTo>
                  <a:pt x="3064553" y="3495246"/>
                  <a:pt x="2968135" y="3473608"/>
                  <a:pt x="2883997" y="3477875"/>
                </a:cubicBezTo>
                <a:cubicBezTo>
                  <a:pt x="2799859" y="3482142"/>
                  <a:pt x="2678451" y="3461898"/>
                  <a:pt x="2559878" y="3477875"/>
                </a:cubicBezTo>
                <a:cubicBezTo>
                  <a:pt x="2441305" y="3493852"/>
                  <a:pt x="2102645" y="3453230"/>
                  <a:pt x="1898411" y="3477875"/>
                </a:cubicBezTo>
                <a:cubicBezTo>
                  <a:pt x="1694177" y="3502520"/>
                  <a:pt x="1306838" y="3480769"/>
                  <a:pt x="1124494" y="3477875"/>
                </a:cubicBezTo>
                <a:cubicBezTo>
                  <a:pt x="942150" y="3474981"/>
                  <a:pt x="874160" y="3493346"/>
                  <a:pt x="800375" y="3477875"/>
                </a:cubicBezTo>
                <a:cubicBezTo>
                  <a:pt x="726590" y="3462404"/>
                  <a:pt x="316985" y="3472453"/>
                  <a:pt x="0" y="3477875"/>
                </a:cubicBezTo>
                <a:cubicBezTo>
                  <a:pt x="-25058" y="3163193"/>
                  <a:pt x="17978" y="3108339"/>
                  <a:pt x="0" y="2782300"/>
                </a:cubicBezTo>
                <a:cubicBezTo>
                  <a:pt x="-17978" y="2456261"/>
                  <a:pt x="-24059" y="2284652"/>
                  <a:pt x="0" y="2156283"/>
                </a:cubicBezTo>
                <a:cubicBezTo>
                  <a:pt x="24059" y="2027914"/>
                  <a:pt x="24104" y="1586835"/>
                  <a:pt x="0" y="1425929"/>
                </a:cubicBezTo>
                <a:cubicBezTo>
                  <a:pt x="-24104" y="1265023"/>
                  <a:pt x="-6914" y="866104"/>
                  <a:pt x="0" y="695575"/>
                </a:cubicBezTo>
                <a:cubicBezTo>
                  <a:pt x="6914" y="525046"/>
                  <a:pt x="11598" y="306396"/>
                  <a:pt x="0" y="0"/>
                </a:cubicBezTo>
                <a:close/>
              </a:path>
              <a:path w="11244942" h="3477875" stroke="0" extrusionOk="0">
                <a:moveTo>
                  <a:pt x="0" y="0"/>
                </a:moveTo>
                <a:cubicBezTo>
                  <a:pt x="175434" y="-18604"/>
                  <a:pt x="341633" y="6683"/>
                  <a:pt x="436568" y="0"/>
                </a:cubicBezTo>
                <a:cubicBezTo>
                  <a:pt x="531503" y="-6683"/>
                  <a:pt x="906180" y="16892"/>
                  <a:pt x="1210485" y="0"/>
                </a:cubicBezTo>
                <a:cubicBezTo>
                  <a:pt x="1514790" y="-16892"/>
                  <a:pt x="1572506" y="-18830"/>
                  <a:pt x="1871952" y="0"/>
                </a:cubicBezTo>
                <a:cubicBezTo>
                  <a:pt x="2171398" y="18830"/>
                  <a:pt x="2385718" y="36345"/>
                  <a:pt x="2645869" y="0"/>
                </a:cubicBezTo>
                <a:cubicBezTo>
                  <a:pt x="2906020" y="-36345"/>
                  <a:pt x="3064527" y="8727"/>
                  <a:pt x="3307336" y="0"/>
                </a:cubicBezTo>
                <a:cubicBezTo>
                  <a:pt x="3550145" y="-8727"/>
                  <a:pt x="3967454" y="-19599"/>
                  <a:pt x="4193702" y="0"/>
                </a:cubicBezTo>
                <a:cubicBezTo>
                  <a:pt x="4419950" y="19599"/>
                  <a:pt x="4542245" y="-10684"/>
                  <a:pt x="4855169" y="0"/>
                </a:cubicBezTo>
                <a:cubicBezTo>
                  <a:pt x="5168093" y="10684"/>
                  <a:pt x="5109186" y="-15780"/>
                  <a:pt x="5291737" y="0"/>
                </a:cubicBezTo>
                <a:cubicBezTo>
                  <a:pt x="5474288" y="15780"/>
                  <a:pt x="5524011" y="-6950"/>
                  <a:pt x="5728306" y="0"/>
                </a:cubicBezTo>
                <a:cubicBezTo>
                  <a:pt x="5932601" y="6950"/>
                  <a:pt x="6162516" y="11717"/>
                  <a:pt x="6277324" y="0"/>
                </a:cubicBezTo>
                <a:cubicBezTo>
                  <a:pt x="6392132" y="-11717"/>
                  <a:pt x="6654127" y="-24397"/>
                  <a:pt x="6938791" y="0"/>
                </a:cubicBezTo>
                <a:cubicBezTo>
                  <a:pt x="7223455" y="24397"/>
                  <a:pt x="7407484" y="16209"/>
                  <a:pt x="7825157" y="0"/>
                </a:cubicBezTo>
                <a:cubicBezTo>
                  <a:pt x="8242830" y="-16209"/>
                  <a:pt x="8141534" y="10217"/>
                  <a:pt x="8261725" y="0"/>
                </a:cubicBezTo>
                <a:cubicBezTo>
                  <a:pt x="8381916" y="-10217"/>
                  <a:pt x="8968686" y="-30528"/>
                  <a:pt x="9148091" y="0"/>
                </a:cubicBezTo>
                <a:cubicBezTo>
                  <a:pt x="9327496" y="30528"/>
                  <a:pt x="9432832" y="-15239"/>
                  <a:pt x="9697109" y="0"/>
                </a:cubicBezTo>
                <a:cubicBezTo>
                  <a:pt x="9961386" y="15239"/>
                  <a:pt x="10033097" y="21690"/>
                  <a:pt x="10246127" y="0"/>
                </a:cubicBezTo>
                <a:cubicBezTo>
                  <a:pt x="10459157" y="-21690"/>
                  <a:pt x="10493377" y="-1939"/>
                  <a:pt x="10570245" y="0"/>
                </a:cubicBezTo>
                <a:cubicBezTo>
                  <a:pt x="10647113" y="1939"/>
                  <a:pt x="10991803" y="-16633"/>
                  <a:pt x="11244942" y="0"/>
                </a:cubicBezTo>
                <a:cubicBezTo>
                  <a:pt x="11244346" y="339426"/>
                  <a:pt x="11275645" y="556986"/>
                  <a:pt x="11244942" y="765133"/>
                </a:cubicBezTo>
                <a:cubicBezTo>
                  <a:pt x="11214239" y="973280"/>
                  <a:pt x="11247795" y="1226532"/>
                  <a:pt x="11244942" y="1460708"/>
                </a:cubicBezTo>
                <a:cubicBezTo>
                  <a:pt x="11242089" y="1694884"/>
                  <a:pt x="11214941" y="1995293"/>
                  <a:pt x="11244942" y="2225840"/>
                </a:cubicBezTo>
                <a:cubicBezTo>
                  <a:pt x="11274943" y="2456387"/>
                  <a:pt x="11232565" y="2939561"/>
                  <a:pt x="11244942" y="3477875"/>
                </a:cubicBezTo>
                <a:cubicBezTo>
                  <a:pt x="11070340" y="3480462"/>
                  <a:pt x="10928295" y="3464945"/>
                  <a:pt x="10808374" y="3477875"/>
                </a:cubicBezTo>
                <a:cubicBezTo>
                  <a:pt x="10688453" y="3490805"/>
                  <a:pt x="10371689" y="3494296"/>
                  <a:pt x="10146906" y="3477875"/>
                </a:cubicBezTo>
                <a:cubicBezTo>
                  <a:pt x="9922123" y="3461454"/>
                  <a:pt x="9771710" y="3478784"/>
                  <a:pt x="9597889" y="3477875"/>
                </a:cubicBezTo>
                <a:cubicBezTo>
                  <a:pt x="9424068" y="3476966"/>
                  <a:pt x="9253189" y="3488782"/>
                  <a:pt x="9161320" y="3477875"/>
                </a:cubicBezTo>
                <a:cubicBezTo>
                  <a:pt x="9069451" y="3466968"/>
                  <a:pt x="8764837" y="3497247"/>
                  <a:pt x="8612303" y="3477875"/>
                </a:cubicBezTo>
                <a:cubicBezTo>
                  <a:pt x="8459769" y="3458503"/>
                  <a:pt x="8387699" y="3465865"/>
                  <a:pt x="8175734" y="3477875"/>
                </a:cubicBezTo>
                <a:cubicBezTo>
                  <a:pt x="7963769" y="3489885"/>
                  <a:pt x="7799542" y="3450861"/>
                  <a:pt x="7626717" y="3477875"/>
                </a:cubicBezTo>
                <a:cubicBezTo>
                  <a:pt x="7453892" y="3504889"/>
                  <a:pt x="7202122" y="3467850"/>
                  <a:pt x="6965249" y="3477875"/>
                </a:cubicBezTo>
                <a:cubicBezTo>
                  <a:pt x="6728376" y="3487900"/>
                  <a:pt x="6733273" y="3463514"/>
                  <a:pt x="6641130" y="3477875"/>
                </a:cubicBezTo>
                <a:cubicBezTo>
                  <a:pt x="6548987" y="3492236"/>
                  <a:pt x="6364971" y="3473342"/>
                  <a:pt x="6204562" y="3477875"/>
                </a:cubicBezTo>
                <a:cubicBezTo>
                  <a:pt x="6044153" y="3482408"/>
                  <a:pt x="5977854" y="3467112"/>
                  <a:pt x="5767994" y="3477875"/>
                </a:cubicBezTo>
                <a:cubicBezTo>
                  <a:pt x="5558134" y="3488638"/>
                  <a:pt x="5333896" y="3458983"/>
                  <a:pt x="4994077" y="3477875"/>
                </a:cubicBezTo>
                <a:cubicBezTo>
                  <a:pt x="4654258" y="3496767"/>
                  <a:pt x="4518515" y="3464946"/>
                  <a:pt x="4220161" y="3477875"/>
                </a:cubicBezTo>
                <a:cubicBezTo>
                  <a:pt x="3921807" y="3490804"/>
                  <a:pt x="3804114" y="3478711"/>
                  <a:pt x="3671143" y="3477875"/>
                </a:cubicBezTo>
                <a:cubicBezTo>
                  <a:pt x="3538172" y="3477039"/>
                  <a:pt x="3385638" y="3480927"/>
                  <a:pt x="3122125" y="3477875"/>
                </a:cubicBezTo>
                <a:cubicBezTo>
                  <a:pt x="2858612" y="3474823"/>
                  <a:pt x="2775638" y="3489751"/>
                  <a:pt x="2573107" y="3477875"/>
                </a:cubicBezTo>
                <a:cubicBezTo>
                  <a:pt x="2370576" y="3465999"/>
                  <a:pt x="2377207" y="3488507"/>
                  <a:pt x="2248988" y="3477875"/>
                </a:cubicBezTo>
                <a:cubicBezTo>
                  <a:pt x="2120769" y="3467243"/>
                  <a:pt x="1857530" y="3495919"/>
                  <a:pt x="1699971" y="3477875"/>
                </a:cubicBezTo>
                <a:cubicBezTo>
                  <a:pt x="1542412" y="3459831"/>
                  <a:pt x="1268166" y="3480823"/>
                  <a:pt x="926054" y="3477875"/>
                </a:cubicBezTo>
                <a:cubicBezTo>
                  <a:pt x="583942" y="3474927"/>
                  <a:pt x="671768" y="3475344"/>
                  <a:pt x="601935" y="3477875"/>
                </a:cubicBezTo>
                <a:cubicBezTo>
                  <a:pt x="532102" y="3480406"/>
                  <a:pt x="149249" y="3478522"/>
                  <a:pt x="0" y="3477875"/>
                </a:cubicBezTo>
                <a:cubicBezTo>
                  <a:pt x="19015" y="3229490"/>
                  <a:pt x="7981" y="3039920"/>
                  <a:pt x="0" y="2851858"/>
                </a:cubicBezTo>
                <a:cubicBezTo>
                  <a:pt x="-7981" y="2663796"/>
                  <a:pt x="17083" y="2534526"/>
                  <a:pt x="0" y="2260619"/>
                </a:cubicBezTo>
                <a:cubicBezTo>
                  <a:pt x="-17083" y="1986712"/>
                  <a:pt x="10273" y="1770087"/>
                  <a:pt x="0" y="1530265"/>
                </a:cubicBezTo>
                <a:cubicBezTo>
                  <a:pt x="-10273" y="1290443"/>
                  <a:pt x="33190" y="1000687"/>
                  <a:pt x="0" y="834690"/>
                </a:cubicBezTo>
                <a:cubicBezTo>
                  <a:pt x="-33190" y="668693"/>
                  <a:pt x="19706" y="225428"/>
                  <a:pt x="0" y="0"/>
                </a:cubicBezTo>
                <a:close/>
              </a:path>
            </a:pathLst>
          </a:custGeom>
          <a:solidFill>
            <a:schemeClr val="accent6">
              <a:lumMod val="20000"/>
              <a:lumOff val="80000"/>
            </a:schemeClr>
          </a:solidFill>
          <a:ln w="28575">
            <a:solidFill>
              <a:srgbClr val="92D050"/>
            </a:solidFill>
          </a:ln>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A possible version:   </a:t>
            </a:r>
            <a:endParaRPr kumimoji="0" lang="en-US" altLang="zh-CN" sz="20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Dear Anna,</a:t>
            </a:r>
            <a:endParaRPr kumimoji="0" lang="en-US" altLang="zh-CN" sz="20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     I was sorry to read about your disappointment at not being selected for the Student Union. I understand you're feeling pretty upset about it.</a:t>
            </a:r>
            <a:endParaRPr kumimoji="0" lang="en-US" altLang="zh-CN" sz="20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     I want to remind you that a setback like this doesn't define your worth or potential. Maintaining a positive attitude is crucial. It's often said that when God closes a door, he opens a window. So, why not get involved in other school activities, which will keep you motivated and help you gain more experiences. </a:t>
            </a:r>
            <a:endParaRPr kumimoji="0" lang="en-US" altLang="zh-CN" sz="20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    I hope that by the time you receive this letter, you'll have found a reason to smile again. Do remember stay positive and keep believing in yourself, for every end is a new beginning.</a:t>
            </a:r>
            <a:endParaRPr kumimoji="0" lang="en-US" altLang="zh-CN" sz="20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a:p>
            <a:pPr marL="0" marR="0" lvl="0" indent="0" algn="r"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    Yours,</a:t>
            </a:r>
            <a:endParaRPr kumimoji="0" lang="en-US" altLang="zh-CN" sz="20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a:p>
            <a:pPr marL="0" marR="0" lvl="0" indent="0" algn="r"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    Li Hua</a:t>
            </a:r>
            <a:endParaRPr kumimoji="0" lang="zh-CN" altLang="en-US" sz="20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2" name="文本框 1"/>
          <p:cNvSpPr txBox="1"/>
          <p:nvPr/>
        </p:nvSpPr>
        <p:spPr>
          <a:xfrm>
            <a:off x="9852898" y="6161364"/>
            <a:ext cx="2339102" cy="523220"/>
          </a:xfrm>
          <a:prstGeom prst="rect">
            <a:avLst/>
          </a:prstGeom>
          <a:solidFill>
            <a:srgbClr val="F8BB48"/>
          </a:solidFill>
          <a:effectLst>
            <a:outerShdw blurRad="50800" dist="38100" dir="5400000" algn="t" rotWithShape="0">
              <a:prstClr val="black">
                <a:alpha val="40000"/>
              </a:prstClr>
            </a:outerShdw>
          </a:effectLst>
          <a:scene3d>
            <a:camera prst="perspectiveHeroicExtremeRightFacing"/>
            <a:lightRig rig="threePt" dir="t"/>
          </a:scene3d>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prstClr val="black"/>
                </a:solidFill>
                <a:effectLst/>
                <a:uLnTx/>
                <a:uFillTx/>
                <a:latin typeface="华文中宋" panose="02010600040101010101" pitchFamily="2" charset="-122"/>
                <a:ea typeface="华文中宋" panose="02010600040101010101" pitchFamily="2" charset="-122"/>
                <a:cs typeface="+mn-cs"/>
              </a:rPr>
              <a:t>范文仅供参考</a:t>
            </a:r>
            <a:endParaRPr kumimoji="0" lang="zh-CN" altLang="en-US" sz="2800" b="1" i="0" u="none" strike="noStrike" kern="1200" cap="none" spc="0" normalizeH="0" baseline="0" noProof="0" dirty="0">
              <a:ln>
                <a:noFill/>
              </a:ln>
              <a:solidFill>
                <a:prstClr val="black"/>
              </a:solidFill>
              <a:effectLst/>
              <a:uLnTx/>
              <a:uFillTx/>
              <a:latin typeface="华文中宋" panose="02010600040101010101" pitchFamily="2" charset="-122"/>
              <a:ea typeface="华文中宋" panose="02010600040101010101" pitchFamily="2" charset="-122"/>
              <a:cs typeface="+mn-cs"/>
            </a:endParaRPr>
          </a:p>
        </p:txBody>
      </p:sp>
      <p:pic>
        <p:nvPicPr>
          <p:cNvPr id="5124" name="图片 6" descr="logo横版 png"/>
          <p:cNvPicPr>
            <a:picLocks noChangeAspect="1"/>
          </p:cNvPicPr>
          <p:nvPr>
            <p:ph idx="1"/>
          </p:nvPr>
        </p:nvPicPr>
        <p:blipFill>
          <a:blip r:embed="rId2"/>
          <a:stretch>
            <a:fillRect/>
          </a:stretch>
        </p:blipFill>
        <p:spPr>
          <a:xfrm>
            <a:off x="11129010" y="55880"/>
            <a:ext cx="641350" cy="678815"/>
          </a:xfrm>
          <a:prstGeom prst="rect">
            <a:avLst/>
          </a:prstGeom>
          <a:noFill/>
          <a:ln w="9525">
            <a:noFill/>
          </a:ln>
        </p:spPr>
      </p:pic>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468086" y="-293914"/>
            <a:ext cx="13139057" cy="8144694"/>
            <a:chOff x="-468086" y="-293914"/>
            <a:chExt cx="13139057" cy="8144694"/>
          </a:xfrm>
        </p:grpSpPr>
        <p:pic>
          <p:nvPicPr>
            <p:cNvPr id="2" name="图片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53093" y="-85586"/>
              <a:ext cx="12698186" cy="7936366"/>
            </a:xfrm>
            <a:prstGeom prst="rect">
              <a:avLst/>
            </a:prstGeom>
          </p:spPr>
        </p:pic>
        <p:sp>
          <p:nvSpPr>
            <p:cNvPr id="3" name="矩形 2"/>
            <p:cNvSpPr/>
            <p:nvPr/>
          </p:nvSpPr>
          <p:spPr>
            <a:xfrm>
              <a:off x="-468086" y="-293914"/>
              <a:ext cx="13139057" cy="4027714"/>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pitchFamily="2" charset="-122"/>
                <a:ea typeface="等线" panose="02010600030101010101" pitchFamily="2" charset="-122"/>
                <a:cs typeface="+mn-cs"/>
              </a:endParaRPr>
            </a:p>
          </p:txBody>
        </p:sp>
      </p:grpSp>
      <p:sp>
        <p:nvSpPr>
          <p:cNvPr id="6" name="矩形 5"/>
          <p:cNvSpPr/>
          <p:nvPr/>
        </p:nvSpPr>
        <p:spPr>
          <a:xfrm>
            <a:off x="136071" y="697779"/>
            <a:ext cx="11734801" cy="3382864"/>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pitchFamily="2" charset="-122"/>
              <a:ea typeface="等线" panose="02010600030101010101" pitchFamily="2" charset="-122"/>
              <a:cs typeface="+mn-cs"/>
            </a:endParaRPr>
          </a:p>
        </p:txBody>
      </p:sp>
      <p:sp>
        <p:nvSpPr>
          <p:cNvPr id="5" name="文本框 4"/>
          <p:cNvSpPr txBox="1"/>
          <p:nvPr/>
        </p:nvSpPr>
        <p:spPr>
          <a:xfrm>
            <a:off x="159204" y="261257"/>
            <a:ext cx="11734800" cy="4893647"/>
          </a:xfrm>
          <a:prstGeom prst="rect">
            <a:avLst/>
          </a:prstGeom>
          <a:noFill/>
          <a:ln w="19050">
            <a:solidFill>
              <a:schemeClr val="tx1"/>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rPr>
              <a:t>2【</a:t>
            </a:r>
            <a:r>
              <a:rPr kumimoji="0" lang="zh-CN" altLang="en-US" sz="2400" b="1"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rPr>
              <a:t>徐汇二模</a:t>
            </a:r>
            <a:r>
              <a:rPr kumimoji="0" lang="en-US" altLang="zh-CN" sz="24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rPr>
              <a:t>】</a:t>
            </a:r>
            <a:r>
              <a:rPr kumimoji="0" lang="zh-CN" altLang="en-US" sz="2400" b="0" i="0" u="none" strike="noStrike" kern="1200" cap="none" spc="0" normalizeH="0" baseline="0" noProof="0" dirty="0">
                <a:ln>
                  <a:noFill/>
                </a:ln>
                <a:solidFill>
                  <a:prstClr val="black"/>
                </a:solidFill>
                <a:effectLst/>
                <a:uLnTx/>
                <a:uFillTx/>
                <a:latin typeface="华文中宋" panose="02010600040101010101" pitchFamily="2" charset="-122"/>
                <a:ea typeface="华文中宋" panose="02010600040101010101" pitchFamily="2" charset="-122"/>
                <a:cs typeface="+mn-cs"/>
              </a:rPr>
              <a:t>在一堂写作课上，老师给出了以下三个题目供学生选择。 </a:t>
            </a:r>
            <a:endParaRPr kumimoji="0" lang="en-US" altLang="zh-CN" sz="2400" b="1" i="0" u="none" strike="noStrike" kern="1200" cap="none" spc="0" normalizeH="0" baseline="0" noProof="0" dirty="0">
              <a:ln>
                <a:noFill/>
              </a:ln>
              <a:solidFill>
                <a:prstClr val="black"/>
              </a:solidFill>
              <a:effectLst/>
              <a:uLnTx/>
              <a:uFillTx/>
              <a:latin typeface="华文中宋" panose="02010600040101010101" pitchFamily="2" charset="-122"/>
              <a:ea typeface="华文中宋" panose="02010600040101010101" pitchFamily="2" charset="-122"/>
              <a:cs typeface="+mn-cs"/>
            </a:endParaRPr>
          </a:p>
          <a:p>
            <a:pPr marL="0" marR="0" lvl="0" indent="0" algn="just"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rPr>
              <a:t>题目一： </a:t>
            </a:r>
            <a:endParaRPr kumimoji="0" lang="zh-CN" altLang="en-US" sz="2400" b="1"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endParaRPr>
          </a:p>
          <a:p>
            <a:pPr marL="0" marR="0" lvl="0" indent="0" algn="just"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Times New Roman" panose="02020603050405020304" pitchFamily="18" charset="0"/>
              </a:rPr>
              <a:t>以“盛年不重来</a:t>
            </a:r>
            <a:r>
              <a:rPr kumimoji="0" lang="en-US" altLang="zh-CN" sz="24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Times New Roman" panose="02020603050405020304" pitchFamily="18" charset="0"/>
              </a:rPr>
              <a:t>,</a:t>
            </a:r>
            <a:r>
              <a:rPr kumimoji="0" lang="zh-CN" altLang="en-US" sz="24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Times New Roman" panose="02020603050405020304" pitchFamily="18" charset="0"/>
              </a:rPr>
              <a:t>一日难再晨。”</a:t>
            </a:r>
            <a:r>
              <a:rPr kumimoji="0" lang="zh-CN"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a:t>
            </a:r>
            <a:r>
              <a:rPr kumimoji="0" lang="en-US" altLang="zh-CN" sz="24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Prime years do not return; a day's morning is hard to come by again.</a:t>
            </a:r>
            <a:r>
              <a:rPr kumimoji="0" lang="zh-CN"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a:t>
            </a:r>
            <a:r>
              <a:rPr kumimoji="0" lang="zh-CN" altLang="en-US" sz="24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Times New Roman" panose="02020603050405020304" pitchFamily="18" charset="0"/>
              </a:rPr>
              <a:t>为题，结合你的生活体验，写一篇文章。 </a:t>
            </a:r>
            <a:endParaRPr kumimoji="0" lang="zh-CN" altLang="en-US" sz="24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Times New Roman" panose="02020603050405020304" pitchFamily="18" charset="0"/>
              </a:rPr>
              <a:t>题目二： </a:t>
            </a:r>
            <a:endParaRPr kumimoji="0" lang="zh-CN" altLang="en-US" sz="2400" b="1"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Times New Roman" panose="02020603050405020304" pitchFamily="18" charset="0"/>
              </a:rPr>
              <a:t>针对目前因为了升学考试而导致的学生知识结构很不平衡</a:t>
            </a:r>
            <a:r>
              <a:rPr kumimoji="0" lang="zh-CN"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a:t>
            </a:r>
            <a:r>
              <a:rPr kumimoji="0" lang="en-US" altLang="zh-CN" sz="24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unbalanced knowledge structures</a:t>
            </a:r>
            <a:r>
              <a:rPr kumimoji="0" lang="zh-CN"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a:t>
            </a:r>
            <a:r>
              <a:rPr kumimoji="0" lang="zh-CN" altLang="en-US" sz="24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Times New Roman" panose="02020603050405020304" pitchFamily="18" charset="0"/>
              </a:rPr>
              <a:t>的现象，你觉得有什么好的方法或手段能够改变这种情况，谈谈你的想法。 </a:t>
            </a:r>
            <a:endParaRPr kumimoji="0" lang="zh-CN" altLang="en-US" sz="24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Times New Roman" panose="02020603050405020304" pitchFamily="18" charset="0"/>
              </a:rPr>
              <a:t>题目三： </a:t>
            </a:r>
            <a:endParaRPr kumimoji="0" lang="zh-CN" altLang="en-US" sz="2400" b="1"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Times New Roman" panose="02020603050405020304" pitchFamily="18" charset="0"/>
              </a:rPr>
              <a:t>续写“当最后一个地球人</a:t>
            </a:r>
            <a:r>
              <a:rPr kumimoji="0" lang="zh-CN"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a:t>
            </a:r>
            <a:r>
              <a:rPr kumimoji="0" lang="en-US" altLang="zh-CN" sz="24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earthling</a:t>
            </a:r>
            <a:r>
              <a:rPr kumimoji="0" lang="zh-CN"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a:t>
            </a:r>
            <a:r>
              <a:rPr kumimoji="0" lang="zh-CN" altLang="en-US" sz="24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Times New Roman" panose="02020603050405020304" pitchFamily="18" charset="0"/>
              </a:rPr>
              <a:t>坐在房间里时，传来了敲门声</a:t>
            </a:r>
            <a:r>
              <a:rPr kumimoji="0" lang="en-US" altLang="zh-CN" sz="24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Times New Roman" panose="02020603050405020304" pitchFamily="18" charset="0"/>
              </a:rPr>
              <a:t>……” </a:t>
            </a:r>
            <a:endParaRPr kumimoji="0" lang="en-US" altLang="zh-CN" sz="24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Times New Roman" panose="02020603050405020304" pitchFamily="18" charset="0"/>
              </a:rPr>
              <a:t>如果你是这个班级的学生，你会怎么选择呢？</a:t>
            </a:r>
            <a:endParaRPr kumimoji="0" lang="en-US" altLang="zh-CN" sz="24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rPr>
              <a:t> </a:t>
            </a:r>
            <a:endParaRPr kumimoji="0" lang="zh-CN" altLang="en-US" sz="24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black"/>
                </a:solidFill>
                <a:effectLst/>
                <a:uLnTx/>
                <a:uFillTx/>
                <a:latin typeface="华文中宋" panose="02010600040101010101" pitchFamily="2" charset="-122"/>
                <a:ea typeface="华文中宋" panose="02010600040101010101" pitchFamily="2" charset="-122"/>
                <a:cs typeface="+mn-cs"/>
              </a:rPr>
              <a:t>写一篇短文，说明你选择的题目，简述理由并介绍你的写作思路。 文章必须包括以下内容： </a:t>
            </a:r>
            <a:r>
              <a:rPr kumimoji="0" lang="en-US" altLang="zh-CN" sz="2400" b="0" i="0" u="none" strike="noStrike" kern="1200" cap="none" spc="0" normalizeH="0" baseline="0" noProof="0" dirty="0">
                <a:ln>
                  <a:noFill/>
                </a:ln>
                <a:solidFill>
                  <a:prstClr val="black"/>
                </a:solidFill>
                <a:effectLst/>
                <a:uLnTx/>
                <a:uFillTx/>
                <a:latin typeface="华文中宋" panose="02010600040101010101" pitchFamily="2" charset="-122"/>
                <a:ea typeface="华文中宋" panose="02010600040101010101" pitchFamily="2" charset="-122"/>
                <a:cs typeface="+mn-cs"/>
              </a:rPr>
              <a:t>1. </a:t>
            </a:r>
            <a:r>
              <a:rPr kumimoji="0" lang="zh-CN" altLang="en-US" sz="2400" b="0" i="0" u="none" strike="noStrike" kern="1200" cap="none" spc="0" normalizeH="0" baseline="0" noProof="0" dirty="0">
                <a:ln>
                  <a:noFill/>
                </a:ln>
                <a:solidFill>
                  <a:prstClr val="black"/>
                </a:solidFill>
                <a:effectLst/>
                <a:uLnTx/>
                <a:uFillTx/>
                <a:latin typeface="华文中宋" panose="02010600040101010101" pitchFamily="2" charset="-122"/>
                <a:ea typeface="华文中宋" panose="02010600040101010101" pitchFamily="2" charset="-122"/>
                <a:cs typeface="+mn-cs"/>
              </a:rPr>
              <a:t>你选择的作文题目及理由。 </a:t>
            </a:r>
            <a:r>
              <a:rPr kumimoji="0" lang="en-US" altLang="zh-CN" sz="2400" b="0" i="0" u="none" strike="noStrike" kern="1200" cap="none" spc="0" normalizeH="0" baseline="0" noProof="0" dirty="0">
                <a:ln>
                  <a:noFill/>
                </a:ln>
                <a:solidFill>
                  <a:prstClr val="black"/>
                </a:solidFill>
                <a:effectLst/>
                <a:uLnTx/>
                <a:uFillTx/>
                <a:latin typeface="华文中宋" panose="02010600040101010101" pitchFamily="2" charset="-122"/>
                <a:ea typeface="华文中宋" panose="02010600040101010101" pitchFamily="2" charset="-122"/>
                <a:cs typeface="+mn-cs"/>
              </a:rPr>
              <a:t>	2. </a:t>
            </a:r>
            <a:r>
              <a:rPr kumimoji="0" lang="zh-CN" altLang="en-US" sz="2400" b="0" i="0" u="none" strike="noStrike" kern="1200" cap="none" spc="0" normalizeH="0" baseline="0" noProof="0" dirty="0">
                <a:ln>
                  <a:noFill/>
                </a:ln>
                <a:solidFill>
                  <a:prstClr val="black"/>
                </a:solidFill>
                <a:effectLst/>
                <a:uLnTx/>
                <a:uFillTx/>
                <a:latin typeface="华文中宋" panose="02010600040101010101" pitchFamily="2" charset="-122"/>
                <a:ea typeface="华文中宋" panose="02010600040101010101" pitchFamily="2" charset="-122"/>
                <a:cs typeface="+mn-cs"/>
              </a:rPr>
              <a:t>你的写作思路。 </a:t>
            </a:r>
            <a:endParaRPr kumimoji="0" lang="zh-CN" altLang="en-US" sz="2400" b="0" i="0" u="none" strike="noStrike" kern="1200" cap="none" spc="0" normalizeH="0" baseline="0" noProof="0" dirty="0">
              <a:ln>
                <a:noFill/>
              </a:ln>
              <a:solidFill>
                <a:prstClr val="black"/>
              </a:solidFill>
              <a:effectLst/>
              <a:uLnTx/>
              <a:uFillTx/>
              <a:latin typeface="华文中宋" panose="02010600040101010101" pitchFamily="2" charset="-122"/>
              <a:ea typeface="华文中宋" panose="02010600040101010101" pitchFamily="2" charset="-122"/>
              <a:cs typeface="+mn-cs"/>
            </a:endParaRPr>
          </a:p>
        </p:txBody>
      </p:sp>
      <p:pic>
        <p:nvPicPr>
          <p:cNvPr id="5124" name="图片 6" descr="logo横版 png"/>
          <p:cNvPicPr>
            <a:picLocks noChangeAspect="1"/>
          </p:cNvPicPr>
          <p:nvPr>
            <p:ph idx="1"/>
          </p:nvPr>
        </p:nvPicPr>
        <p:blipFill>
          <a:blip r:embed="rId2"/>
          <a:stretch>
            <a:fillRect/>
          </a:stretch>
        </p:blipFill>
        <p:spPr>
          <a:xfrm>
            <a:off x="11129010" y="55880"/>
            <a:ext cx="641350" cy="678815"/>
          </a:xfrm>
          <a:prstGeom prst="rect">
            <a:avLst/>
          </a:prstGeom>
          <a:noFill/>
          <a:ln w="9525">
            <a:noFill/>
          </a:ln>
        </p:spPr>
      </p:pic>
    </p:spTree>
  </p:cSld>
  <p:clrMapOvr>
    <a:masterClrMapping/>
  </p:clrMapOvr>
  <p:transition spd="med">
    <p:pull/>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391887" y="3523300"/>
            <a:ext cx="11244942" cy="1569660"/>
          </a:xfrm>
          <a:prstGeom prst="rect">
            <a:avLst/>
          </a:prstGeom>
          <a:noFill/>
          <a:ln w="28575">
            <a:solidFill>
              <a:srgbClr val="92D050"/>
            </a:solidFill>
          </a:ln>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rPr>
              <a:t>【</a:t>
            </a:r>
            <a:r>
              <a:rPr kumimoji="0" lang="zh-CN" altLang="en-US" sz="24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rPr>
              <a:t>新高考改</a:t>
            </a:r>
            <a:r>
              <a:rPr kumimoji="0" lang="en-US" altLang="zh-CN" sz="24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rPr>
              <a:t>】</a:t>
            </a:r>
            <a:r>
              <a:rPr kumimoji="0" lang="zh-CN" altLang="en-US" sz="24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rPr>
              <a:t>假定你是李华，你校的英语报正在征稿。请你结合以下名人名言，写一篇题为</a:t>
            </a:r>
            <a:r>
              <a:rPr kumimoji="0" lang="en-US" altLang="zh-CN" sz="24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“Prime years do not return; a day's morning is hard to come by again”</a:t>
            </a:r>
            <a:r>
              <a:rPr kumimoji="0" lang="zh-CN"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a:t>
            </a:r>
            <a:r>
              <a:rPr kumimoji="0" lang="zh-CN" altLang="en-US" sz="24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rPr>
              <a:t>内容包括：</a:t>
            </a:r>
            <a:endParaRPr kumimoji="0" lang="zh-CN" altLang="en-US" sz="24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endParaRPr>
          </a:p>
          <a:p>
            <a:pPr marL="0" marR="0" lvl="0" indent="0" algn="just"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rPr>
              <a:t>1. </a:t>
            </a:r>
            <a:r>
              <a:rPr kumimoji="0" lang="zh-CN" altLang="en-US" sz="24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rPr>
              <a:t>你对该名言的理解；</a:t>
            </a:r>
            <a:r>
              <a:rPr kumimoji="0" lang="en-US" altLang="zh-CN" sz="24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rPr>
              <a:t>2. </a:t>
            </a:r>
            <a:r>
              <a:rPr kumimoji="0" lang="zh-CN" altLang="en-US" sz="24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rPr>
              <a:t>结合生活实例；</a:t>
            </a:r>
            <a:r>
              <a:rPr kumimoji="0" lang="en-US" altLang="zh-CN" sz="24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rPr>
              <a:t>3. </a:t>
            </a:r>
            <a:r>
              <a:rPr kumimoji="0" lang="zh-CN" altLang="en-US" sz="24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rPr>
              <a:t>你对该名言的感悟。</a:t>
            </a:r>
            <a:endParaRPr kumimoji="0" lang="zh-CN" altLang="en-US" sz="2000" b="0" i="1"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endParaRPr>
          </a:p>
        </p:txBody>
      </p:sp>
      <p:sp>
        <p:nvSpPr>
          <p:cNvPr id="5" name="文本框 4"/>
          <p:cNvSpPr txBox="1"/>
          <p:nvPr/>
        </p:nvSpPr>
        <p:spPr>
          <a:xfrm>
            <a:off x="391887" y="5092960"/>
            <a:ext cx="11244942" cy="1569660"/>
          </a:xfrm>
          <a:prstGeom prst="rect">
            <a:avLst/>
          </a:prstGeom>
          <a:noFill/>
          <a:ln w="28575">
            <a:solidFill>
              <a:srgbClr val="92D050"/>
            </a:solidFill>
          </a:ln>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rPr>
              <a:t>【</a:t>
            </a:r>
            <a:r>
              <a:rPr kumimoji="0" lang="zh-CN" altLang="en-US" sz="24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rPr>
              <a:t>新高考改</a:t>
            </a:r>
            <a:r>
              <a:rPr kumimoji="0" lang="en-US" altLang="zh-CN" sz="24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rPr>
              <a:t>】</a:t>
            </a:r>
            <a:r>
              <a:rPr kumimoji="0" lang="zh-CN" altLang="en-US" sz="24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rPr>
              <a:t>假定你是李华，针对目前因为了升学考试而导致的学生知识结构很不平衡</a:t>
            </a:r>
            <a:r>
              <a:rPr kumimoji="0" lang="zh-CN"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a:t>
            </a:r>
            <a:r>
              <a:rPr kumimoji="0" lang="en-US" altLang="zh-CN" sz="24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unbalanced knowledge structures</a:t>
            </a:r>
            <a:r>
              <a:rPr kumimoji="0" lang="zh-CN"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a:t>
            </a:r>
            <a:r>
              <a:rPr kumimoji="0" lang="zh-CN" altLang="en-US" sz="24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rPr>
              <a:t>的现象，写一篇英语短文发表在校报英语专栏，内容包括：</a:t>
            </a:r>
            <a:endParaRPr kumimoji="0" lang="zh-CN" altLang="en-US" sz="24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endParaRPr>
          </a:p>
          <a:p>
            <a:pPr marL="0" marR="0" lvl="0" indent="0" algn="just"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rPr>
              <a:t>1. </a:t>
            </a:r>
            <a:r>
              <a:rPr kumimoji="0" lang="zh-CN" altLang="en-US" sz="24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rPr>
              <a:t>你的看法；</a:t>
            </a:r>
            <a:r>
              <a:rPr kumimoji="0" lang="en-US" altLang="zh-CN" sz="24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rPr>
              <a:t>2. </a:t>
            </a:r>
            <a:r>
              <a:rPr kumimoji="0" lang="zh-CN" altLang="en-US" sz="24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rPr>
              <a:t>你的建议；</a:t>
            </a:r>
            <a:endParaRPr kumimoji="0" lang="zh-CN" altLang="en-US" sz="2000" b="0" i="1"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endParaRPr>
          </a:p>
        </p:txBody>
      </p:sp>
      <p:pic>
        <p:nvPicPr>
          <p:cNvPr id="8" name="图片 7"/>
          <p:cNvPicPr>
            <a:picLocks noChangeAspect="1"/>
          </p:cNvPicPr>
          <p:nvPr/>
        </p:nvPicPr>
        <p:blipFill>
          <a:blip r:embed="rId1"/>
          <a:stretch>
            <a:fillRect/>
          </a:stretch>
        </p:blipFill>
        <p:spPr>
          <a:xfrm>
            <a:off x="334103" y="186624"/>
            <a:ext cx="11346270" cy="3296066"/>
          </a:xfrm>
          <a:prstGeom prst="rect">
            <a:avLst/>
          </a:prstGeom>
        </p:spPr>
      </p:pic>
      <p:sp>
        <p:nvSpPr>
          <p:cNvPr id="2" name="矩形 1"/>
          <p:cNvSpPr/>
          <p:nvPr/>
        </p:nvSpPr>
        <p:spPr>
          <a:xfrm>
            <a:off x="6215744" y="6206086"/>
            <a:ext cx="5421085" cy="456534"/>
          </a:xfrm>
          <a:prstGeom prst="rect">
            <a:avLst/>
          </a:prstGeom>
          <a:solidFill>
            <a:srgbClr val="C5E8AE"/>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black"/>
                </a:solidFill>
                <a:effectLst/>
                <a:uLnTx/>
                <a:uFillTx/>
                <a:latin typeface="华文中宋" panose="02010600040101010101" pitchFamily="2" charset="-122"/>
                <a:ea typeface="华文中宋" panose="02010600040101010101" pitchFamily="2" charset="-122"/>
                <a:cs typeface="+mn-cs"/>
              </a:rPr>
              <a:t>你的改编</a:t>
            </a:r>
            <a:endParaRPr kumimoji="0" lang="zh-CN" altLang="en-US" sz="2400" b="0" i="0" u="none" strike="noStrike" kern="1200" cap="none" spc="0" normalizeH="0" baseline="0" noProof="0" dirty="0">
              <a:ln>
                <a:noFill/>
              </a:ln>
              <a:solidFill>
                <a:prstClr val="black"/>
              </a:solidFill>
              <a:effectLst/>
              <a:uLnTx/>
              <a:uFillTx/>
              <a:latin typeface="华文中宋" panose="02010600040101010101" pitchFamily="2" charset="-122"/>
              <a:ea typeface="华文中宋" panose="02010600040101010101" pitchFamily="2" charset="-122"/>
              <a:cs typeface="+mn-cs"/>
            </a:endParaRPr>
          </a:p>
        </p:txBody>
      </p:sp>
      <p:pic>
        <p:nvPicPr>
          <p:cNvPr id="5124" name="图片 6" descr="logo横版 png"/>
          <p:cNvPicPr>
            <a:picLocks noChangeAspect="1"/>
          </p:cNvPicPr>
          <p:nvPr>
            <p:ph idx="1"/>
          </p:nvPr>
        </p:nvPicPr>
        <p:blipFill>
          <a:blip r:embed="rId2"/>
          <a:stretch>
            <a:fillRect/>
          </a:stretch>
        </p:blipFill>
        <p:spPr>
          <a:xfrm>
            <a:off x="11129010" y="55880"/>
            <a:ext cx="641350" cy="678815"/>
          </a:xfrm>
          <a:prstGeom prst="rect">
            <a:avLst/>
          </a:prstGeom>
          <a:noFill/>
          <a:ln w="9525">
            <a:noFill/>
          </a:ln>
        </p:spPr>
      </p:pic>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239486" y="-1034820"/>
            <a:ext cx="13139057" cy="7936366"/>
            <a:chOff x="-391886" y="-85586"/>
            <a:chExt cx="13139057" cy="7936366"/>
          </a:xfrm>
        </p:grpSpPr>
        <p:pic>
          <p:nvPicPr>
            <p:cNvPr id="6" name="图片 5"/>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53093" y="-85586"/>
              <a:ext cx="12698186" cy="7936366"/>
            </a:xfrm>
            <a:prstGeom prst="rect">
              <a:avLst/>
            </a:prstGeom>
          </p:spPr>
        </p:pic>
        <p:sp>
          <p:nvSpPr>
            <p:cNvPr id="7" name="矩形 6"/>
            <p:cNvSpPr/>
            <p:nvPr/>
          </p:nvSpPr>
          <p:spPr>
            <a:xfrm>
              <a:off x="-391886" y="3429000"/>
              <a:ext cx="13139057" cy="4378234"/>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endParaRPr>
            </a:p>
          </p:txBody>
        </p:sp>
      </p:grpSp>
      <p:sp>
        <p:nvSpPr>
          <p:cNvPr id="4" name="文本框 3"/>
          <p:cNvSpPr txBox="1"/>
          <p:nvPr/>
        </p:nvSpPr>
        <p:spPr>
          <a:xfrm>
            <a:off x="446317" y="684776"/>
            <a:ext cx="11244942" cy="1569660"/>
          </a:xfrm>
          <a:prstGeom prst="rect">
            <a:avLst/>
          </a:prstGeom>
          <a:noFill/>
          <a:ln w="28575">
            <a:solidFill>
              <a:srgbClr val="92D050"/>
            </a:solidFill>
          </a:ln>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rPr>
              <a:t>【</a:t>
            </a:r>
            <a:r>
              <a:rPr kumimoji="0" lang="zh-CN" altLang="en-US" sz="24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rPr>
              <a:t>新高考改</a:t>
            </a:r>
            <a:r>
              <a:rPr kumimoji="0" lang="en-US" altLang="zh-CN" sz="24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rPr>
              <a:t>】</a:t>
            </a:r>
            <a:r>
              <a:rPr kumimoji="0" lang="zh-CN" altLang="en-US" sz="24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rPr>
              <a:t>假定你是李华，你校的英语报正在征稿。请你结合以下名人名言，写一篇题为</a:t>
            </a:r>
            <a:r>
              <a:rPr kumimoji="0" lang="en-US" altLang="zh-CN" sz="24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“Prime years do not return; a day's morning is hard to come by again”</a:t>
            </a:r>
            <a:r>
              <a:rPr kumimoji="0" lang="zh-CN"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a:t>
            </a:r>
            <a:r>
              <a:rPr kumimoji="0" lang="zh-CN" altLang="en-US" sz="24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rPr>
              <a:t>内容包括：</a:t>
            </a:r>
            <a:endParaRPr kumimoji="0" lang="zh-CN" altLang="en-US" sz="24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endParaRPr>
          </a:p>
          <a:p>
            <a:pPr marL="0" marR="0" lvl="0" indent="0" algn="just"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rPr>
              <a:t>1. </a:t>
            </a:r>
            <a:r>
              <a:rPr kumimoji="0" lang="zh-CN" altLang="en-US" sz="24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rPr>
              <a:t>你对该名言的理解；</a:t>
            </a:r>
            <a:r>
              <a:rPr kumimoji="0" lang="en-US" altLang="zh-CN" sz="24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rPr>
              <a:t>2. </a:t>
            </a:r>
            <a:r>
              <a:rPr kumimoji="0" lang="zh-CN" altLang="en-US" sz="24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rPr>
              <a:t>结合生活实例；</a:t>
            </a:r>
            <a:r>
              <a:rPr kumimoji="0" lang="en-US" altLang="zh-CN" sz="24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rPr>
              <a:t>3. </a:t>
            </a:r>
            <a:r>
              <a:rPr kumimoji="0" lang="zh-CN" altLang="en-US" sz="24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rPr>
              <a:t>你对该名言的感悟。</a:t>
            </a:r>
            <a:endParaRPr kumimoji="0" lang="zh-CN" altLang="en-US" sz="2000" b="0" i="1"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endParaRPr>
          </a:p>
        </p:txBody>
      </p:sp>
      <p:sp>
        <p:nvSpPr>
          <p:cNvPr id="5" name="文本框 4"/>
          <p:cNvSpPr txBox="1"/>
          <p:nvPr/>
        </p:nvSpPr>
        <p:spPr>
          <a:xfrm>
            <a:off x="446317" y="2329546"/>
            <a:ext cx="11244942" cy="4401205"/>
          </a:xfrm>
          <a:custGeom>
            <a:avLst/>
            <a:gdLst>
              <a:gd name="connsiteX0" fmla="*/ 0 w 11244942"/>
              <a:gd name="connsiteY0" fmla="*/ 0 h 4401205"/>
              <a:gd name="connsiteX1" fmla="*/ 886366 w 11244942"/>
              <a:gd name="connsiteY1" fmla="*/ 0 h 4401205"/>
              <a:gd name="connsiteX2" fmla="*/ 1660283 w 11244942"/>
              <a:gd name="connsiteY2" fmla="*/ 0 h 4401205"/>
              <a:gd name="connsiteX3" fmla="*/ 1984402 w 11244942"/>
              <a:gd name="connsiteY3" fmla="*/ 0 h 4401205"/>
              <a:gd name="connsiteX4" fmla="*/ 2420970 w 11244942"/>
              <a:gd name="connsiteY4" fmla="*/ 0 h 4401205"/>
              <a:gd name="connsiteX5" fmla="*/ 2857538 w 11244942"/>
              <a:gd name="connsiteY5" fmla="*/ 0 h 4401205"/>
              <a:gd name="connsiteX6" fmla="*/ 3181657 w 11244942"/>
              <a:gd name="connsiteY6" fmla="*/ 0 h 4401205"/>
              <a:gd name="connsiteX7" fmla="*/ 3505776 w 11244942"/>
              <a:gd name="connsiteY7" fmla="*/ 0 h 4401205"/>
              <a:gd name="connsiteX8" fmla="*/ 4167243 w 11244942"/>
              <a:gd name="connsiteY8" fmla="*/ 0 h 4401205"/>
              <a:gd name="connsiteX9" fmla="*/ 4603812 w 11244942"/>
              <a:gd name="connsiteY9" fmla="*/ 0 h 4401205"/>
              <a:gd name="connsiteX10" fmla="*/ 4927930 w 11244942"/>
              <a:gd name="connsiteY10" fmla="*/ 0 h 4401205"/>
              <a:gd name="connsiteX11" fmla="*/ 5589398 w 11244942"/>
              <a:gd name="connsiteY11" fmla="*/ 0 h 4401205"/>
              <a:gd name="connsiteX12" fmla="*/ 6138415 w 11244942"/>
              <a:gd name="connsiteY12" fmla="*/ 0 h 4401205"/>
              <a:gd name="connsiteX13" fmla="*/ 6462534 w 11244942"/>
              <a:gd name="connsiteY13" fmla="*/ 0 h 4401205"/>
              <a:gd name="connsiteX14" fmla="*/ 6899103 w 11244942"/>
              <a:gd name="connsiteY14" fmla="*/ 0 h 4401205"/>
              <a:gd name="connsiteX15" fmla="*/ 7673019 w 11244942"/>
              <a:gd name="connsiteY15" fmla="*/ 0 h 4401205"/>
              <a:gd name="connsiteX16" fmla="*/ 8559385 w 11244942"/>
              <a:gd name="connsiteY16" fmla="*/ 0 h 4401205"/>
              <a:gd name="connsiteX17" fmla="*/ 9220852 w 11244942"/>
              <a:gd name="connsiteY17" fmla="*/ 0 h 4401205"/>
              <a:gd name="connsiteX18" fmla="*/ 9882320 w 11244942"/>
              <a:gd name="connsiteY18" fmla="*/ 0 h 4401205"/>
              <a:gd name="connsiteX19" fmla="*/ 10206439 w 11244942"/>
              <a:gd name="connsiteY19" fmla="*/ 0 h 4401205"/>
              <a:gd name="connsiteX20" fmla="*/ 11244942 w 11244942"/>
              <a:gd name="connsiteY20" fmla="*/ 0 h 4401205"/>
              <a:gd name="connsiteX21" fmla="*/ 11244942 w 11244942"/>
              <a:gd name="connsiteY21" fmla="*/ 584732 h 4401205"/>
              <a:gd name="connsiteX22" fmla="*/ 11244942 w 11244942"/>
              <a:gd name="connsiteY22" fmla="*/ 1213475 h 4401205"/>
              <a:gd name="connsiteX23" fmla="*/ 11244942 w 11244942"/>
              <a:gd name="connsiteY23" fmla="*/ 1842219 h 4401205"/>
              <a:gd name="connsiteX24" fmla="*/ 11244942 w 11244942"/>
              <a:gd name="connsiteY24" fmla="*/ 2382938 h 4401205"/>
              <a:gd name="connsiteX25" fmla="*/ 11244942 w 11244942"/>
              <a:gd name="connsiteY25" fmla="*/ 2967670 h 4401205"/>
              <a:gd name="connsiteX26" fmla="*/ 11244942 w 11244942"/>
              <a:gd name="connsiteY26" fmla="*/ 3464377 h 4401205"/>
              <a:gd name="connsiteX27" fmla="*/ 11244942 w 11244942"/>
              <a:gd name="connsiteY27" fmla="*/ 4401205 h 4401205"/>
              <a:gd name="connsiteX28" fmla="*/ 10808374 w 11244942"/>
              <a:gd name="connsiteY28" fmla="*/ 4401205 h 4401205"/>
              <a:gd name="connsiteX29" fmla="*/ 10259356 w 11244942"/>
              <a:gd name="connsiteY29" fmla="*/ 4401205 h 4401205"/>
              <a:gd name="connsiteX30" fmla="*/ 9822788 w 11244942"/>
              <a:gd name="connsiteY30" fmla="*/ 4401205 h 4401205"/>
              <a:gd name="connsiteX31" fmla="*/ 9498669 w 11244942"/>
              <a:gd name="connsiteY31" fmla="*/ 4401205 h 4401205"/>
              <a:gd name="connsiteX32" fmla="*/ 9174550 w 11244942"/>
              <a:gd name="connsiteY32" fmla="*/ 4401205 h 4401205"/>
              <a:gd name="connsiteX33" fmla="*/ 8288184 w 11244942"/>
              <a:gd name="connsiteY33" fmla="*/ 4401205 h 4401205"/>
              <a:gd name="connsiteX34" fmla="*/ 7626717 w 11244942"/>
              <a:gd name="connsiteY34" fmla="*/ 4401205 h 4401205"/>
              <a:gd name="connsiteX35" fmla="*/ 7302598 w 11244942"/>
              <a:gd name="connsiteY35" fmla="*/ 4401205 h 4401205"/>
              <a:gd name="connsiteX36" fmla="*/ 6978479 w 11244942"/>
              <a:gd name="connsiteY36" fmla="*/ 4401205 h 4401205"/>
              <a:gd name="connsiteX37" fmla="*/ 6317012 w 11244942"/>
              <a:gd name="connsiteY37" fmla="*/ 4401205 h 4401205"/>
              <a:gd name="connsiteX38" fmla="*/ 5543095 w 11244942"/>
              <a:gd name="connsiteY38" fmla="*/ 4401205 h 4401205"/>
              <a:gd name="connsiteX39" fmla="*/ 5218976 w 11244942"/>
              <a:gd name="connsiteY39" fmla="*/ 4401205 h 4401205"/>
              <a:gd name="connsiteX40" fmla="*/ 4782408 w 11244942"/>
              <a:gd name="connsiteY40" fmla="*/ 4401205 h 4401205"/>
              <a:gd name="connsiteX41" fmla="*/ 4120941 w 11244942"/>
              <a:gd name="connsiteY41" fmla="*/ 4401205 h 4401205"/>
              <a:gd name="connsiteX42" fmla="*/ 3571923 w 11244942"/>
              <a:gd name="connsiteY42" fmla="*/ 4401205 h 4401205"/>
              <a:gd name="connsiteX43" fmla="*/ 2798006 w 11244942"/>
              <a:gd name="connsiteY43" fmla="*/ 4401205 h 4401205"/>
              <a:gd name="connsiteX44" fmla="*/ 2024090 w 11244942"/>
              <a:gd name="connsiteY44" fmla="*/ 4401205 h 4401205"/>
              <a:gd name="connsiteX45" fmla="*/ 1475072 w 11244942"/>
              <a:gd name="connsiteY45" fmla="*/ 4401205 h 4401205"/>
              <a:gd name="connsiteX46" fmla="*/ 1150953 w 11244942"/>
              <a:gd name="connsiteY46" fmla="*/ 4401205 h 4401205"/>
              <a:gd name="connsiteX47" fmla="*/ 0 w 11244942"/>
              <a:gd name="connsiteY47" fmla="*/ 4401205 h 4401205"/>
              <a:gd name="connsiteX48" fmla="*/ 0 w 11244942"/>
              <a:gd name="connsiteY48" fmla="*/ 3772461 h 4401205"/>
              <a:gd name="connsiteX49" fmla="*/ 0 w 11244942"/>
              <a:gd name="connsiteY49" fmla="*/ 3231742 h 4401205"/>
              <a:gd name="connsiteX50" fmla="*/ 0 w 11244942"/>
              <a:gd name="connsiteY50" fmla="*/ 2647010 h 4401205"/>
              <a:gd name="connsiteX51" fmla="*/ 0 w 11244942"/>
              <a:gd name="connsiteY51" fmla="*/ 2106291 h 4401205"/>
              <a:gd name="connsiteX52" fmla="*/ 0 w 11244942"/>
              <a:gd name="connsiteY52" fmla="*/ 1389523 h 4401205"/>
              <a:gd name="connsiteX53" fmla="*/ 0 w 11244942"/>
              <a:gd name="connsiteY53" fmla="*/ 716768 h 4401205"/>
              <a:gd name="connsiteX54" fmla="*/ 0 w 11244942"/>
              <a:gd name="connsiteY54" fmla="*/ 0 h 4401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11244942" h="4401205" fill="none" extrusionOk="0">
                <a:moveTo>
                  <a:pt x="0" y="0"/>
                </a:moveTo>
                <a:cubicBezTo>
                  <a:pt x="335857" y="-23094"/>
                  <a:pt x="498212" y="29383"/>
                  <a:pt x="886366" y="0"/>
                </a:cubicBezTo>
                <a:cubicBezTo>
                  <a:pt x="1274520" y="-29383"/>
                  <a:pt x="1278901" y="25477"/>
                  <a:pt x="1660283" y="0"/>
                </a:cubicBezTo>
                <a:cubicBezTo>
                  <a:pt x="2041665" y="-25477"/>
                  <a:pt x="1863355" y="5599"/>
                  <a:pt x="1984402" y="0"/>
                </a:cubicBezTo>
                <a:cubicBezTo>
                  <a:pt x="2105449" y="-5599"/>
                  <a:pt x="2249157" y="14699"/>
                  <a:pt x="2420970" y="0"/>
                </a:cubicBezTo>
                <a:cubicBezTo>
                  <a:pt x="2592783" y="-14699"/>
                  <a:pt x="2739322" y="18765"/>
                  <a:pt x="2857538" y="0"/>
                </a:cubicBezTo>
                <a:cubicBezTo>
                  <a:pt x="2975754" y="-18765"/>
                  <a:pt x="3023449" y="-330"/>
                  <a:pt x="3181657" y="0"/>
                </a:cubicBezTo>
                <a:cubicBezTo>
                  <a:pt x="3339865" y="330"/>
                  <a:pt x="3372645" y="2121"/>
                  <a:pt x="3505776" y="0"/>
                </a:cubicBezTo>
                <a:cubicBezTo>
                  <a:pt x="3638907" y="-2121"/>
                  <a:pt x="3851726" y="-4876"/>
                  <a:pt x="4167243" y="0"/>
                </a:cubicBezTo>
                <a:cubicBezTo>
                  <a:pt x="4482760" y="4876"/>
                  <a:pt x="4419537" y="13486"/>
                  <a:pt x="4603812" y="0"/>
                </a:cubicBezTo>
                <a:cubicBezTo>
                  <a:pt x="4788087" y="-13486"/>
                  <a:pt x="4773446" y="-6516"/>
                  <a:pt x="4927930" y="0"/>
                </a:cubicBezTo>
                <a:cubicBezTo>
                  <a:pt x="5082414" y="6516"/>
                  <a:pt x="5331836" y="-29225"/>
                  <a:pt x="5589398" y="0"/>
                </a:cubicBezTo>
                <a:cubicBezTo>
                  <a:pt x="5846960" y="29225"/>
                  <a:pt x="5926017" y="-5384"/>
                  <a:pt x="6138415" y="0"/>
                </a:cubicBezTo>
                <a:cubicBezTo>
                  <a:pt x="6350813" y="5384"/>
                  <a:pt x="6319753" y="-13762"/>
                  <a:pt x="6462534" y="0"/>
                </a:cubicBezTo>
                <a:cubicBezTo>
                  <a:pt x="6605315" y="13762"/>
                  <a:pt x="6698891" y="-10856"/>
                  <a:pt x="6899103" y="0"/>
                </a:cubicBezTo>
                <a:cubicBezTo>
                  <a:pt x="7099315" y="10856"/>
                  <a:pt x="7318914" y="-11702"/>
                  <a:pt x="7673019" y="0"/>
                </a:cubicBezTo>
                <a:cubicBezTo>
                  <a:pt x="8027124" y="11702"/>
                  <a:pt x="8131580" y="-15104"/>
                  <a:pt x="8559385" y="0"/>
                </a:cubicBezTo>
                <a:cubicBezTo>
                  <a:pt x="8987190" y="15104"/>
                  <a:pt x="9023012" y="27752"/>
                  <a:pt x="9220852" y="0"/>
                </a:cubicBezTo>
                <a:cubicBezTo>
                  <a:pt x="9418692" y="-27752"/>
                  <a:pt x="9619456" y="-2651"/>
                  <a:pt x="9882320" y="0"/>
                </a:cubicBezTo>
                <a:cubicBezTo>
                  <a:pt x="10145184" y="2651"/>
                  <a:pt x="10045045" y="4581"/>
                  <a:pt x="10206439" y="0"/>
                </a:cubicBezTo>
                <a:cubicBezTo>
                  <a:pt x="10367833" y="-4581"/>
                  <a:pt x="10858464" y="17505"/>
                  <a:pt x="11244942" y="0"/>
                </a:cubicBezTo>
                <a:cubicBezTo>
                  <a:pt x="11245789" y="279316"/>
                  <a:pt x="11251843" y="451269"/>
                  <a:pt x="11244942" y="584732"/>
                </a:cubicBezTo>
                <a:cubicBezTo>
                  <a:pt x="11238041" y="718195"/>
                  <a:pt x="11240832" y="912772"/>
                  <a:pt x="11244942" y="1213475"/>
                </a:cubicBezTo>
                <a:cubicBezTo>
                  <a:pt x="11249052" y="1514178"/>
                  <a:pt x="11217764" y="1601254"/>
                  <a:pt x="11244942" y="1842219"/>
                </a:cubicBezTo>
                <a:cubicBezTo>
                  <a:pt x="11272120" y="2083184"/>
                  <a:pt x="11261309" y="2179639"/>
                  <a:pt x="11244942" y="2382938"/>
                </a:cubicBezTo>
                <a:cubicBezTo>
                  <a:pt x="11228575" y="2586237"/>
                  <a:pt x="11227751" y="2738920"/>
                  <a:pt x="11244942" y="2967670"/>
                </a:cubicBezTo>
                <a:cubicBezTo>
                  <a:pt x="11262133" y="3196420"/>
                  <a:pt x="11226824" y="3268110"/>
                  <a:pt x="11244942" y="3464377"/>
                </a:cubicBezTo>
                <a:cubicBezTo>
                  <a:pt x="11263060" y="3660644"/>
                  <a:pt x="11221675" y="3956111"/>
                  <a:pt x="11244942" y="4401205"/>
                </a:cubicBezTo>
                <a:cubicBezTo>
                  <a:pt x="11133841" y="4420117"/>
                  <a:pt x="10960293" y="4386655"/>
                  <a:pt x="10808374" y="4401205"/>
                </a:cubicBezTo>
                <a:cubicBezTo>
                  <a:pt x="10656455" y="4415755"/>
                  <a:pt x="10415757" y="4405593"/>
                  <a:pt x="10259356" y="4401205"/>
                </a:cubicBezTo>
                <a:cubicBezTo>
                  <a:pt x="10102955" y="4396817"/>
                  <a:pt x="9974676" y="4391083"/>
                  <a:pt x="9822788" y="4401205"/>
                </a:cubicBezTo>
                <a:cubicBezTo>
                  <a:pt x="9670900" y="4411327"/>
                  <a:pt x="9635397" y="4401983"/>
                  <a:pt x="9498669" y="4401205"/>
                </a:cubicBezTo>
                <a:cubicBezTo>
                  <a:pt x="9361941" y="4400427"/>
                  <a:pt x="9276633" y="4390713"/>
                  <a:pt x="9174550" y="4401205"/>
                </a:cubicBezTo>
                <a:cubicBezTo>
                  <a:pt x="9072467" y="4411697"/>
                  <a:pt x="8718015" y="4371688"/>
                  <a:pt x="8288184" y="4401205"/>
                </a:cubicBezTo>
                <a:cubicBezTo>
                  <a:pt x="7858353" y="4430722"/>
                  <a:pt x="7770280" y="4383834"/>
                  <a:pt x="7626717" y="4401205"/>
                </a:cubicBezTo>
                <a:cubicBezTo>
                  <a:pt x="7483154" y="4418576"/>
                  <a:pt x="7386736" y="4396938"/>
                  <a:pt x="7302598" y="4401205"/>
                </a:cubicBezTo>
                <a:cubicBezTo>
                  <a:pt x="7218460" y="4405472"/>
                  <a:pt x="7097052" y="4385228"/>
                  <a:pt x="6978479" y="4401205"/>
                </a:cubicBezTo>
                <a:cubicBezTo>
                  <a:pt x="6859906" y="4417182"/>
                  <a:pt x="6521246" y="4376560"/>
                  <a:pt x="6317012" y="4401205"/>
                </a:cubicBezTo>
                <a:cubicBezTo>
                  <a:pt x="6112778" y="4425850"/>
                  <a:pt x="5725439" y="4404099"/>
                  <a:pt x="5543095" y="4401205"/>
                </a:cubicBezTo>
                <a:cubicBezTo>
                  <a:pt x="5360751" y="4398311"/>
                  <a:pt x="5292761" y="4416676"/>
                  <a:pt x="5218976" y="4401205"/>
                </a:cubicBezTo>
                <a:cubicBezTo>
                  <a:pt x="5145191" y="4385734"/>
                  <a:pt x="4885605" y="4391936"/>
                  <a:pt x="4782408" y="4401205"/>
                </a:cubicBezTo>
                <a:cubicBezTo>
                  <a:pt x="4679211" y="4410474"/>
                  <a:pt x="4397212" y="4377960"/>
                  <a:pt x="4120941" y="4401205"/>
                </a:cubicBezTo>
                <a:cubicBezTo>
                  <a:pt x="3844670" y="4424450"/>
                  <a:pt x="3702189" y="4413454"/>
                  <a:pt x="3571923" y="4401205"/>
                </a:cubicBezTo>
                <a:cubicBezTo>
                  <a:pt x="3441657" y="4388956"/>
                  <a:pt x="3035971" y="4412184"/>
                  <a:pt x="2798006" y="4401205"/>
                </a:cubicBezTo>
                <a:cubicBezTo>
                  <a:pt x="2560041" y="4390226"/>
                  <a:pt x="2390516" y="4394477"/>
                  <a:pt x="2024090" y="4401205"/>
                </a:cubicBezTo>
                <a:cubicBezTo>
                  <a:pt x="1657664" y="4407933"/>
                  <a:pt x="1620216" y="4423902"/>
                  <a:pt x="1475072" y="4401205"/>
                </a:cubicBezTo>
                <a:cubicBezTo>
                  <a:pt x="1329928" y="4378508"/>
                  <a:pt x="1276299" y="4394517"/>
                  <a:pt x="1150953" y="4401205"/>
                </a:cubicBezTo>
                <a:cubicBezTo>
                  <a:pt x="1025607" y="4407893"/>
                  <a:pt x="265526" y="4390018"/>
                  <a:pt x="0" y="4401205"/>
                </a:cubicBezTo>
                <a:cubicBezTo>
                  <a:pt x="-27047" y="4128292"/>
                  <a:pt x="16998" y="3921388"/>
                  <a:pt x="0" y="3772461"/>
                </a:cubicBezTo>
                <a:cubicBezTo>
                  <a:pt x="-16998" y="3623534"/>
                  <a:pt x="3027" y="3426211"/>
                  <a:pt x="0" y="3231742"/>
                </a:cubicBezTo>
                <a:cubicBezTo>
                  <a:pt x="-3027" y="3037273"/>
                  <a:pt x="4620" y="2848928"/>
                  <a:pt x="0" y="2647010"/>
                </a:cubicBezTo>
                <a:cubicBezTo>
                  <a:pt x="-4620" y="2445092"/>
                  <a:pt x="14206" y="2372553"/>
                  <a:pt x="0" y="2106291"/>
                </a:cubicBezTo>
                <a:cubicBezTo>
                  <a:pt x="-14206" y="1840029"/>
                  <a:pt x="35239" y="1629685"/>
                  <a:pt x="0" y="1389523"/>
                </a:cubicBezTo>
                <a:cubicBezTo>
                  <a:pt x="-35239" y="1149361"/>
                  <a:pt x="-1251" y="869042"/>
                  <a:pt x="0" y="716768"/>
                </a:cubicBezTo>
                <a:cubicBezTo>
                  <a:pt x="1251" y="564495"/>
                  <a:pt x="33382" y="250155"/>
                  <a:pt x="0" y="0"/>
                </a:cubicBezTo>
                <a:close/>
              </a:path>
              <a:path w="11244942" h="4401205" stroke="0" extrusionOk="0">
                <a:moveTo>
                  <a:pt x="0" y="0"/>
                </a:moveTo>
                <a:cubicBezTo>
                  <a:pt x="175434" y="-18604"/>
                  <a:pt x="341633" y="6683"/>
                  <a:pt x="436568" y="0"/>
                </a:cubicBezTo>
                <a:cubicBezTo>
                  <a:pt x="531503" y="-6683"/>
                  <a:pt x="906180" y="16892"/>
                  <a:pt x="1210485" y="0"/>
                </a:cubicBezTo>
                <a:cubicBezTo>
                  <a:pt x="1514790" y="-16892"/>
                  <a:pt x="1572506" y="-18830"/>
                  <a:pt x="1871952" y="0"/>
                </a:cubicBezTo>
                <a:cubicBezTo>
                  <a:pt x="2171398" y="18830"/>
                  <a:pt x="2385718" y="36345"/>
                  <a:pt x="2645869" y="0"/>
                </a:cubicBezTo>
                <a:cubicBezTo>
                  <a:pt x="2906020" y="-36345"/>
                  <a:pt x="3064527" y="8727"/>
                  <a:pt x="3307336" y="0"/>
                </a:cubicBezTo>
                <a:cubicBezTo>
                  <a:pt x="3550145" y="-8727"/>
                  <a:pt x="3967454" y="-19599"/>
                  <a:pt x="4193702" y="0"/>
                </a:cubicBezTo>
                <a:cubicBezTo>
                  <a:pt x="4419950" y="19599"/>
                  <a:pt x="4542245" y="-10684"/>
                  <a:pt x="4855169" y="0"/>
                </a:cubicBezTo>
                <a:cubicBezTo>
                  <a:pt x="5168093" y="10684"/>
                  <a:pt x="5109186" y="-15780"/>
                  <a:pt x="5291737" y="0"/>
                </a:cubicBezTo>
                <a:cubicBezTo>
                  <a:pt x="5474288" y="15780"/>
                  <a:pt x="5524011" y="-6950"/>
                  <a:pt x="5728306" y="0"/>
                </a:cubicBezTo>
                <a:cubicBezTo>
                  <a:pt x="5932601" y="6950"/>
                  <a:pt x="6162516" y="11717"/>
                  <a:pt x="6277324" y="0"/>
                </a:cubicBezTo>
                <a:cubicBezTo>
                  <a:pt x="6392132" y="-11717"/>
                  <a:pt x="6654127" y="-24397"/>
                  <a:pt x="6938791" y="0"/>
                </a:cubicBezTo>
                <a:cubicBezTo>
                  <a:pt x="7223455" y="24397"/>
                  <a:pt x="7407484" y="16209"/>
                  <a:pt x="7825157" y="0"/>
                </a:cubicBezTo>
                <a:cubicBezTo>
                  <a:pt x="8242830" y="-16209"/>
                  <a:pt x="8141534" y="10217"/>
                  <a:pt x="8261725" y="0"/>
                </a:cubicBezTo>
                <a:cubicBezTo>
                  <a:pt x="8381916" y="-10217"/>
                  <a:pt x="8968686" y="-30528"/>
                  <a:pt x="9148091" y="0"/>
                </a:cubicBezTo>
                <a:cubicBezTo>
                  <a:pt x="9327496" y="30528"/>
                  <a:pt x="9432832" y="-15239"/>
                  <a:pt x="9697109" y="0"/>
                </a:cubicBezTo>
                <a:cubicBezTo>
                  <a:pt x="9961386" y="15239"/>
                  <a:pt x="10033097" y="21690"/>
                  <a:pt x="10246127" y="0"/>
                </a:cubicBezTo>
                <a:cubicBezTo>
                  <a:pt x="10459157" y="-21690"/>
                  <a:pt x="10493377" y="-1939"/>
                  <a:pt x="10570245" y="0"/>
                </a:cubicBezTo>
                <a:cubicBezTo>
                  <a:pt x="10647113" y="1939"/>
                  <a:pt x="10991803" y="-16633"/>
                  <a:pt x="11244942" y="0"/>
                </a:cubicBezTo>
                <a:cubicBezTo>
                  <a:pt x="11260128" y="202334"/>
                  <a:pt x="11274776" y="372331"/>
                  <a:pt x="11244942" y="716768"/>
                </a:cubicBezTo>
                <a:cubicBezTo>
                  <a:pt x="11215108" y="1061205"/>
                  <a:pt x="11264265" y="1038786"/>
                  <a:pt x="11244942" y="1345511"/>
                </a:cubicBezTo>
                <a:cubicBezTo>
                  <a:pt x="11225619" y="1652236"/>
                  <a:pt x="11261764" y="1836749"/>
                  <a:pt x="11244942" y="2062279"/>
                </a:cubicBezTo>
                <a:cubicBezTo>
                  <a:pt x="11228120" y="2287809"/>
                  <a:pt x="11255576" y="2482065"/>
                  <a:pt x="11244942" y="2691022"/>
                </a:cubicBezTo>
                <a:cubicBezTo>
                  <a:pt x="11234308" y="2899979"/>
                  <a:pt x="11255717" y="3009661"/>
                  <a:pt x="11244942" y="3231742"/>
                </a:cubicBezTo>
                <a:cubicBezTo>
                  <a:pt x="11234167" y="3453823"/>
                  <a:pt x="11270663" y="3513780"/>
                  <a:pt x="11244942" y="3772461"/>
                </a:cubicBezTo>
                <a:cubicBezTo>
                  <a:pt x="11219221" y="4031142"/>
                  <a:pt x="11235782" y="4236317"/>
                  <a:pt x="11244942" y="4401205"/>
                </a:cubicBezTo>
                <a:cubicBezTo>
                  <a:pt x="11157216" y="4392574"/>
                  <a:pt x="11031626" y="4411853"/>
                  <a:pt x="10920823" y="4401205"/>
                </a:cubicBezTo>
                <a:cubicBezTo>
                  <a:pt x="10810020" y="4390557"/>
                  <a:pt x="10526204" y="4421388"/>
                  <a:pt x="10371805" y="4401205"/>
                </a:cubicBezTo>
                <a:cubicBezTo>
                  <a:pt x="10217406" y="4381022"/>
                  <a:pt x="10144536" y="4383413"/>
                  <a:pt x="9935237" y="4401205"/>
                </a:cubicBezTo>
                <a:cubicBezTo>
                  <a:pt x="9725938" y="4418997"/>
                  <a:pt x="9561078" y="4381267"/>
                  <a:pt x="9386219" y="4401205"/>
                </a:cubicBezTo>
                <a:cubicBezTo>
                  <a:pt x="9211360" y="4421143"/>
                  <a:pt x="8955754" y="4387221"/>
                  <a:pt x="8724752" y="4401205"/>
                </a:cubicBezTo>
                <a:cubicBezTo>
                  <a:pt x="8493750" y="4415189"/>
                  <a:pt x="8492776" y="4386844"/>
                  <a:pt x="8400633" y="4401205"/>
                </a:cubicBezTo>
                <a:cubicBezTo>
                  <a:pt x="8308490" y="4415566"/>
                  <a:pt x="8124474" y="4396672"/>
                  <a:pt x="7964065" y="4401205"/>
                </a:cubicBezTo>
                <a:cubicBezTo>
                  <a:pt x="7803656" y="4405738"/>
                  <a:pt x="7744097" y="4390999"/>
                  <a:pt x="7527496" y="4401205"/>
                </a:cubicBezTo>
                <a:cubicBezTo>
                  <a:pt x="7310895" y="4411411"/>
                  <a:pt x="7091426" y="4377128"/>
                  <a:pt x="6753580" y="4401205"/>
                </a:cubicBezTo>
                <a:cubicBezTo>
                  <a:pt x="6415734" y="4425282"/>
                  <a:pt x="6278098" y="4391161"/>
                  <a:pt x="5979663" y="4401205"/>
                </a:cubicBezTo>
                <a:cubicBezTo>
                  <a:pt x="5681228" y="4411249"/>
                  <a:pt x="5560975" y="4395568"/>
                  <a:pt x="5430646" y="4401205"/>
                </a:cubicBezTo>
                <a:cubicBezTo>
                  <a:pt x="5300317" y="4406842"/>
                  <a:pt x="5145141" y="4404257"/>
                  <a:pt x="4881628" y="4401205"/>
                </a:cubicBezTo>
                <a:cubicBezTo>
                  <a:pt x="4618115" y="4398153"/>
                  <a:pt x="4535141" y="4413081"/>
                  <a:pt x="4332610" y="4401205"/>
                </a:cubicBezTo>
                <a:cubicBezTo>
                  <a:pt x="4130079" y="4389329"/>
                  <a:pt x="4136710" y="4411837"/>
                  <a:pt x="4008491" y="4401205"/>
                </a:cubicBezTo>
                <a:cubicBezTo>
                  <a:pt x="3880272" y="4390573"/>
                  <a:pt x="3623328" y="4421509"/>
                  <a:pt x="3459473" y="4401205"/>
                </a:cubicBezTo>
                <a:cubicBezTo>
                  <a:pt x="3295618" y="4380901"/>
                  <a:pt x="3025820" y="4398977"/>
                  <a:pt x="2685557" y="4401205"/>
                </a:cubicBezTo>
                <a:cubicBezTo>
                  <a:pt x="2345294" y="4403433"/>
                  <a:pt x="2431271" y="4398674"/>
                  <a:pt x="2361438" y="4401205"/>
                </a:cubicBezTo>
                <a:cubicBezTo>
                  <a:pt x="2291605" y="4403736"/>
                  <a:pt x="1869707" y="4377571"/>
                  <a:pt x="1699971" y="4401205"/>
                </a:cubicBezTo>
                <a:cubicBezTo>
                  <a:pt x="1530235" y="4424839"/>
                  <a:pt x="1475707" y="4397953"/>
                  <a:pt x="1263402" y="4401205"/>
                </a:cubicBezTo>
                <a:cubicBezTo>
                  <a:pt x="1051097" y="4404457"/>
                  <a:pt x="532563" y="4342390"/>
                  <a:pt x="0" y="4401205"/>
                </a:cubicBezTo>
                <a:cubicBezTo>
                  <a:pt x="24781" y="4181054"/>
                  <a:pt x="-7745" y="4032226"/>
                  <a:pt x="0" y="3816473"/>
                </a:cubicBezTo>
                <a:cubicBezTo>
                  <a:pt x="7745" y="3600720"/>
                  <a:pt x="11850" y="3417367"/>
                  <a:pt x="0" y="3187730"/>
                </a:cubicBezTo>
                <a:cubicBezTo>
                  <a:pt x="-11850" y="2958093"/>
                  <a:pt x="19977" y="2920765"/>
                  <a:pt x="0" y="2691022"/>
                </a:cubicBezTo>
                <a:cubicBezTo>
                  <a:pt x="-19977" y="2461279"/>
                  <a:pt x="3544" y="2252568"/>
                  <a:pt x="0" y="2062279"/>
                </a:cubicBezTo>
                <a:cubicBezTo>
                  <a:pt x="-3544" y="1871990"/>
                  <a:pt x="22287" y="1602061"/>
                  <a:pt x="0" y="1477547"/>
                </a:cubicBezTo>
                <a:cubicBezTo>
                  <a:pt x="-22287" y="1353033"/>
                  <a:pt x="-30469" y="955021"/>
                  <a:pt x="0" y="760780"/>
                </a:cubicBezTo>
                <a:cubicBezTo>
                  <a:pt x="30469" y="566539"/>
                  <a:pt x="-766" y="207018"/>
                  <a:pt x="0" y="0"/>
                </a:cubicBezTo>
                <a:close/>
              </a:path>
            </a:pathLst>
          </a:custGeom>
          <a:solidFill>
            <a:schemeClr val="accent6">
              <a:lumMod val="20000"/>
              <a:lumOff val="80000"/>
            </a:schemeClr>
          </a:solidFill>
          <a:ln w="28575">
            <a:solidFill>
              <a:srgbClr val="92D050"/>
            </a:solidFill>
          </a:ln>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A possible version:   </a:t>
            </a:r>
            <a:endParaRPr kumimoji="0" lang="en-US" altLang="zh-CN" sz="20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    The famous quote “Prime years do not return; a day‘s morning is hard to come by again” is taken as a motto by many people as a reminder of seizing the moment and cherishing the present. As a high school student, I understand this as a call to embrace every learning opportunity and to live each day with intention.</a:t>
            </a:r>
            <a:endParaRPr kumimoji="0" lang="en-US" altLang="zh-CN" sz="20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    Take the first College Entrance Exam for instance. Many students who did not perform well have complained that they did not work hard enough and did not achieve good results. However, those who make full use of every minute ended up with not only good grades but also a sense of accomplishment and newfound confidence. Just as the morning sun rises but once, our high school years will pass and not return. The pressure of exams, the excitement of learning new concepts, and the friendships we own are all part of this unique chapter in our lives.</a:t>
            </a:r>
            <a:endParaRPr kumimoji="0" lang="en-US" altLang="zh-CN" sz="20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     As for me, whether it's preparing for a test, participating in extracurricular activities, or nurturing relationships, every moment is a chance to create lasting memories and to lay the foundation for our future. It's a call to action for all of us to pursue our dreams and to make the most of each day, for the morning of life does not come twice.</a:t>
            </a:r>
            <a:endParaRPr kumimoji="0" lang="zh-CN" altLang="en-US" sz="20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2" name="文本框 1"/>
          <p:cNvSpPr txBox="1"/>
          <p:nvPr/>
        </p:nvSpPr>
        <p:spPr>
          <a:xfrm>
            <a:off x="10258391" y="6282641"/>
            <a:ext cx="2339102" cy="523220"/>
          </a:xfrm>
          <a:prstGeom prst="rect">
            <a:avLst/>
          </a:prstGeom>
          <a:solidFill>
            <a:srgbClr val="F8BB48"/>
          </a:solidFill>
          <a:effectLst>
            <a:outerShdw blurRad="50800" dist="38100" dir="5400000" algn="t" rotWithShape="0">
              <a:prstClr val="black">
                <a:alpha val="40000"/>
              </a:prstClr>
            </a:outerShdw>
          </a:effectLst>
          <a:scene3d>
            <a:camera prst="perspectiveHeroicExtremeRightFacing"/>
            <a:lightRig rig="threePt" dir="t"/>
          </a:scene3d>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prstClr val="black"/>
                </a:solidFill>
                <a:effectLst/>
                <a:uLnTx/>
                <a:uFillTx/>
                <a:latin typeface="华文中宋" panose="02010600040101010101" pitchFamily="2" charset="-122"/>
                <a:ea typeface="华文中宋" panose="02010600040101010101" pitchFamily="2" charset="-122"/>
                <a:cs typeface="+mn-cs"/>
              </a:rPr>
              <a:t>范文仅供参考</a:t>
            </a:r>
            <a:endParaRPr kumimoji="0" lang="zh-CN" altLang="en-US" sz="2800" b="1" i="0" u="none" strike="noStrike" kern="1200" cap="none" spc="0" normalizeH="0" baseline="0" noProof="0" dirty="0">
              <a:ln>
                <a:noFill/>
              </a:ln>
              <a:solidFill>
                <a:prstClr val="black"/>
              </a:solidFill>
              <a:effectLst/>
              <a:uLnTx/>
              <a:uFillTx/>
              <a:latin typeface="华文中宋" panose="02010600040101010101" pitchFamily="2" charset="-122"/>
              <a:ea typeface="华文中宋" panose="02010600040101010101" pitchFamily="2" charset="-122"/>
              <a:cs typeface="+mn-cs"/>
            </a:endParaRPr>
          </a:p>
        </p:txBody>
      </p:sp>
      <p:pic>
        <p:nvPicPr>
          <p:cNvPr id="5124" name="图片 6" descr="logo横版 png"/>
          <p:cNvPicPr>
            <a:picLocks noChangeAspect="1"/>
          </p:cNvPicPr>
          <p:nvPr>
            <p:ph idx="1"/>
          </p:nvPr>
        </p:nvPicPr>
        <p:blipFill>
          <a:blip r:embed="rId2"/>
          <a:stretch>
            <a:fillRect/>
          </a:stretch>
        </p:blipFill>
        <p:spPr>
          <a:xfrm>
            <a:off x="11129010" y="55880"/>
            <a:ext cx="641350" cy="678815"/>
          </a:xfrm>
          <a:prstGeom prst="rect">
            <a:avLst/>
          </a:prstGeom>
          <a:noFill/>
          <a:ln w="9525">
            <a:noFill/>
          </a:ln>
        </p:spPr>
      </p:pic>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239486" y="-1034820"/>
            <a:ext cx="13139057" cy="7936366"/>
            <a:chOff x="-391886" y="-85586"/>
            <a:chExt cx="13139057" cy="7936366"/>
          </a:xfrm>
        </p:grpSpPr>
        <p:pic>
          <p:nvPicPr>
            <p:cNvPr id="7" name="图片 6"/>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53093" y="-85586"/>
              <a:ext cx="12698186" cy="7936366"/>
            </a:xfrm>
            <a:prstGeom prst="rect">
              <a:avLst/>
            </a:prstGeom>
          </p:spPr>
        </p:pic>
        <p:sp>
          <p:nvSpPr>
            <p:cNvPr id="8" name="矩形 7"/>
            <p:cNvSpPr/>
            <p:nvPr/>
          </p:nvSpPr>
          <p:spPr>
            <a:xfrm>
              <a:off x="-391886" y="3429000"/>
              <a:ext cx="13139057" cy="4378234"/>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endParaRPr>
            </a:p>
          </p:txBody>
        </p:sp>
      </p:grpSp>
      <p:sp>
        <p:nvSpPr>
          <p:cNvPr id="4" name="文本框 3"/>
          <p:cNvSpPr txBox="1"/>
          <p:nvPr/>
        </p:nvSpPr>
        <p:spPr>
          <a:xfrm>
            <a:off x="473529" y="793106"/>
            <a:ext cx="11244942" cy="1569660"/>
          </a:xfrm>
          <a:prstGeom prst="rect">
            <a:avLst/>
          </a:prstGeom>
          <a:noFill/>
          <a:ln w="28575">
            <a:solidFill>
              <a:srgbClr val="92D050"/>
            </a:solidFill>
          </a:ln>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rPr>
              <a:t>【</a:t>
            </a:r>
            <a:r>
              <a:rPr kumimoji="0" lang="zh-CN" altLang="en-US" sz="24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rPr>
              <a:t>新高考改</a:t>
            </a:r>
            <a:r>
              <a:rPr kumimoji="0" lang="en-US" altLang="zh-CN" sz="24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rPr>
              <a:t>】</a:t>
            </a:r>
            <a:r>
              <a:rPr kumimoji="0" lang="zh-CN" altLang="en-US" sz="24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rPr>
              <a:t>假定你是李华，针对目前因为了升学考试而导致的学生知识结构很不平衡</a:t>
            </a:r>
            <a:r>
              <a:rPr kumimoji="0" lang="zh-CN"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a:t>
            </a:r>
            <a:r>
              <a:rPr kumimoji="0" lang="en-US" altLang="zh-CN" sz="24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unbalanced knowledge structures</a:t>
            </a:r>
            <a:r>
              <a:rPr kumimoji="0" lang="zh-CN"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a:t>
            </a:r>
            <a:r>
              <a:rPr kumimoji="0" lang="zh-CN" altLang="en-US" sz="24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rPr>
              <a:t>的现象，写一篇英语短文发表在校报英语专栏，内容包括：</a:t>
            </a:r>
            <a:endParaRPr kumimoji="0" lang="zh-CN" altLang="en-US" sz="24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endParaRPr>
          </a:p>
          <a:p>
            <a:pPr marL="0" marR="0" lvl="0" indent="0" algn="just"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rPr>
              <a:t>1. </a:t>
            </a:r>
            <a:r>
              <a:rPr kumimoji="0" lang="zh-CN" altLang="en-US" sz="24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rPr>
              <a:t>该现象及你的看法；</a:t>
            </a:r>
            <a:r>
              <a:rPr kumimoji="0" lang="en-US" altLang="zh-CN" sz="24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rPr>
              <a:t>2. </a:t>
            </a:r>
            <a:r>
              <a:rPr kumimoji="0" lang="zh-CN" altLang="en-US" sz="24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rPr>
              <a:t>你的建议和理由；</a:t>
            </a:r>
            <a:endParaRPr kumimoji="0" lang="zh-CN" altLang="en-US" sz="2000" b="0" i="1"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endParaRPr>
          </a:p>
        </p:txBody>
      </p:sp>
      <p:sp>
        <p:nvSpPr>
          <p:cNvPr id="2" name="文本框 1"/>
          <p:cNvSpPr txBox="1"/>
          <p:nvPr/>
        </p:nvSpPr>
        <p:spPr>
          <a:xfrm>
            <a:off x="473529" y="2403569"/>
            <a:ext cx="11244942" cy="3477875"/>
          </a:xfrm>
          <a:custGeom>
            <a:avLst/>
            <a:gdLst>
              <a:gd name="connsiteX0" fmla="*/ 0 w 11244942"/>
              <a:gd name="connsiteY0" fmla="*/ 0 h 3477875"/>
              <a:gd name="connsiteX1" fmla="*/ 661467 w 11244942"/>
              <a:gd name="connsiteY1" fmla="*/ 0 h 3477875"/>
              <a:gd name="connsiteX2" fmla="*/ 1098036 w 11244942"/>
              <a:gd name="connsiteY2" fmla="*/ 0 h 3477875"/>
              <a:gd name="connsiteX3" fmla="*/ 1984402 w 11244942"/>
              <a:gd name="connsiteY3" fmla="*/ 0 h 3477875"/>
              <a:gd name="connsiteX4" fmla="*/ 2645869 w 11244942"/>
              <a:gd name="connsiteY4" fmla="*/ 0 h 3477875"/>
              <a:gd name="connsiteX5" fmla="*/ 3194886 w 11244942"/>
              <a:gd name="connsiteY5" fmla="*/ 0 h 3477875"/>
              <a:gd name="connsiteX6" fmla="*/ 3968803 w 11244942"/>
              <a:gd name="connsiteY6" fmla="*/ 0 h 3477875"/>
              <a:gd name="connsiteX7" fmla="*/ 4292922 w 11244942"/>
              <a:gd name="connsiteY7" fmla="*/ 0 h 3477875"/>
              <a:gd name="connsiteX8" fmla="*/ 4729490 w 11244942"/>
              <a:gd name="connsiteY8" fmla="*/ 0 h 3477875"/>
              <a:gd name="connsiteX9" fmla="*/ 5166059 w 11244942"/>
              <a:gd name="connsiteY9" fmla="*/ 0 h 3477875"/>
              <a:gd name="connsiteX10" fmla="*/ 5490178 w 11244942"/>
              <a:gd name="connsiteY10" fmla="*/ 0 h 3477875"/>
              <a:gd name="connsiteX11" fmla="*/ 5814296 w 11244942"/>
              <a:gd name="connsiteY11" fmla="*/ 0 h 3477875"/>
              <a:gd name="connsiteX12" fmla="*/ 6475764 w 11244942"/>
              <a:gd name="connsiteY12" fmla="*/ 0 h 3477875"/>
              <a:gd name="connsiteX13" fmla="*/ 6912332 w 11244942"/>
              <a:gd name="connsiteY13" fmla="*/ 0 h 3477875"/>
              <a:gd name="connsiteX14" fmla="*/ 7236451 w 11244942"/>
              <a:gd name="connsiteY14" fmla="*/ 0 h 3477875"/>
              <a:gd name="connsiteX15" fmla="*/ 7897918 w 11244942"/>
              <a:gd name="connsiteY15" fmla="*/ 0 h 3477875"/>
              <a:gd name="connsiteX16" fmla="*/ 8446936 w 11244942"/>
              <a:gd name="connsiteY16" fmla="*/ 0 h 3477875"/>
              <a:gd name="connsiteX17" fmla="*/ 8771055 w 11244942"/>
              <a:gd name="connsiteY17" fmla="*/ 0 h 3477875"/>
              <a:gd name="connsiteX18" fmla="*/ 9207623 w 11244942"/>
              <a:gd name="connsiteY18" fmla="*/ 0 h 3477875"/>
              <a:gd name="connsiteX19" fmla="*/ 9981540 w 11244942"/>
              <a:gd name="connsiteY19" fmla="*/ 0 h 3477875"/>
              <a:gd name="connsiteX20" fmla="*/ 11244942 w 11244942"/>
              <a:gd name="connsiteY20" fmla="*/ 0 h 3477875"/>
              <a:gd name="connsiteX21" fmla="*/ 11244942 w 11244942"/>
              <a:gd name="connsiteY21" fmla="*/ 695575 h 3477875"/>
              <a:gd name="connsiteX22" fmla="*/ 11244942 w 11244942"/>
              <a:gd name="connsiteY22" fmla="*/ 1286814 h 3477875"/>
              <a:gd name="connsiteX23" fmla="*/ 11244942 w 11244942"/>
              <a:gd name="connsiteY23" fmla="*/ 1912831 h 3477875"/>
              <a:gd name="connsiteX24" fmla="*/ 11244942 w 11244942"/>
              <a:gd name="connsiteY24" fmla="*/ 2643185 h 3477875"/>
              <a:gd name="connsiteX25" fmla="*/ 11244942 w 11244942"/>
              <a:gd name="connsiteY25" fmla="*/ 3477875 h 3477875"/>
              <a:gd name="connsiteX26" fmla="*/ 10583475 w 11244942"/>
              <a:gd name="connsiteY26" fmla="*/ 3477875 h 3477875"/>
              <a:gd name="connsiteX27" fmla="*/ 10034457 w 11244942"/>
              <a:gd name="connsiteY27" fmla="*/ 3477875 h 3477875"/>
              <a:gd name="connsiteX28" fmla="*/ 9260540 w 11244942"/>
              <a:gd name="connsiteY28" fmla="*/ 3477875 h 3477875"/>
              <a:gd name="connsiteX29" fmla="*/ 8486624 w 11244942"/>
              <a:gd name="connsiteY29" fmla="*/ 3477875 h 3477875"/>
              <a:gd name="connsiteX30" fmla="*/ 7600258 w 11244942"/>
              <a:gd name="connsiteY30" fmla="*/ 3477875 h 3477875"/>
              <a:gd name="connsiteX31" fmla="*/ 7163690 w 11244942"/>
              <a:gd name="connsiteY31" fmla="*/ 3477875 h 3477875"/>
              <a:gd name="connsiteX32" fmla="*/ 6389773 w 11244942"/>
              <a:gd name="connsiteY32" fmla="*/ 3477875 h 3477875"/>
              <a:gd name="connsiteX33" fmla="*/ 5840755 w 11244942"/>
              <a:gd name="connsiteY33" fmla="*/ 3477875 h 3477875"/>
              <a:gd name="connsiteX34" fmla="*/ 5404187 w 11244942"/>
              <a:gd name="connsiteY34" fmla="*/ 3477875 h 3477875"/>
              <a:gd name="connsiteX35" fmla="*/ 5080068 w 11244942"/>
              <a:gd name="connsiteY35" fmla="*/ 3477875 h 3477875"/>
              <a:gd name="connsiteX36" fmla="*/ 4755949 w 11244942"/>
              <a:gd name="connsiteY36" fmla="*/ 3477875 h 3477875"/>
              <a:gd name="connsiteX37" fmla="*/ 3869583 w 11244942"/>
              <a:gd name="connsiteY37" fmla="*/ 3477875 h 3477875"/>
              <a:gd name="connsiteX38" fmla="*/ 3208116 w 11244942"/>
              <a:gd name="connsiteY38" fmla="*/ 3477875 h 3477875"/>
              <a:gd name="connsiteX39" fmla="*/ 2883997 w 11244942"/>
              <a:gd name="connsiteY39" fmla="*/ 3477875 h 3477875"/>
              <a:gd name="connsiteX40" fmla="*/ 2559878 w 11244942"/>
              <a:gd name="connsiteY40" fmla="*/ 3477875 h 3477875"/>
              <a:gd name="connsiteX41" fmla="*/ 1898411 w 11244942"/>
              <a:gd name="connsiteY41" fmla="*/ 3477875 h 3477875"/>
              <a:gd name="connsiteX42" fmla="*/ 1124494 w 11244942"/>
              <a:gd name="connsiteY42" fmla="*/ 3477875 h 3477875"/>
              <a:gd name="connsiteX43" fmla="*/ 800375 w 11244942"/>
              <a:gd name="connsiteY43" fmla="*/ 3477875 h 3477875"/>
              <a:gd name="connsiteX44" fmla="*/ 0 w 11244942"/>
              <a:gd name="connsiteY44" fmla="*/ 3477875 h 3477875"/>
              <a:gd name="connsiteX45" fmla="*/ 0 w 11244942"/>
              <a:gd name="connsiteY45" fmla="*/ 2782300 h 3477875"/>
              <a:gd name="connsiteX46" fmla="*/ 0 w 11244942"/>
              <a:gd name="connsiteY46" fmla="*/ 2156283 h 3477875"/>
              <a:gd name="connsiteX47" fmla="*/ 0 w 11244942"/>
              <a:gd name="connsiteY47" fmla="*/ 1425929 h 3477875"/>
              <a:gd name="connsiteX48" fmla="*/ 0 w 11244942"/>
              <a:gd name="connsiteY48" fmla="*/ 695575 h 3477875"/>
              <a:gd name="connsiteX49" fmla="*/ 0 w 11244942"/>
              <a:gd name="connsiteY49" fmla="*/ 0 h 3477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1244942" h="3477875" fill="none" extrusionOk="0">
                <a:moveTo>
                  <a:pt x="0" y="0"/>
                </a:moveTo>
                <a:cubicBezTo>
                  <a:pt x="202381" y="17292"/>
                  <a:pt x="508748" y="-18221"/>
                  <a:pt x="661467" y="0"/>
                </a:cubicBezTo>
                <a:cubicBezTo>
                  <a:pt x="814186" y="18221"/>
                  <a:pt x="886697" y="-8097"/>
                  <a:pt x="1098036" y="0"/>
                </a:cubicBezTo>
                <a:cubicBezTo>
                  <a:pt x="1309375" y="8097"/>
                  <a:pt x="1709641" y="-17655"/>
                  <a:pt x="1984402" y="0"/>
                </a:cubicBezTo>
                <a:cubicBezTo>
                  <a:pt x="2259163" y="17655"/>
                  <a:pt x="2415628" y="-7915"/>
                  <a:pt x="2645869" y="0"/>
                </a:cubicBezTo>
                <a:cubicBezTo>
                  <a:pt x="2876110" y="7915"/>
                  <a:pt x="3069128" y="-9011"/>
                  <a:pt x="3194886" y="0"/>
                </a:cubicBezTo>
                <a:cubicBezTo>
                  <a:pt x="3320644" y="9011"/>
                  <a:pt x="3587421" y="25477"/>
                  <a:pt x="3968803" y="0"/>
                </a:cubicBezTo>
                <a:cubicBezTo>
                  <a:pt x="4350185" y="-25477"/>
                  <a:pt x="4171875" y="5599"/>
                  <a:pt x="4292922" y="0"/>
                </a:cubicBezTo>
                <a:cubicBezTo>
                  <a:pt x="4413969" y="-5599"/>
                  <a:pt x="4557677" y="14699"/>
                  <a:pt x="4729490" y="0"/>
                </a:cubicBezTo>
                <a:cubicBezTo>
                  <a:pt x="4901303" y="-14699"/>
                  <a:pt x="5040603" y="18747"/>
                  <a:pt x="5166059" y="0"/>
                </a:cubicBezTo>
                <a:cubicBezTo>
                  <a:pt x="5291515" y="-18747"/>
                  <a:pt x="5331970" y="-330"/>
                  <a:pt x="5490178" y="0"/>
                </a:cubicBezTo>
                <a:cubicBezTo>
                  <a:pt x="5648386" y="330"/>
                  <a:pt x="5683019" y="3854"/>
                  <a:pt x="5814296" y="0"/>
                </a:cubicBezTo>
                <a:cubicBezTo>
                  <a:pt x="5945573" y="-3854"/>
                  <a:pt x="6158142" y="-11274"/>
                  <a:pt x="6475764" y="0"/>
                </a:cubicBezTo>
                <a:cubicBezTo>
                  <a:pt x="6793386" y="11274"/>
                  <a:pt x="6737885" y="20244"/>
                  <a:pt x="6912332" y="0"/>
                </a:cubicBezTo>
                <a:cubicBezTo>
                  <a:pt x="7086779" y="-20244"/>
                  <a:pt x="7171359" y="-9172"/>
                  <a:pt x="7236451" y="0"/>
                </a:cubicBezTo>
                <a:cubicBezTo>
                  <a:pt x="7301543" y="9172"/>
                  <a:pt x="7640905" y="-28748"/>
                  <a:pt x="7897918" y="0"/>
                </a:cubicBezTo>
                <a:cubicBezTo>
                  <a:pt x="8154931" y="28748"/>
                  <a:pt x="8227487" y="-11742"/>
                  <a:pt x="8446936" y="0"/>
                </a:cubicBezTo>
                <a:cubicBezTo>
                  <a:pt x="8666385" y="11742"/>
                  <a:pt x="8628274" y="-13762"/>
                  <a:pt x="8771055" y="0"/>
                </a:cubicBezTo>
                <a:cubicBezTo>
                  <a:pt x="8913836" y="13762"/>
                  <a:pt x="9012970" y="-6719"/>
                  <a:pt x="9207623" y="0"/>
                </a:cubicBezTo>
                <a:cubicBezTo>
                  <a:pt x="9402276" y="6719"/>
                  <a:pt x="9627106" y="-15804"/>
                  <a:pt x="9981540" y="0"/>
                </a:cubicBezTo>
                <a:cubicBezTo>
                  <a:pt x="10335974" y="15804"/>
                  <a:pt x="10806975" y="-21957"/>
                  <a:pt x="11244942" y="0"/>
                </a:cubicBezTo>
                <a:cubicBezTo>
                  <a:pt x="11242053" y="315639"/>
                  <a:pt x="11245553" y="431661"/>
                  <a:pt x="11244942" y="695575"/>
                </a:cubicBezTo>
                <a:cubicBezTo>
                  <a:pt x="11244331" y="959489"/>
                  <a:pt x="11263562" y="1067162"/>
                  <a:pt x="11244942" y="1286814"/>
                </a:cubicBezTo>
                <a:cubicBezTo>
                  <a:pt x="11226322" y="1506466"/>
                  <a:pt x="11258488" y="1616157"/>
                  <a:pt x="11244942" y="1912831"/>
                </a:cubicBezTo>
                <a:cubicBezTo>
                  <a:pt x="11231396" y="2209505"/>
                  <a:pt x="11254673" y="2388571"/>
                  <a:pt x="11244942" y="2643185"/>
                </a:cubicBezTo>
                <a:cubicBezTo>
                  <a:pt x="11235211" y="2897799"/>
                  <a:pt x="11281352" y="3231243"/>
                  <a:pt x="11244942" y="3477875"/>
                </a:cubicBezTo>
                <a:cubicBezTo>
                  <a:pt x="10930821" y="3468893"/>
                  <a:pt x="10815231" y="3458367"/>
                  <a:pt x="10583475" y="3477875"/>
                </a:cubicBezTo>
                <a:cubicBezTo>
                  <a:pt x="10351719" y="3497383"/>
                  <a:pt x="10158697" y="3472137"/>
                  <a:pt x="10034457" y="3477875"/>
                </a:cubicBezTo>
                <a:cubicBezTo>
                  <a:pt x="9910217" y="3483613"/>
                  <a:pt x="9503746" y="3501841"/>
                  <a:pt x="9260540" y="3477875"/>
                </a:cubicBezTo>
                <a:cubicBezTo>
                  <a:pt x="9017334" y="3453909"/>
                  <a:pt x="8724730" y="3461986"/>
                  <a:pt x="8486624" y="3477875"/>
                </a:cubicBezTo>
                <a:cubicBezTo>
                  <a:pt x="8248518" y="3493764"/>
                  <a:pt x="7931632" y="3491307"/>
                  <a:pt x="7600258" y="3477875"/>
                </a:cubicBezTo>
                <a:cubicBezTo>
                  <a:pt x="7268884" y="3464443"/>
                  <a:pt x="7378527" y="3495344"/>
                  <a:pt x="7163690" y="3477875"/>
                </a:cubicBezTo>
                <a:cubicBezTo>
                  <a:pt x="6948853" y="3460406"/>
                  <a:pt x="6724370" y="3486177"/>
                  <a:pt x="6389773" y="3477875"/>
                </a:cubicBezTo>
                <a:cubicBezTo>
                  <a:pt x="6055176" y="3469573"/>
                  <a:pt x="5997156" y="3482263"/>
                  <a:pt x="5840755" y="3477875"/>
                </a:cubicBezTo>
                <a:cubicBezTo>
                  <a:pt x="5684354" y="3473487"/>
                  <a:pt x="5556075" y="3467753"/>
                  <a:pt x="5404187" y="3477875"/>
                </a:cubicBezTo>
                <a:cubicBezTo>
                  <a:pt x="5252299" y="3487997"/>
                  <a:pt x="5216796" y="3478653"/>
                  <a:pt x="5080068" y="3477875"/>
                </a:cubicBezTo>
                <a:cubicBezTo>
                  <a:pt x="4943340" y="3477097"/>
                  <a:pt x="4858032" y="3467383"/>
                  <a:pt x="4755949" y="3477875"/>
                </a:cubicBezTo>
                <a:cubicBezTo>
                  <a:pt x="4653866" y="3488367"/>
                  <a:pt x="4299414" y="3448358"/>
                  <a:pt x="3869583" y="3477875"/>
                </a:cubicBezTo>
                <a:cubicBezTo>
                  <a:pt x="3439752" y="3507392"/>
                  <a:pt x="3351679" y="3460504"/>
                  <a:pt x="3208116" y="3477875"/>
                </a:cubicBezTo>
                <a:cubicBezTo>
                  <a:pt x="3064553" y="3495246"/>
                  <a:pt x="2968135" y="3473608"/>
                  <a:pt x="2883997" y="3477875"/>
                </a:cubicBezTo>
                <a:cubicBezTo>
                  <a:pt x="2799859" y="3482142"/>
                  <a:pt x="2678451" y="3461898"/>
                  <a:pt x="2559878" y="3477875"/>
                </a:cubicBezTo>
                <a:cubicBezTo>
                  <a:pt x="2441305" y="3493852"/>
                  <a:pt x="2102645" y="3453230"/>
                  <a:pt x="1898411" y="3477875"/>
                </a:cubicBezTo>
                <a:cubicBezTo>
                  <a:pt x="1694177" y="3502520"/>
                  <a:pt x="1306838" y="3480769"/>
                  <a:pt x="1124494" y="3477875"/>
                </a:cubicBezTo>
                <a:cubicBezTo>
                  <a:pt x="942150" y="3474981"/>
                  <a:pt x="874160" y="3493346"/>
                  <a:pt x="800375" y="3477875"/>
                </a:cubicBezTo>
                <a:cubicBezTo>
                  <a:pt x="726590" y="3462404"/>
                  <a:pt x="316985" y="3472453"/>
                  <a:pt x="0" y="3477875"/>
                </a:cubicBezTo>
                <a:cubicBezTo>
                  <a:pt x="-25058" y="3163193"/>
                  <a:pt x="17978" y="3108339"/>
                  <a:pt x="0" y="2782300"/>
                </a:cubicBezTo>
                <a:cubicBezTo>
                  <a:pt x="-17978" y="2456261"/>
                  <a:pt x="-24059" y="2284652"/>
                  <a:pt x="0" y="2156283"/>
                </a:cubicBezTo>
                <a:cubicBezTo>
                  <a:pt x="24059" y="2027914"/>
                  <a:pt x="24104" y="1586835"/>
                  <a:pt x="0" y="1425929"/>
                </a:cubicBezTo>
                <a:cubicBezTo>
                  <a:pt x="-24104" y="1265023"/>
                  <a:pt x="-6914" y="866104"/>
                  <a:pt x="0" y="695575"/>
                </a:cubicBezTo>
                <a:cubicBezTo>
                  <a:pt x="6914" y="525046"/>
                  <a:pt x="11598" y="306396"/>
                  <a:pt x="0" y="0"/>
                </a:cubicBezTo>
                <a:close/>
              </a:path>
              <a:path w="11244942" h="3477875" stroke="0" extrusionOk="0">
                <a:moveTo>
                  <a:pt x="0" y="0"/>
                </a:moveTo>
                <a:cubicBezTo>
                  <a:pt x="175434" y="-18604"/>
                  <a:pt x="341633" y="6683"/>
                  <a:pt x="436568" y="0"/>
                </a:cubicBezTo>
                <a:cubicBezTo>
                  <a:pt x="531503" y="-6683"/>
                  <a:pt x="906180" y="16892"/>
                  <a:pt x="1210485" y="0"/>
                </a:cubicBezTo>
                <a:cubicBezTo>
                  <a:pt x="1514790" y="-16892"/>
                  <a:pt x="1572506" y="-18830"/>
                  <a:pt x="1871952" y="0"/>
                </a:cubicBezTo>
                <a:cubicBezTo>
                  <a:pt x="2171398" y="18830"/>
                  <a:pt x="2385718" y="36345"/>
                  <a:pt x="2645869" y="0"/>
                </a:cubicBezTo>
                <a:cubicBezTo>
                  <a:pt x="2906020" y="-36345"/>
                  <a:pt x="3064527" y="8727"/>
                  <a:pt x="3307336" y="0"/>
                </a:cubicBezTo>
                <a:cubicBezTo>
                  <a:pt x="3550145" y="-8727"/>
                  <a:pt x="3967454" y="-19599"/>
                  <a:pt x="4193702" y="0"/>
                </a:cubicBezTo>
                <a:cubicBezTo>
                  <a:pt x="4419950" y="19599"/>
                  <a:pt x="4542245" y="-10684"/>
                  <a:pt x="4855169" y="0"/>
                </a:cubicBezTo>
                <a:cubicBezTo>
                  <a:pt x="5168093" y="10684"/>
                  <a:pt x="5109186" y="-15780"/>
                  <a:pt x="5291737" y="0"/>
                </a:cubicBezTo>
                <a:cubicBezTo>
                  <a:pt x="5474288" y="15780"/>
                  <a:pt x="5524011" y="-6950"/>
                  <a:pt x="5728306" y="0"/>
                </a:cubicBezTo>
                <a:cubicBezTo>
                  <a:pt x="5932601" y="6950"/>
                  <a:pt x="6162516" y="11717"/>
                  <a:pt x="6277324" y="0"/>
                </a:cubicBezTo>
                <a:cubicBezTo>
                  <a:pt x="6392132" y="-11717"/>
                  <a:pt x="6654127" y="-24397"/>
                  <a:pt x="6938791" y="0"/>
                </a:cubicBezTo>
                <a:cubicBezTo>
                  <a:pt x="7223455" y="24397"/>
                  <a:pt x="7407484" y="16209"/>
                  <a:pt x="7825157" y="0"/>
                </a:cubicBezTo>
                <a:cubicBezTo>
                  <a:pt x="8242830" y="-16209"/>
                  <a:pt x="8141534" y="10217"/>
                  <a:pt x="8261725" y="0"/>
                </a:cubicBezTo>
                <a:cubicBezTo>
                  <a:pt x="8381916" y="-10217"/>
                  <a:pt x="8968686" y="-30528"/>
                  <a:pt x="9148091" y="0"/>
                </a:cubicBezTo>
                <a:cubicBezTo>
                  <a:pt x="9327496" y="30528"/>
                  <a:pt x="9432832" y="-15239"/>
                  <a:pt x="9697109" y="0"/>
                </a:cubicBezTo>
                <a:cubicBezTo>
                  <a:pt x="9961386" y="15239"/>
                  <a:pt x="10033097" y="21690"/>
                  <a:pt x="10246127" y="0"/>
                </a:cubicBezTo>
                <a:cubicBezTo>
                  <a:pt x="10459157" y="-21690"/>
                  <a:pt x="10493377" y="-1939"/>
                  <a:pt x="10570245" y="0"/>
                </a:cubicBezTo>
                <a:cubicBezTo>
                  <a:pt x="10647113" y="1939"/>
                  <a:pt x="10991803" y="-16633"/>
                  <a:pt x="11244942" y="0"/>
                </a:cubicBezTo>
                <a:cubicBezTo>
                  <a:pt x="11244346" y="339426"/>
                  <a:pt x="11275645" y="556986"/>
                  <a:pt x="11244942" y="765133"/>
                </a:cubicBezTo>
                <a:cubicBezTo>
                  <a:pt x="11214239" y="973280"/>
                  <a:pt x="11247795" y="1226532"/>
                  <a:pt x="11244942" y="1460708"/>
                </a:cubicBezTo>
                <a:cubicBezTo>
                  <a:pt x="11242089" y="1694884"/>
                  <a:pt x="11214941" y="1995293"/>
                  <a:pt x="11244942" y="2225840"/>
                </a:cubicBezTo>
                <a:cubicBezTo>
                  <a:pt x="11274943" y="2456387"/>
                  <a:pt x="11232565" y="2939561"/>
                  <a:pt x="11244942" y="3477875"/>
                </a:cubicBezTo>
                <a:cubicBezTo>
                  <a:pt x="11070340" y="3480462"/>
                  <a:pt x="10928295" y="3464945"/>
                  <a:pt x="10808374" y="3477875"/>
                </a:cubicBezTo>
                <a:cubicBezTo>
                  <a:pt x="10688453" y="3490805"/>
                  <a:pt x="10371689" y="3494296"/>
                  <a:pt x="10146906" y="3477875"/>
                </a:cubicBezTo>
                <a:cubicBezTo>
                  <a:pt x="9922123" y="3461454"/>
                  <a:pt x="9771710" y="3478784"/>
                  <a:pt x="9597889" y="3477875"/>
                </a:cubicBezTo>
                <a:cubicBezTo>
                  <a:pt x="9424068" y="3476966"/>
                  <a:pt x="9253189" y="3488782"/>
                  <a:pt x="9161320" y="3477875"/>
                </a:cubicBezTo>
                <a:cubicBezTo>
                  <a:pt x="9069451" y="3466968"/>
                  <a:pt x="8764837" y="3497247"/>
                  <a:pt x="8612303" y="3477875"/>
                </a:cubicBezTo>
                <a:cubicBezTo>
                  <a:pt x="8459769" y="3458503"/>
                  <a:pt x="8387699" y="3465865"/>
                  <a:pt x="8175734" y="3477875"/>
                </a:cubicBezTo>
                <a:cubicBezTo>
                  <a:pt x="7963769" y="3489885"/>
                  <a:pt x="7799542" y="3450861"/>
                  <a:pt x="7626717" y="3477875"/>
                </a:cubicBezTo>
                <a:cubicBezTo>
                  <a:pt x="7453892" y="3504889"/>
                  <a:pt x="7202122" y="3467850"/>
                  <a:pt x="6965249" y="3477875"/>
                </a:cubicBezTo>
                <a:cubicBezTo>
                  <a:pt x="6728376" y="3487900"/>
                  <a:pt x="6733273" y="3463514"/>
                  <a:pt x="6641130" y="3477875"/>
                </a:cubicBezTo>
                <a:cubicBezTo>
                  <a:pt x="6548987" y="3492236"/>
                  <a:pt x="6364971" y="3473342"/>
                  <a:pt x="6204562" y="3477875"/>
                </a:cubicBezTo>
                <a:cubicBezTo>
                  <a:pt x="6044153" y="3482408"/>
                  <a:pt x="5977854" y="3467112"/>
                  <a:pt x="5767994" y="3477875"/>
                </a:cubicBezTo>
                <a:cubicBezTo>
                  <a:pt x="5558134" y="3488638"/>
                  <a:pt x="5333896" y="3458983"/>
                  <a:pt x="4994077" y="3477875"/>
                </a:cubicBezTo>
                <a:cubicBezTo>
                  <a:pt x="4654258" y="3496767"/>
                  <a:pt x="4518515" y="3464946"/>
                  <a:pt x="4220161" y="3477875"/>
                </a:cubicBezTo>
                <a:cubicBezTo>
                  <a:pt x="3921807" y="3490804"/>
                  <a:pt x="3804114" y="3478711"/>
                  <a:pt x="3671143" y="3477875"/>
                </a:cubicBezTo>
                <a:cubicBezTo>
                  <a:pt x="3538172" y="3477039"/>
                  <a:pt x="3385638" y="3480927"/>
                  <a:pt x="3122125" y="3477875"/>
                </a:cubicBezTo>
                <a:cubicBezTo>
                  <a:pt x="2858612" y="3474823"/>
                  <a:pt x="2775638" y="3489751"/>
                  <a:pt x="2573107" y="3477875"/>
                </a:cubicBezTo>
                <a:cubicBezTo>
                  <a:pt x="2370576" y="3465999"/>
                  <a:pt x="2377207" y="3488507"/>
                  <a:pt x="2248988" y="3477875"/>
                </a:cubicBezTo>
                <a:cubicBezTo>
                  <a:pt x="2120769" y="3467243"/>
                  <a:pt x="1857530" y="3495919"/>
                  <a:pt x="1699971" y="3477875"/>
                </a:cubicBezTo>
                <a:cubicBezTo>
                  <a:pt x="1542412" y="3459831"/>
                  <a:pt x="1268166" y="3480823"/>
                  <a:pt x="926054" y="3477875"/>
                </a:cubicBezTo>
                <a:cubicBezTo>
                  <a:pt x="583942" y="3474927"/>
                  <a:pt x="671768" y="3475344"/>
                  <a:pt x="601935" y="3477875"/>
                </a:cubicBezTo>
                <a:cubicBezTo>
                  <a:pt x="532102" y="3480406"/>
                  <a:pt x="149249" y="3478522"/>
                  <a:pt x="0" y="3477875"/>
                </a:cubicBezTo>
                <a:cubicBezTo>
                  <a:pt x="19015" y="3229490"/>
                  <a:pt x="7981" y="3039920"/>
                  <a:pt x="0" y="2851858"/>
                </a:cubicBezTo>
                <a:cubicBezTo>
                  <a:pt x="-7981" y="2663796"/>
                  <a:pt x="17083" y="2534526"/>
                  <a:pt x="0" y="2260619"/>
                </a:cubicBezTo>
                <a:cubicBezTo>
                  <a:pt x="-17083" y="1986712"/>
                  <a:pt x="10273" y="1770087"/>
                  <a:pt x="0" y="1530265"/>
                </a:cubicBezTo>
                <a:cubicBezTo>
                  <a:pt x="-10273" y="1290443"/>
                  <a:pt x="33190" y="1000687"/>
                  <a:pt x="0" y="834690"/>
                </a:cubicBezTo>
                <a:cubicBezTo>
                  <a:pt x="-33190" y="668693"/>
                  <a:pt x="19706" y="225428"/>
                  <a:pt x="0" y="0"/>
                </a:cubicBezTo>
                <a:close/>
              </a:path>
            </a:pathLst>
          </a:custGeom>
          <a:solidFill>
            <a:schemeClr val="accent6">
              <a:lumMod val="20000"/>
              <a:lumOff val="80000"/>
            </a:schemeClr>
          </a:solidFill>
          <a:ln w="28575">
            <a:solidFill>
              <a:srgbClr val="92D050"/>
            </a:solidFill>
          </a:ln>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A possible version:   </a:t>
            </a:r>
            <a:endParaRPr kumimoji="0" lang="en-US" altLang="zh-CN" sz="20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     Burdened with pressure from the upcoming college entrance examination, students are developing unbalanced knowledge structures due to the intense focus on the exams. Personally, This overemphasis on exam-oriented learning should raise concern and requires addressing immediately.</a:t>
            </a:r>
            <a:endParaRPr kumimoji="0" lang="en-US" altLang="zh-CN" sz="20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     Here are my suggestions on improving the situation. Firstly, schools should integrate a diverse curriculum that encourages extracurricular activities and practical skills alongside academic subjects, which can provide students with a comprehensive learning experience. Moreover, I suggest that we, as students, should also take the initiative to explore subjects that interest us outside of the classroom. This will not only make our learning experience more enjoyable but also prepare us for a future where diverse skills are highly valued.</a:t>
            </a:r>
            <a:endParaRPr kumimoji="0" lang="en-US" altLang="zh-CN" sz="20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     All in all, by cultivating a balanced approach to education, we students can get ready for the complexities of the modern world and be empowered to become well-rounded to contribute positively to society</a:t>
            </a:r>
            <a:endParaRPr kumimoji="0" lang="en-US" altLang="zh-CN" sz="20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9" name="文本框 8"/>
          <p:cNvSpPr txBox="1"/>
          <p:nvPr/>
        </p:nvSpPr>
        <p:spPr>
          <a:xfrm>
            <a:off x="10084219" y="5998444"/>
            <a:ext cx="2339102" cy="523220"/>
          </a:xfrm>
          <a:prstGeom prst="rect">
            <a:avLst/>
          </a:prstGeom>
          <a:solidFill>
            <a:srgbClr val="F8BB48"/>
          </a:solidFill>
          <a:effectLst>
            <a:outerShdw blurRad="50800" dist="38100" dir="5400000" algn="t" rotWithShape="0">
              <a:prstClr val="black">
                <a:alpha val="40000"/>
              </a:prstClr>
            </a:outerShdw>
          </a:effectLst>
          <a:scene3d>
            <a:camera prst="perspectiveHeroicExtremeRightFacing"/>
            <a:lightRig rig="threePt" dir="t"/>
          </a:scene3d>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prstClr val="black"/>
                </a:solidFill>
                <a:effectLst/>
                <a:uLnTx/>
                <a:uFillTx/>
                <a:latin typeface="华文中宋" panose="02010600040101010101" pitchFamily="2" charset="-122"/>
                <a:ea typeface="华文中宋" panose="02010600040101010101" pitchFamily="2" charset="-122"/>
                <a:cs typeface="+mn-cs"/>
              </a:rPr>
              <a:t>范文仅供参考</a:t>
            </a:r>
            <a:endParaRPr kumimoji="0" lang="zh-CN" altLang="en-US" sz="2800" b="1" i="0" u="none" strike="noStrike" kern="1200" cap="none" spc="0" normalizeH="0" baseline="0" noProof="0" dirty="0">
              <a:ln>
                <a:noFill/>
              </a:ln>
              <a:solidFill>
                <a:prstClr val="black"/>
              </a:solidFill>
              <a:effectLst/>
              <a:uLnTx/>
              <a:uFillTx/>
              <a:latin typeface="华文中宋" panose="02010600040101010101" pitchFamily="2" charset="-122"/>
              <a:ea typeface="华文中宋" panose="02010600040101010101" pitchFamily="2" charset="-122"/>
              <a:cs typeface="+mn-cs"/>
            </a:endParaRPr>
          </a:p>
        </p:txBody>
      </p:sp>
      <p:pic>
        <p:nvPicPr>
          <p:cNvPr id="5124" name="图片 6" descr="logo横版 png"/>
          <p:cNvPicPr>
            <a:picLocks noChangeAspect="1"/>
          </p:cNvPicPr>
          <p:nvPr>
            <p:ph idx="1"/>
          </p:nvPr>
        </p:nvPicPr>
        <p:blipFill>
          <a:blip r:embed="rId2"/>
          <a:stretch>
            <a:fillRect/>
          </a:stretch>
        </p:blipFill>
        <p:spPr>
          <a:xfrm>
            <a:off x="11129010" y="55880"/>
            <a:ext cx="641350" cy="678815"/>
          </a:xfrm>
          <a:prstGeom prst="rect">
            <a:avLst/>
          </a:prstGeom>
          <a:noFill/>
          <a:ln w="9525">
            <a:noFill/>
          </a:ln>
        </p:spPr>
      </p:pic>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animBg="1"/>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25362</Words>
  <Application>WPS 演示</Application>
  <PresentationFormat>宽屏</PresentationFormat>
  <Paragraphs>346</Paragraphs>
  <Slides>38</Slides>
  <Notes>0</Notes>
  <HiddenSlides>0</HiddenSlides>
  <MMClips>0</MMClips>
  <ScaleCrop>false</ScaleCrop>
  <HeadingPairs>
    <vt:vector size="6" baseType="variant">
      <vt:variant>
        <vt:lpstr>已用的字体</vt:lpstr>
      </vt:variant>
      <vt:variant>
        <vt:i4>15</vt:i4>
      </vt:variant>
      <vt:variant>
        <vt:lpstr>主题</vt:lpstr>
      </vt:variant>
      <vt:variant>
        <vt:i4>1</vt:i4>
      </vt:variant>
      <vt:variant>
        <vt:lpstr>幻灯片标题</vt:lpstr>
      </vt:variant>
      <vt:variant>
        <vt:i4>38</vt:i4>
      </vt:variant>
    </vt:vector>
  </HeadingPairs>
  <TitlesOfParts>
    <vt:vector size="54" baseType="lpstr">
      <vt:lpstr>Arial</vt:lpstr>
      <vt:lpstr>宋体</vt:lpstr>
      <vt:lpstr>Wingdings</vt:lpstr>
      <vt:lpstr>Arial Narrow</vt:lpstr>
      <vt:lpstr>华文中宋</vt:lpstr>
      <vt:lpstr>等线</vt:lpstr>
      <vt:lpstr>Times New Roman</vt:lpstr>
      <vt:lpstr>等线 Light</vt:lpstr>
      <vt:lpstr>微软雅黑</vt:lpstr>
      <vt:lpstr>Arial Unicode MS</vt:lpstr>
      <vt:lpstr>Calibri</vt:lpstr>
      <vt:lpstr>Arial Black</vt:lpstr>
      <vt:lpstr>HelveticaNeue</vt:lpstr>
      <vt:lpstr>华文新魏</vt:lpstr>
      <vt:lpstr>Segoe Print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fang fay</dc:creator>
  <cp:lastModifiedBy>Administrator</cp:lastModifiedBy>
  <cp:revision>11</cp:revision>
  <dcterms:created xsi:type="dcterms:W3CDTF">2024-05-18T12:58:00Z</dcterms:created>
  <dcterms:modified xsi:type="dcterms:W3CDTF">2024-05-20T06:15:53Z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2052-11.8.2.7978</vt:lpwstr>
  </property>
</Properties>
</file>