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0" r:id="rId3"/>
    <p:sldId id="257" r:id="rId4"/>
    <p:sldId id="258" r:id="rId5"/>
    <p:sldId id="256" r:id="rId6"/>
    <p:sldId id="260" r:id="rId7"/>
    <p:sldId id="259" r:id="rId8"/>
    <p:sldId id="266" r:id="rId9"/>
    <p:sldId id="268" r:id="rId10"/>
    <p:sldId id="272" r:id="rId11"/>
    <p:sldId id="264" r:id="rId12"/>
    <p:sldId id="263" r:id="rId13"/>
    <p:sldId id="271" r:id="rId14"/>
    <p:sldId id="265" r:id="rId15"/>
    <p:sldId id="261" r:id="rId16"/>
    <p:sldId id="273" r:id="rId17"/>
    <p:sldId id="27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8"/>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E5FBDD-4796-4424-B3E7-7A46137222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稻壳儿：耗崽设计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rot="16200000">
            <a:off x="2667000" y="-2666999"/>
            <a:ext cx="6857999" cy="1219199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lgn="ctr">
              <a:defRPr sz="3200">
                <a:solidFill>
                  <a:srgbClr val="333333"/>
                </a:solidFill>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wrap="square">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2.jpeg"/><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9"/>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6.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0" Type="http://schemas.openxmlformats.org/officeDocument/2006/relationships/slideLayout" Target="../slideLayouts/slideLayout7.xml"/><Relationship Id="rId2" Type="http://schemas.openxmlformats.org/officeDocument/2006/relationships/tags" Target="../tags/tag75.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image" Target="../media/image9.jpeg"/><Relationship Id="rId16" Type="http://schemas.openxmlformats.org/officeDocument/2006/relationships/image" Target="../media/image8.jpeg"/><Relationship Id="rId15" Type="http://schemas.openxmlformats.org/officeDocument/2006/relationships/image" Target="../media/image7.jpeg"/><Relationship Id="rId14" Type="http://schemas.openxmlformats.org/officeDocument/2006/relationships/image" Target="../media/image6.jpeg"/><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nvSpPr>
        <p:spPr>
          <a:xfrm>
            <a:off x="363925" y="108655"/>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b="1">
                <a:solidFill>
                  <a:schemeClr val="accent1"/>
                </a:solidFill>
                <a:effectLst>
                  <a:reflection blurRad="6350" stA="53000" endA="300" endPos="35500" dir="5400000" sy="-90000" algn="bl" rotWithShape="0"/>
                </a:effectLst>
                <a:sym typeface="+mn-ea"/>
              </a:rPr>
              <a:t>1. </a:t>
            </a:r>
            <a:r>
              <a:rPr lang="zh-CN" altLang="en-US" b="1">
                <a:solidFill>
                  <a:schemeClr val="accent1"/>
                </a:solidFill>
                <a:effectLst>
                  <a:reflection blurRad="6350" stA="53000" endA="300" endPos="35500" dir="5400000" sy="-90000" algn="bl" rotWithShape="0"/>
                </a:effectLst>
                <a:sym typeface="+mn-ea"/>
              </a:rPr>
              <a:t>你的作品内容</a:t>
            </a:r>
            <a:endParaRPr lang="en-US" altLang="zh-CN" b="1">
              <a:solidFill>
                <a:schemeClr val="accent1"/>
              </a:solidFill>
              <a:effectLst>
                <a:reflection blurRad="6350" stA="53000" endA="300" endPos="35500" dir="5400000" sy="-90000" algn="bl" rotWithShape="0"/>
              </a:effectLst>
              <a:sym typeface="+mn-ea"/>
            </a:endParaRPr>
          </a:p>
        </p:txBody>
      </p:sp>
      <p:sp>
        <p:nvSpPr>
          <p:cNvPr id="15" name="任意多边形: 形状 14"/>
          <p:cNvSpPr/>
          <p:nvPr>
            <p:custDataLst>
              <p:tags r:id="rId1"/>
            </p:custDataLst>
          </p:nvPr>
        </p:nvSpPr>
        <p:spPr>
          <a:xfrm>
            <a:off x="6958979" y="1535878"/>
            <a:ext cx="1866145" cy="2179268"/>
          </a:xfrm>
          <a:custGeom>
            <a:avLst/>
            <a:gdLst>
              <a:gd name="connsiteX0" fmla="*/ 368876 w 1324474"/>
              <a:gd name="connsiteY0" fmla="*/ 1504443 h 1546709"/>
              <a:gd name="connsiteX1" fmla="*/ 487884 w 1324474"/>
              <a:gd name="connsiteY1" fmla="*/ 1532697 h 1546709"/>
              <a:gd name="connsiteX2" fmla="*/ 902760 w 1324474"/>
              <a:gd name="connsiteY2" fmla="*/ 1154794 h 1546709"/>
              <a:gd name="connsiteX3" fmla="*/ 1324259 w 1324474"/>
              <a:gd name="connsiteY3" fmla="*/ 92559 h 1546709"/>
              <a:gd name="connsiteX4" fmla="*/ 1240923 w 1324474"/>
              <a:gd name="connsiteY4" fmla="*/ 2474 h 1546709"/>
              <a:gd name="connsiteX5" fmla="*/ 521420 w 1324474"/>
              <a:gd name="connsiteY5" fmla="*/ 1 h 1546709"/>
              <a:gd name="connsiteX6" fmla="*/ 437917 w 1324474"/>
              <a:gd name="connsiteY6" fmla="*/ 73904 h 1546709"/>
              <a:gd name="connsiteX7" fmla="*/ 217337 w 1324474"/>
              <a:gd name="connsiteY7" fmla="*/ 595800 h 1546709"/>
              <a:gd name="connsiteX8" fmla="*/ 34192 w 1324474"/>
              <a:gd name="connsiteY8" fmla="*/ 770520 h 1546709"/>
              <a:gd name="connsiteX9" fmla="*/ 11094 w 1324474"/>
              <a:gd name="connsiteY9" fmla="*/ 879719 h 1546709"/>
              <a:gd name="connsiteX10" fmla="*/ 368876 w 1324474"/>
              <a:gd name="connsiteY10" fmla="*/ 1504443 h 154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474" h="1546709">
                <a:moveTo>
                  <a:pt x="368876" y="1504443"/>
                </a:moveTo>
                <a:cubicBezTo>
                  <a:pt x="392937" y="1546446"/>
                  <a:pt x="447642" y="1559609"/>
                  <a:pt x="487884" y="1532697"/>
                </a:cubicBezTo>
                <a:cubicBezTo>
                  <a:pt x="640471" y="1430623"/>
                  <a:pt x="780691" y="1304488"/>
                  <a:pt x="902760" y="1154794"/>
                </a:cubicBezTo>
                <a:cubicBezTo>
                  <a:pt x="1159097" y="840441"/>
                  <a:pt x="1297808" y="468617"/>
                  <a:pt x="1324259" y="92559"/>
                </a:cubicBezTo>
                <a:cubicBezTo>
                  <a:pt x="1327696" y="44016"/>
                  <a:pt x="1289591" y="2642"/>
                  <a:pt x="1240923" y="2474"/>
                </a:cubicBezTo>
                <a:lnTo>
                  <a:pt x="521420" y="1"/>
                </a:lnTo>
                <a:cubicBezTo>
                  <a:pt x="478872" y="-167"/>
                  <a:pt x="442779" y="31608"/>
                  <a:pt x="437917" y="73904"/>
                </a:cubicBezTo>
                <a:cubicBezTo>
                  <a:pt x="416664" y="259104"/>
                  <a:pt x="343934" y="440615"/>
                  <a:pt x="217337" y="595800"/>
                </a:cubicBezTo>
                <a:cubicBezTo>
                  <a:pt x="162549" y="662997"/>
                  <a:pt x="100885" y="721264"/>
                  <a:pt x="34192" y="770520"/>
                </a:cubicBezTo>
                <a:cubicBezTo>
                  <a:pt x="-98" y="795839"/>
                  <a:pt x="-10117" y="842747"/>
                  <a:pt x="11094" y="879719"/>
                </a:cubicBezTo>
                <a:lnTo>
                  <a:pt x="368876" y="1504443"/>
                </a:ln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16" name="任意多边形: 形状 15"/>
          <p:cNvSpPr/>
          <p:nvPr>
            <p:custDataLst>
              <p:tags r:id="rId2"/>
            </p:custDataLst>
          </p:nvPr>
        </p:nvSpPr>
        <p:spPr>
          <a:xfrm>
            <a:off x="4916464" y="2768936"/>
            <a:ext cx="2481260" cy="1375949"/>
          </a:xfrm>
          <a:custGeom>
            <a:avLst/>
            <a:gdLst>
              <a:gd name="connsiteX0" fmla="*/ 1286515 w 1761045"/>
              <a:gd name="connsiteY0" fmla="*/ 8982 h 976563"/>
              <a:gd name="connsiteX1" fmla="*/ 479191 w 1761045"/>
              <a:gd name="connsiteY1" fmla="*/ 7012 h 976563"/>
              <a:gd name="connsiteX2" fmla="*/ 373470 w 1761045"/>
              <a:gd name="connsiteY2" fmla="*/ 41763 h 976563"/>
              <a:gd name="connsiteX3" fmla="*/ 11413 w 1761045"/>
              <a:gd name="connsiteY3" fmla="*/ 663887 h 976563"/>
              <a:gd name="connsiteX4" fmla="*/ 46542 w 1761045"/>
              <a:gd name="connsiteY4" fmla="*/ 781178 h 976563"/>
              <a:gd name="connsiteX5" fmla="*/ 1714050 w 1761045"/>
              <a:gd name="connsiteY5" fmla="*/ 785998 h 976563"/>
              <a:gd name="connsiteX6" fmla="*/ 1749933 w 1761045"/>
              <a:gd name="connsiteY6" fmla="*/ 669002 h 976563"/>
              <a:gd name="connsiteX7" fmla="*/ 1392194 w 1761045"/>
              <a:gd name="connsiteY7" fmla="*/ 44404 h 976563"/>
              <a:gd name="connsiteX8" fmla="*/ 1286515 w 1761045"/>
              <a:gd name="connsiteY8" fmla="*/ 8982 h 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045" h="976563">
                <a:moveTo>
                  <a:pt x="1286515" y="8982"/>
                </a:moveTo>
                <a:cubicBezTo>
                  <a:pt x="1031771" y="119104"/>
                  <a:pt x="738169" y="120948"/>
                  <a:pt x="479191" y="7012"/>
                </a:cubicBezTo>
                <a:cubicBezTo>
                  <a:pt x="440332" y="-10091"/>
                  <a:pt x="394807" y="5083"/>
                  <a:pt x="373470" y="41763"/>
                </a:cubicBezTo>
                <a:lnTo>
                  <a:pt x="11413" y="663887"/>
                </a:lnTo>
                <a:cubicBezTo>
                  <a:pt x="-12984" y="705765"/>
                  <a:pt x="3113" y="759673"/>
                  <a:pt x="46542" y="781178"/>
                </a:cubicBezTo>
                <a:cubicBezTo>
                  <a:pt x="576150" y="1043257"/>
                  <a:pt x="1194251" y="1038520"/>
                  <a:pt x="1714050" y="785998"/>
                </a:cubicBezTo>
                <a:cubicBezTo>
                  <a:pt x="1757605" y="764829"/>
                  <a:pt x="1773995" y="711047"/>
                  <a:pt x="1749933" y="669002"/>
                </a:cubicBezTo>
                <a:lnTo>
                  <a:pt x="1392194" y="44404"/>
                </a:lnTo>
                <a:cubicBezTo>
                  <a:pt x="1371024" y="7515"/>
                  <a:pt x="1325542" y="-7870"/>
                  <a:pt x="1286515" y="8982"/>
                </a:cubicBez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17" name="任意多边形: 形状 16"/>
          <p:cNvSpPr/>
          <p:nvPr>
            <p:custDataLst>
              <p:tags r:id="rId3"/>
            </p:custDataLst>
          </p:nvPr>
        </p:nvSpPr>
        <p:spPr>
          <a:xfrm>
            <a:off x="3140075" y="1521460"/>
            <a:ext cx="2221230" cy="2193925"/>
          </a:xfrm>
          <a:custGeom>
            <a:avLst/>
            <a:gdLst>
              <a:gd name="connsiteX0" fmla="*/ 1309692 w 1321079"/>
              <a:gd name="connsiteY0" fmla="*/ 886804 h 1550485"/>
              <a:gd name="connsiteX1" fmla="*/ 1287391 w 1321079"/>
              <a:gd name="connsiteY1" fmla="*/ 777478 h 1550485"/>
              <a:gd name="connsiteX2" fmla="*/ 1252220 w 1321079"/>
              <a:gd name="connsiteY2" fmla="*/ 750063 h 1550485"/>
              <a:gd name="connsiteX3" fmla="*/ 886726 w 1321079"/>
              <a:gd name="connsiteY3" fmla="*/ 76839 h 1550485"/>
              <a:gd name="connsiteX4" fmla="*/ 803726 w 1321079"/>
              <a:gd name="connsiteY4" fmla="*/ 2432 h 1550485"/>
              <a:gd name="connsiteX5" fmla="*/ 84139 w 1321079"/>
              <a:gd name="connsiteY5" fmla="*/ 1 h 1550485"/>
              <a:gd name="connsiteX6" fmla="*/ 174 w 1321079"/>
              <a:gd name="connsiteY6" fmla="*/ 88744 h 1550485"/>
              <a:gd name="connsiteX7" fmla="*/ 693226 w 1321079"/>
              <a:gd name="connsiteY7" fmla="*/ 1435569 h 1550485"/>
              <a:gd name="connsiteX8" fmla="*/ 827913 w 1321079"/>
              <a:gd name="connsiteY8" fmla="*/ 1535924 h 1550485"/>
              <a:gd name="connsiteX9" fmla="*/ 947677 w 1321079"/>
              <a:gd name="connsiteY9" fmla="*/ 1508844 h 1550485"/>
              <a:gd name="connsiteX10" fmla="*/ 1309692 w 1321079"/>
              <a:gd name="connsiteY10" fmla="*/ 886804 h 15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1079" h="1550485">
                <a:moveTo>
                  <a:pt x="1309692" y="886804"/>
                </a:moveTo>
                <a:cubicBezTo>
                  <a:pt x="1331113" y="849999"/>
                  <a:pt x="1321555" y="802923"/>
                  <a:pt x="1287391" y="777478"/>
                </a:cubicBezTo>
                <a:cubicBezTo>
                  <a:pt x="1275528" y="768633"/>
                  <a:pt x="1263790" y="759537"/>
                  <a:pt x="1252220" y="750063"/>
                </a:cubicBezTo>
                <a:cubicBezTo>
                  <a:pt x="1038180" y="575511"/>
                  <a:pt x="914351" y="331331"/>
                  <a:pt x="886726" y="76839"/>
                </a:cubicBezTo>
                <a:cubicBezTo>
                  <a:pt x="882115" y="34542"/>
                  <a:pt x="846274" y="2558"/>
                  <a:pt x="803726" y="2432"/>
                </a:cubicBezTo>
                <a:lnTo>
                  <a:pt x="84139" y="1"/>
                </a:lnTo>
                <a:cubicBezTo>
                  <a:pt x="35806" y="-167"/>
                  <a:pt x="-2928" y="40495"/>
                  <a:pt x="174" y="88744"/>
                </a:cubicBezTo>
                <a:cubicBezTo>
                  <a:pt x="32745" y="596051"/>
                  <a:pt x="268206" y="1088939"/>
                  <a:pt x="693226" y="1435569"/>
                </a:cubicBezTo>
                <a:cubicBezTo>
                  <a:pt x="737032" y="1471327"/>
                  <a:pt x="782011" y="1504736"/>
                  <a:pt x="827913" y="1535924"/>
                </a:cubicBezTo>
                <a:cubicBezTo>
                  <a:pt x="868198" y="1563256"/>
                  <a:pt x="923196" y="1550931"/>
                  <a:pt x="947677" y="1508844"/>
                </a:cubicBezTo>
                <a:lnTo>
                  <a:pt x="1309692" y="886804"/>
                </a:lnTo>
                <a:close/>
              </a:path>
            </a:pathLst>
          </a:custGeom>
          <a:solidFill>
            <a:schemeClr val="bg2"/>
          </a:solidFill>
          <a:ln w="9525">
            <a:noFill/>
          </a:ln>
          <a:effectLst>
            <a:outerShdw blurRad="63500" algn="ctr" rotWithShape="0">
              <a:schemeClr val="accent1">
                <a:lumMod val="60000"/>
                <a:lumOff val="40000"/>
                <a:alpha val="7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lt1"/>
              </a:solidFill>
            </a:endParaRPr>
          </a:p>
        </p:txBody>
      </p:sp>
      <p:sp>
        <p:nvSpPr>
          <p:cNvPr id="29" name="椭圆 28"/>
          <p:cNvSpPr/>
          <p:nvPr>
            <p:custDataLst>
              <p:tags r:id="rId4"/>
            </p:custDataLst>
          </p:nvPr>
        </p:nvSpPr>
        <p:spPr>
          <a:xfrm>
            <a:off x="5019918" y="336372"/>
            <a:ext cx="2279959" cy="2279959"/>
          </a:xfrm>
          <a:prstGeom prst="ellipse">
            <a:avLst/>
          </a:prstGeom>
          <a:gradFill flip="none" rotWithShape="1">
            <a:gsLst>
              <a:gs pos="0">
                <a:schemeClr val="accent1">
                  <a:alpha val="5000"/>
                </a:schemeClr>
              </a:gs>
              <a:gs pos="100000">
                <a:schemeClr val="accent1">
                  <a:alpha val="2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9"/>
          <p:cNvSpPr/>
          <p:nvPr>
            <p:custDataLst>
              <p:tags r:id="rId5"/>
            </p:custDataLst>
          </p:nvPr>
        </p:nvSpPr>
        <p:spPr>
          <a:xfrm>
            <a:off x="5141546" y="458000"/>
            <a:ext cx="2036797" cy="2036797"/>
          </a:xfrm>
          <a:prstGeom prst="ellipse">
            <a:avLst/>
          </a:prstGeom>
          <a:gradFill flip="none" rotWithShape="1">
            <a:gsLst>
              <a:gs pos="0">
                <a:schemeClr val="accent1">
                  <a:alpha val="5000"/>
                </a:schemeClr>
              </a:gs>
              <a:gs pos="100000">
                <a:schemeClr val="accent1">
                  <a:alpha val="2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形状 27"/>
          <p:cNvSpPr/>
          <p:nvPr>
            <p:custDataLst>
              <p:tags r:id="rId6"/>
            </p:custDataLst>
          </p:nvPr>
        </p:nvSpPr>
        <p:spPr>
          <a:xfrm>
            <a:off x="4916170" y="594995"/>
            <a:ext cx="2370455" cy="1762125"/>
          </a:xfrm>
          <a:custGeom>
            <a:avLst/>
            <a:gdLst>
              <a:gd name="connsiteX0" fmla="*/ 1864997 w 1864996"/>
              <a:gd name="connsiteY0" fmla="*/ 932499 h 1864997"/>
              <a:gd name="connsiteX1" fmla="*/ 932498 w 1864996"/>
              <a:gd name="connsiteY1" fmla="*/ 1864997 h 1864997"/>
              <a:gd name="connsiteX2" fmla="*/ 0 w 1864996"/>
              <a:gd name="connsiteY2" fmla="*/ 932499 h 1864997"/>
              <a:gd name="connsiteX3" fmla="*/ 932498 w 1864996"/>
              <a:gd name="connsiteY3" fmla="*/ 0 h 1864997"/>
              <a:gd name="connsiteX4" fmla="*/ 1864997 w 1864996"/>
              <a:gd name="connsiteY4" fmla="*/ 932499 h 186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996" h="1864997">
                <a:moveTo>
                  <a:pt x="1864997" y="932499"/>
                </a:moveTo>
                <a:cubicBezTo>
                  <a:pt x="1864997" y="1447503"/>
                  <a:pt x="1447503" y="1864997"/>
                  <a:pt x="932498" y="1864997"/>
                </a:cubicBezTo>
                <a:cubicBezTo>
                  <a:pt x="417494" y="1864997"/>
                  <a:pt x="0" y="1447503"/>
                  <a:pt x="0" y="932499"/>
                </a:cubicBezTo>
                <a:cubicBezTo>
                  <a:pt x="0" y="417494"/>
                  <a:pt x="417494" y="0"/>
                  <a:pt x="932498" y="0"/>
                </a:cubicBezTo>
                <a:cubicBezTo>
                  <a:pt x="1447503" y="0"/>
                  <a:pt x="1864997" y="417494"/>
                  <a:pt x="1864997" y="932499"/>
                </a:cubicBezTo>
                <a:close/>
              </a:path>
            </a:pathLst>
          </a:custGeom>
          <a:gradFill flip="none" rotWithShape="1">
            <a:gsLst>
              <a:gs pos="0">
                <a:schemeClr val="accent1">
                  <a:lumMod val="60000"/>
                  <a:lumOff val="40000"/>
                </a:schemeClr>
              </a:gs>
              <a:gs pos="70000">
                <a:schemeClr val="accent1"/>
              </a:gs>
            </a:gsLst>
            <a:lin ang="2700000"/>
          </a:gradFill>
          <a:ln>
            <a:noFill/>
          </a:ln>
          <a:effectLst>
            <a:outerShdw blurRad="101600" dist="381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b="1" spc="100" dirty="0">
                <a:solidFill>
                  <a:srgbClr val="FFFFFF"/>
                </a:solidFill>
                <a:latin typeface="+mn-ea"/>
              </a:rPr>
              <a:t>contents</a:t>
            </a:r>
            <a:endParaRPr lang="en-US" altLang="zh-CN" sz="2200" b="1" spc="100" dirty="0">
              <a:solidFill>
                <a:srgbClr val="FFFFFF"/>
              </a:solidFill>
              <a:latin typeface="+mn-ea"/>
            </a:endParaRPr>
          </a:p>
        </p:txBody>
      </p:sp>
      <p:sp>
        <p:nvSpPr>
          <p:cNvPr id="33" name="图形 28" descr="343439383331313b343532303033313bd3a6d3c3c9ccb3c7"/>
          <p:cNvSpPr/>
          <p:nvPr>
            <p:custDataLst>
              <p:tags r:id="rId7"/>
            </p:custDataLst>
          </p:nvPr>
        </p:nvSpPr>
        <p:spPr>
          <a:xfrm>
            <a:off x="5986653" y="3316263"/>
            <a:ext cx="323643" cy="349506"/>
          </a:xfrm>
          <a:custGeom>
            <a:avLst/>
            <a:gdLst>
              <a:gd name="connsiteX0" fmla="*/ 688654 w 847432"/>
              <a:gd name="connsiteY0" fmla="*/ 914514 h 914400"/>
              <a:gd name="connsiteX1" fmla="*/ 159008 w 847432"/>
              <a:gd name="connsiteY1" fmla="*/ 914514 h 914400"/>
              <a:gd name="connsiteX2" fmla="*/ 115 w 847432"/>
              <a:gd name="connsiteY2" fmla="*/ 762113 h 914400"/>
              <a:gd name="connsiteX3" fmla="*/ 115 w 847432"/>
              <a:gd name="connsiteY3" fmla="*/ 152514 h 914400"/>
              <a:gd name="connsiteX4" fmla="*/ 159008 w 847432"/>
              <a:gd name="connsiteY4" fmla="*/ 114 h 914400"/>
              <a:gd name="connsiteX5" fmla="*/ 688654 w 847432"/>
              <a:gd name="connsiteY5" fmla="*/ 114 h 914400"/>
              <a:gd name="connsiteX6" fmla="*/ 847547 w 847432"/>
              <a:gd name="connsiteY6" fmla="*/ 152514 h 914400"/>
              <a:gd name="connsiteX7" fmla="*/ 847547 w 847432"/>
              <a:gd name="connsiteY7" fmla="*/ 762113 h 914400"/>
              <a:gd name="connsiteX8" fmla="*/ 688654 w 847432"/>
              <a:gd name="connsiteY8" fmla="*/ 914514 h 914400"/>
              <a:gd name="connsiteX9" fmla="*/ 423830 w 847432"/>
              <a:gd name="connsiteY9" fmla="*/ 421029 h 914400"/>
              <a:gd name="connsiteX10" fmla="*/ 635687 w 847432"/>
              <a:gd name="connsiteY10" fmla="*/ 210571 h 914400"/>
              <a:gd name="connsiteX11" fmla="*/ 582724 w 847432"/>
              <a:gd name="connsiteY11" fmla="*/ 157957 h 914400"/>
              <a:gd name="connsiteX12" fmla="*/ 529760 w 847432"/>
              <a:gd name="connsiteY12" fmla="*/ 210571 h 914400"/>
              <a:gd name="connsiteX13" fmla="*/ 423830 w 847432"/>
              <a:gd name="connsiteY13" fmla="*/ 315800 h 914400"/>
              <a:gd name="connsiteX14" fmla="*/ 317902 w 847432"/>
              <a:gd name="connsiteY14" fmla="*/ 210571 h 914400"/>
              <a:gd name="connsiteX15" fmla="*/ 264937 w 847432"/>
              <a:gd name="connsiteY15" fmla="*/ 157957 h 914400"/>
              <a:gd name="connsiteX16" fmla="*/ 211973 w 847432"/>
              <a:gd name="connsiteY16" fmla="*/ 210571 h 914400"/>
              <a:gd name="connsiteX17" fmla="*/ 423830 w 847432"/>
              <a:gd name="connsiteY17" fmla="*/ 421029 h 914400"/>
              <a:gd name="connsiteX18" fmla="*/ 529760 w 847432"/>
              <a:gd name="connsiteY18" fmla="*/ 736716 h 914400"/>
              <a:gd name="connsiteX19" fmla="*/ 582724 w 847432"/>
              <a:gd name="connsiteY19" fmla="*/ 684099 h 914400"/>
              <a:gd name="connsiteX20" fmla="*/ 529760 w 847432"/>
              <a:gd name="connsiteY20" fmla="*/ 631485 h 914400"/>
              <a:gd name="connsiteX21" fmla="*/ 317902 w 847432"/>
              <a:gd name="connsiteY21" fmla="*/ 631485 h 914400"/>
              <a:gd name="connsiteX22" fmla="*/ 264937 w 847432"/>
              <a:gd name="connsiteY22" fmla="*/ 684099 h 914400"/>
              <a:gd name="connsiteX23" fmla="*/ 317902 w 847432"/>
              <a:gd name="connsiteY23" fmla="*/ 736716 h 914400"/>
              <a:gd name="connsiteX24" fmla="*/ 529760 w 847432"/>
              <a:gd name="connsiteY24" fmla="*/ 7367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7432" h="914400">
                <a:moveTo>
                  <a:pt x="688654" y="914514"/>
                </a:moveTo>
                <a:lnTo>
                  <a:pt x="159008" y="914514"/>
                </a:lnTo>
                <a:cubicBezTo>
                  <a:pt x="68969" y="914514"/>
                  <a:pt x="115" y="848475"/>
                  <a:pt x="115" y="762113"/>
                </a:cubicBezTo>
                <a:lnTo>
                  <a:pt x="115" y="152514"/>
                </a:lnTo>
                <a:cubicBezTo>
                  <a:pt x="115" y="66154"/>
                  <a:pt x="68969" y="114"/>
                  <a:pt x="159008" y="114"/>
                </a:cubicBezTo>
                <a:lnTo>
                  <a:pt x="688654" y="114"/>
                </a:lnTo>
                <a:cubicBezTo>
                  <a:pt x="778693" y="114"/>
                  <a:pt x="847547" y="66154"/>
                  <a:pt x="847547" y="152514"/>
                </a:cubicBezTo>
                <a:lnTo>
                  <a:pt x="847547" y="762113"/>
                </a:lnTo>
                <a:cubicBezTo>
                  <a:pt x="847547" y="848475"/>
                  <a:pt x="778693" y="914514"/>
                  <a:pt x="688654" y="914514"/>
                </a:cubicBezTo>
                <a:moveTo>
                  <a:pt x="423830" y="421029"/>
                </a:moveTo>
                <a:cubicBezTo>
                  <a:pt x="540351" y="421029"/>
                  <a:pt x="635687" y="326323"/>
                  <a:pt x="635687" y="210571"/>
                </a:cubicBezTo>
                <a:cubicBezTo>
                  <a:pt x="635687" y="179003"/>
                  <a:pt x="614503" y="157957"/>
                  <a:pt x="582724" y="157957"/>
                </a:cubicBezTo>
                <a:cubicBezTo>
                  <a:pt x="550945" y="157957"/>
                  <a:pt x="529760" y="179003"/>
                  <a:pt x="529760" y="210571"/>
                </a:cubicBezTo>
                <a:cubicBezTo>
                  <a:pt x="529760" y="268447"/>
                  <a:pt x="482091" y="315800"/>
                  <a:pt x="423830" y="315800"/>
                </a:cubicBezTo>
                <a:cubicBezTo>
                  <a:pt x="365570" y="315800"/>
                  <a:pt x="317902" y="268447"/>
                  <a:pt x="317902" y="210571"/>
                </a:cubicBezTo>
                <a:cubicBezTo>
                  <a:pt x="317902" y="179003"/>
                  <a:pt x="296716" y="157957"/>
                  <a:pt x="264937" y="157957"/>
                </a:cubicBezTo>
                <a:cubicBezTo>
                  <a:pt x="233158" y="157957"/>
                  <a:pt x="211973" y="179003"/>
                  <a:pt x="211973" y="210571"/>
                </a:cubicBezTo>
                <a:cubicBezTo>
                  <a:pt x="211973" y="326323"/>
                  <a:pt x="307309" y="421029"/>
                  <a:pt x="423830" y="421029"/>
                </a:cubicBezTo>
                <a:moveTo>
                  <a:pt x="529760" y="736716"/>
                </a:moveTo>
                <a:cubicBezTo>
                  <a:pt x="561539" y="736716"/>
                  <a:pt x="582724" y="715668"/>
                  <a:pt x="582724" y="684099"/>
                </a:cubicBezTo>
                <a:cubicBezTo>
                  <a:pt x="582724" y="652532"/>
                  <a:pt x="561539" y="631485"/>
                  <a:pt x="529760" y="631485"/>
                </a:cubicBezTo>
                <a:lnTo>
                  <a:pt x="317902" y="631485"/>
                </a:lnTo>
                <a:cubicBezTo>
                  <a:pt x="286123" y="631485"/>
                  <a:pt x="264937" y="652532"/>
                  <a:pt x="264937" y="684099"/>
                </a:cubicBezTo>
                <a:cubicBezTo>
                  <a:pt x="264937" y="715668"/>
                  <a:pt x="286123" y="736716"/>
                  <a:pt x="317902" y="736716"/>
                </a:cubicBezTo>
                <a:lnTo>
                  <a:pt x="529760" y="736716"/>
                </a:lnTo>
              </a:path>
            </a:pathLst>
          </a:custGeom>
          <a:gradFill flip="none" rotWithShape="1">
            <a:gsLst>
              <a:gs pos="0">
                <a:schemeClr val="accent1">
                  <a:lumMod val="60000"/>
                  <a:lumOff val="40000"/>
                </a:schemeClr>
              </a:gs>
              <a:gs pos="70000">
                <a:schemeClr val="accent1"/>
              </a:gs>
            </a:gsLst>
            <a:lin ang="2700000"/>
          </a:gradFill>
          <a:ln>
            <a:noFill/>
          </a:ln>
          <a:effectLst>
            <a:outerShdw blurRad="508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rgbClr val="FFFFFF"/>
              </a:solidFill>
              <a:latin typeface="+mj-ea"/>
              <a:ea typeface="+mj-ea"/>
            </a:endParaRPr>
          </a:p>
        </p:txBody>
      </p:sp>
      <p:sp>
        <p:nvSpPr>
          <p:cNvPr id="35" name="文本框 34"/>
          <p:cNvSpPr txBox="1"/>
          <p:nvPr>
            <p:custDataLst>
              <p:tags r:id="rId8"/>
            </p:custDataLst>
          </p:nvPr>
        </p:nvSpPr>
        <p:spPr>
          <a:xfrm>
            <a:off x="265430" y="1727200"/>
            <a:ext cx="2681605" cy="40513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3200" b="1" spc="100" dirty="0">
                <a:solidFill>
                  <a:schemeClr val="accent4"/>
                </a:solidFill>
              </a:rPr>
              <a:t>landscape</a:t>
            </a:r>
            <a:endParaRPr lang="en-US" altLang="zh-CN" sz="3200" b="1" spc="100" dirty="0">
              <a:solidFill>
                <a:schemeClr val="accent4"/>
              </a:solidFill>
            </a:endParaRPr>
          </a:p>
        </p:txBody>
      </p:sp>
      <p:sp>
        <p:nvSpPr>
          <p:cNvPr id="36" name="文本框 35"/>
          <p:cNvSpPr txBox="1"/>
          <p:nvPr>
            <p:custDataLst>
              <p:tags r:id="rId9"/>
            </p:custDataLst>
          </p:nvPr>
        </p:nvSpPr>
        <p:spPr>
          <a:xfrm>
            <a:off x="648580" y="2424044"/>
            <a:ext cx="2420681" cy="891940"/>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00000"/>
              </a:lnSpc>
              <a:spcBef>
                <a:spcPts val="0"/>
              </a:spcBef>
              <a:spcAft>
                <a:spcPts val="0"/>
              </a:spcAft>
              <a:buClrTx/>
              <a:buSzTx/>
              <a:buFontTx/>
            </a:pPr>
            <a:r>
              <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rPr>
              <a:t>peaceful lake</a:t>
            </a:r>
            <a:endPar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rPr>
              <a:t>green trees</a:t>
            </a:r>
            <a:endPar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rPr>
              <a:t>frgrant flowers</a:t>
            </a:r>
            <a:endPar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rPr>
              <a:t>unique plants</a:t>
            </a:r>
            <a:endParaRPr lang="en-US" altLang="zh-CN" sz="2800" kern="0" dirty="0">
              <a:ln>
                <a:noFill/>
                <a:prstDash val="sysDot"/>
              </a:ln>
              <a:solidFill>
                <a:schemeClr val="accent4"/>
              </a:solidFill>
              <a:latin typeface="Times New Roman" panose="02020603050405020304" pitchFamily="18" charset="0"/>
              <a:cs typeface="Times New Roman" panose="02020603050405020304" pitchFamily="18" charset="0"/>
              <a:sym typeface="+mn-ea"/>
            </a:endParaRPr>
          </a:p>
        </p:txBody>
      </p:sp>
      <p:sp>
        <p:nvSpPr>
          <p:cNvPr id="37" name="文本框 36"/>
          <p:cNvSpPr txBox="1"/>
          <p:nvPr>
            <p:custDataLst>
              <p:tags r:id="rId10"/>
            </p:custDataLst>
          </p:nvPr>
        </p:nvSpPr>
        <p:spPr>
          <a:xfrm>
            <a:off x="5294005" y="4192671"/>
            <a:ext cx="1714678" cy="40542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spc="100" dirty="0">
                <a:solidFill>
                  <a:schemeClr val="accent1"/>
                </a:solidFill>
              </a:rPr>
              <a:t>people</a:t>
            </a:r>
            <a:endParaRPr lang="en-US" altLang="zh-CN" sz="3200" b="1" spc="100" dirty="0">
              <a:solidFill>
                <a:schemeClr val="accent1"/>
              </a:solidFill>
            </a:endParaRPr>
          </a:p>
        </p:txBody>
      </p:sp>
      <p:sp>
        <p:nvSpPr>
          <p:cNvPr id="38" name="文本框 37"/>
          <p:cNvSpPr txBox="1"/>
          <p:nvPr>
            <p:custDataLst>
              <p:tags r:id="rId11"/>
            </p:custDataLst>
          </p:nvPr>
        </p:nvSpPr>
        <p:spPr>
          <a:xfrm>
            <a:off x="2947035" y="4735195"/>
            <a:ext cx="3481070" cy="1748155"/>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playing Tai Chi</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practicing calligraphy</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jogging</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taking a walk</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a:p>
            <a:pPr lvl="0" algn="l">
              <a:lnSpc>
                <a:spcPct val="130000"/>
              </a:lnSpc>
              <a:spcBef>
                <a:spcPts val="0"/>
              </a:spcBef>
              <a:spcAft>
                <a:spcPts val="0"/>
              </a:spcAft>
              <a:buClrTx/>
              <a:buSzTx/>
              <a:buFontTx/>
            </a:pP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p:txBody>
      </p:sp>
      <p:sp>
        <p:nvSpPr>
          <p:cNvPr id="39" name="文本框 38"/>
          <p:cNvSpPr txBox="1"/>
          <p:nvPr>
            <p:custDataLst>
              <p:tags r:id="rId12"/>
            </p:custDataLst>
          </p:nvPr>
        </p:nvSpPr>
        <p:spPr>
          <a:xfrm>
            <a:off x="8825230" y="3526790"/>
            <a:ext cx="3075305" cy="40513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spc="100" dirty="0">
                <a:solidFill>
                  <a:schemeClr val="accent2"/>
                </a:solidFill>
              </a:rPr>
              <a:t>entertainment</a:t>
            </a:r>
            <a:endParaRPr lang="en-US" altLang="zh-CN" sz="3200" b="1" spc="100" dirty="0">
              <a:solidFill>
                <a:schemeClr val="accent2"/>
              </a:solidFill>
            </a:endParaRPr>
          </a:p>
        </p:txBody>
      </p:sp>
      <p:sp>
        <p:nvSpPr>
          <p:cNvPr id="40" name="文本框 39"/>
          <p:cNvSpPr txBox="1"/>
          <p:nvPr>
            <p:custDataLst>
              <p:tags r:id="rId13"/>
            </p:custDataLst>
          </p:nvPr>
        </p:nvSpPr>
        <p:spPr>
          <a:xfrm>
            <a:off x="9311282" y="4193154"/>
            <a:ext cx="2420681" cy="891940"/>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fontAlgn="auto">
              <a:lnSpc>
                <a:spcPts val="2860"/>
              </a:lnSpc>
              <a:spcBef>
                <a:spcPts val="0"/>
              </a:spcBef>
              <a:spcAft>
                <a:spcPts val="0"/>
              </a:spcAft>
              <a:buClrTx/>
              <a:buSzTx/>
              <a:buFontTx/>
            </a:pPr>
            <a:r>
              <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rPr>
              <a:t>swinging</a:t>
            </a:r>
            <a:endPar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endParaRPr>
          </a:p>
          <a:p>
            <a:pPr lvl="0" indent="0" fontAlgn="auto">
              <a:lnSpc>
                <a:spcPts val="2860"/>
              </a:lnSpc>
              <a:spcBef>
                <a:spcPts val="0"/>
              </a:spcBef>
              <a:spcAft>
                <a:spcPts val="0"/>
              </a:spcAft>
              <a:buClrTx/>
              <a:buSzTx/>
              <a:buFontTx/>
            </a:pPr>
            <a:r>
              <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rPr>
              <a:t>playing on the pirate ship</a:t>
            </a:r>
            <a:endPar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endParaRPr>
          </a:p>
          <a:p>
            <a:pPr lvl="0" indent="0" fontAlgn="auto">
              <a:lnSpc>
                <a:spcPts val="2860"/>
              </a:lnSpc>
              <a:spcBef>
                <a:spcPts val="0"/>
              </a:spcBef>
              <a:spcAft>
                <a:spcPts val="0"/>
              </a:spcAft>
              <a:buClrTx/>
              <a:buSzTx/>
              <a:buFontTx/>
            </a:pPr>
            <a:r>
              <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rPr>
              <a:t>playing hide and seek</a:t>
            </a:r>
            <a:endPar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endParaRPr>
          </a:p>
          <a:p>
            <a:pPr lvl="0" indent="0" fontAlgn="auto">
              <a:lnSpc>
                <a:spcPts val="2860"/>
              </a:lnSpc>
              <a:spcBef>
                <a:spcPts val="0"/>
              </a:spcBef>
              <a:spcAft>
                <a:spcPts val="0"/>
              </a:spcAft>
              <a:buClrTx/>
              <a:buSzTx/>
              <a:buFontTx/>
            </a:pPr>
            <a:r>
              <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rPr>
              <a:t>having a picnic</a:t>
            </a:r>
            <a:endParaRPr lang="en-US" altLang="zh-CN" sz="2800" kern="0" dirty="0">
              <a:ln>
                <a:noFill/>
                <a:prstDash val="sysDot"/>
              </a:ln>
              <a:solidFill>
                <a:schemeClr val="accent2"/>
              </a:solidFill>
              <a:latin typeface="Times New Roman" panose="02020603050405020304" pitchFamily="18" charset="0"/>
              <a:cs typeface="Times New Roman" panose="02020603050405020304" pitchFamily="18" charset="0"/>
              <a:sym typeface="+mn-ea"/>
            </a:endParaRPr>
          </a:p>
        </p:txBody>
      </p:sp>
      <p:pic>
        <p:nvPicPr>
          <p:cNvPr id="5" name="图片 4" descr="1"/>
          <p:cNvPicPr>
            <a:picLocks noChangeAspect="1"/>
          </p:cNvPicPr>
          <p:nvPr/>
        </p:nvPicPr>
        <p:blipFill>
          <a:blip r:embed="rId14"/>
          <a:stretch>
            <a:fillRect/>
          </a:stretch>
        </p:blipFill>
        <p:spPr>
          <a:xfrm>
            <a:off x="3140075" y="1470660"/>
            <a:ext cx="1808480" cy="1142365"/>
          </a:xfrm>
          <a:prstGeom prst="rect">
            <a:avLst/>
          </a:prstGeom>
        </p:spPr>
      </p:pic>
      <p:pic>
        <p:nvPicPr>
          <p:cNvPr id="6" name="图片 5" descr="2"/>
          <p:cNvPicPr>
            <a:picLocks noChangeAspect="1"/>
          </p:cNvPicPr>
          <p:nvPr/>
        </p:nvPicPr>
        <p:blipFill>
          <a:blip r:embed="rId15"/>
          <a:stretch>
            <a:fillRect/>
          </a:stretch>
        </p:blipFill>
        <p:spPr>
          <a:xfrm>
            <a:off x="5201920" y="2889250"/>
            <a:ext cx="1976120" cy="1313180"/>
          </a:xfrm>
          <a:prstGeom prst="rect">
            <a:avLst/>
          </a:prstGeom>
        </p:spPr>
      </p:pic>
      <p:sp>
        <p:nvSpPr>
          <p:cNvPr id="8" name="文本框 7"/>
          <p:cNvSpPr txBox="1"/>
          <p:nvPr/>
        </p:nvSpPr>
        <p:spPr>
          <a:xfrm>
            <a:off x="6242685" y="4734560"/>
            <a:ext cx="3195320" cy="1814830"/>
          </a:xfrm>
          <a:prstGeom prst="rect">
            <a:avLst/>
          </a:prstGeom>
          <a:noFill/>
        </p:spPr>
        <p:txBody>
          <a:bodyPr wrap="square" rtlCol="0" anchor="t">
            <a:spAutoFit/>
          </a:bodyPr>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doing yoga</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meditating</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singing Yue Opera</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a:p>
            <a:pPr lvl="0" indent="0" algn="l" fontAlgn="auto">
              <a:lnSpc>
                <a:spcPct val="100000"/>
              </a:lnSpc>
              <a:spcBef>
                <a:spcPts val="0"/>
              </a:spcBef>
              <a:spcAft>
                <a:spcPts val="0"/>
              </a:spcAft>
              <a:buClrTx/>
              <a:buSzTx/>
              <a:buFontTx/>
            </a:pPr>
            <a:r>
              <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rPr>
              <a:t>walking  a bird</a:t>
            </a:r>
            <a:endParaRPr lang="en-US" altLang="zh-CN" sz="2800" kern="0" dirty="0">
              <a:ln>
                <a:noFill/>
                <a:prstDash val="sysDot"/>
              </a:ln>
              <a:solidFill>
                <a:schemeClr val="accent1"/>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130810" y="5288280"/>
            <a:ext cx="2695575" cy="521970"/>
          </a:xfrm>
          <a:prstGeom prst="rect">
            <a:avLst/>
          </a:prstGeom>
        </p:spPr>
        <p:txBody>
          <a:bodyPr wrap="square">
            <a:spAutoFit/>
          </a:bodyPr>
          <a:p>
            <a:pPr algn="l"/>
            <a:r>
              <a:rPr lang="en-US" altLang="zh-CN" sz="2800">
                <a:solidFill>
                  <a:srgbClr val="FF0000"/>
                </a:solidFill>
                <a:latin typeface="Arial" panose="020B0604020202020204" pitchFamily="34" charset="0"/>
                <a:ea typeface="微软雅黑" panose="020B0503020204020204" charset="-122"/>
              </a:rPr>
              <a:t>taking exercise</a:t>
            </a:r>
            <a:endParaRPr lang="en-US" altLang="zh-CN" sz="2800">
              <a:solidFill>
                <a:srgbClr val="FF0000"/>
              </a:solidFill>
              <a:latin typeface="Arial" panose="020B0604020202020204" pitchFamily="34" charset="0"/>
              <a:ea typeface="微软雅黑" panose="020B0503020204020204" charset="-122"/>
            </a:endParaRPr>
          </a:p>
        </p:txBody>
      </p:sp>
      <p:pic>
        <p:nvPicPr>
          <p:cNvPr id="10" name="图片 9" descr="3"/>
          <p:cNvPicPr>
            <a:picLocks noChangeAspect="1"/>
          </p:cNvPicPr>
          <p:nvPr/>
        </p:nvPicPr>
        <p:blipFill>
          <a:blip r:embed="rId16"/>
          <a:stretch>
            <a:fillRect/>
          </a:stretch>
        </p:blipFill>
        <p:spPr>
          <a:xfrm>
            <a:off x="7654290" y="2212975"/>
            <a:ext cx="1783715" cy="1313815"/>
          </a:xfrm>
          <a:prstGeom prst="rect">
            <a:avLst/>
          </a:prstGeom>
        </p:spPr>
      </p:pic>
      <p:pic>
        <p:nvPicPr>
          <p:cNvPr id="11" name="图片 10" descr="4"/>
          <p:cNvPicPr>
            <a:picLocks noChangeAspect="1"/>
          </p:cNvPicPr>
          <p:nvPr/>
        </p:nvPicPr>
        <p:blipFill>
          <a:blip r:embed="rId17"/>
          <a:stretch>
            <a:fillRect/>
          </a:stretch>
        </p:blipFill>
        <p:spPr>
          <a:xfrm>
            <a:off x="7570470" y="457835"/>
            <a:ext cx="2108835" cy="1392555"/>
          </a:xfrm>
          <a:prstGeom prst="rect">
            <a:avLst/>
          </a:prstGeom>
        </p:spPr>
      </p:pic>
      <p:sp>
        <p:nvSpPr>
          <p:cNvPr id="12" name="文本框 11"/>
          <p:cNvSpPr txBox="1"/>
          <p:nvPr>
            <p:custDataLst>
              <p:tags r:id="rId18"/>
            </p:custDataLst>
          </p:nvPr>
        </p:nvSpPr>
        <p:spPr>
          <a:xfrm>
            <a:off x="9679305" y="408940"/>
            <a:ext cx="3075305" cy="40513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spc="100" dirty="0">
                <a:solidFill>
                  <a:schemeClr val="accent5"/>
                </a:solidFill>
              </a:rPr>
              <a:t>other...</a:t>
            </a:r>
            <a:endParaRPr lang="en-US" altLang="zh-CN" sz="3200" b="1" spc="100" dirty="0">
              <a:solidFill>
                <a:schemeClr val="accent5"/>
              </a:solidFill>
            </a:endParaRPr>
          </a:p>
        </p:txBody>
      </p:sp>
      <p:sp>
        <p:nvSpPr>
          <p:cNvPr id="13" name="文本框 12"/>
          <p:cNvSpPr txBox="1"/>
          <p:nvPr/>
        </p:nvSpPr>
        <p:spPr>
          <a:xfrm>
            <a:off x="9963150" y="1082040"/>
            <a:ext cx="2135505" cy="1814830"/>
          </a:xfrm>
          <a:prstGeom prst="rect">
            <a:avLst/>
          </a:prstGeom>
        </p:spPr>
        <p:txBody>
          <a:bodyPr wrap="square">
            <a:spAutoFit/>
          </a:bodyPr>
          <a:p>
            <a:pPr algn="l"/>
            <a:r>
              <a:rPr lang="en-US" altLang="zh-CN" sz="2800">
                <a:solidFill>
                  <a:schemeClr val="accent5"/>
                </a:solidFill>
                <a:latin typeface="Times New Roman" panose="02020603050405020304" pitchFamily="18" charset="0"/>
                <a:ea typeface="微软雅黑" panose="020B0503020204020204" charset="-122"/>
                <a:cs typeface="Times New Roman" panose="02020603050405020304" pitchFamily="18" charset="0"/>
              </a:rPr>
              <a:t>looking after an injured bird</a:t>
            </a:r>
            <a:endParaRPr lang="en-US" altLang="zh-CN" sz="2800">
              <a:solidFill>
                <a:schemeClr val="accent5"/>
              </a:solidFill>
              <a:latin typeface="Times New Roman" panose="02020603050405020304" pitchFamily="18" charset="0"/>
              <a:ea typeface="微软雅黑" panose="020B0503020204020204" charset="-122"/>
              <a:cs typeface="Times New Roman" panose="02020603050405020304" pitchFamily="18" charset="0"/>
            </a:endParaRPr>
          </a:p>
          <a:p>
            <a:pPr algn="l"/>
            <a:r>
              <a:rPr lang="en-US" altLang="zh-CN" sz="2800">
                <a:solidFill>
                  <a:schemeClr val="accent5"/>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a:solidFill>
                <a:schemeClr val="accent5"/>
              </a:solidFill>
              <a:latin typeface="Times New Roman" panose="02020603050405020304" pitchFamily="18" charset="0"/>
              <a:ea typeface="微软雅黑" panose="020B0503020204020204" charset="-122"/>
              <a:cs typeface="Times New Roman" panose="02020603050405020304" pitchFamily="18" charset="0"/>
            </a:endParaRPr>
          </a:p>
        </p:txBody>
      </p:sp>
    </p:spTree>
    <p:custDataLst>
      <p:tags r:id="rId1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linds(horizontal)">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9" grpId="0"/>
      <p:bldP spid="38" grpId="0"/>
      <p:bldP spid="8" grpId="0"/>
      <p:bldP spid="39" grpId="0"/>
      <p:bldP spid="4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363925" y="108655"/>
            <a:ext cx="10969200" cy="705600"/>
          </a:xfrm>
        </p:spPr>
        <p:txBody>
          <a:bodyPr>
            <a:normAutofit/>
          </a:bodyPr>
          <a:p>
            <a:pPr algn="l"/>
            <a:r>
              <a:rPr lang="en-US" altLang="zh-CN" b="1">
                <a:solidFill>
                  <a:schemeClr val="accent1"/>
                </a:solidFill>
                <a:effectLst>
                  <a:reflection blurRad="6350" stA="53000" endA="300" endPos="35500" dir="5400000" sy="-90000" algn="bl" rotWithShape="0"/>
                </a:effectLst>
                <a:sym typeface="+mn-ea"/>
              </a:rPr>
              <a:t>2. </a:t>
            </a:r>
            <a:r>
              <a:rPr lang="zh-CN" altLang="en-US" b="1">
                <a:solidFill>
                  <a:schemeClr val="accent1"/>
                </a:solidFill>
                <a:effectLst>
                  <a:reflection blurRad="6350" stA="53000" endA="300" endPos="35500" dir="5400000" sy="-90000" algn="bl" rotWithShape="0"/>
                </a:effectLst>
                <a:sym typeface="+mn-ea"/>
              </a:rPr>
              <a:t>你的感想</a:t>
            </a:r>
            <a:endParaRPr lang="zh-CN" altLang="en-US" b="1">
              <a:solidFill>
                <a:schemeClr val="accent1"/>
              </a:solidFill>
              <a:effectLst>
                <a:reflection blurRad="6350" stA="53000" endA="300" endPos="35500" dir="5400000" sy="-90000" algn="bl" rotWithShape="0"/>
              </a:effectLst>
              <a:sym typeface="+mn-ea"/>
            </a:endParaRPr>
          </a:p>
        </p:txBody>
      </p:sp>
      <p:sp>
        <p:nvSpPr>
          <p:cNvPr id="5" name="文本框 4"/>
          <p:cNvSpPr txBox="1"/>
          <p:nvPr/>
        </p:nvSpPr>
        <p:spPr>
          <a:xfrm>
            <a:off x="537210" y="814070"/>
            <a:ext cx="11018520" cy="6508750"/>
          </a:xfrm>
          <a:prstGeom prst="rect">
            <a:avLst/>
          </a:prstGeom>
          <a:noFill/>
        </p:spPr>
        <p:txBody>
          <a:bodyPr wrap="square" rtlCol="0" anchor="t">
            <a:spAutoFit/>
          </a:bodyPr>
          <a:p>
            <a:pPr indent="0" algn="just" fontAlgn="auto">
              <a:lnSpc>
                <a:spcPct val="150000"/>
              </a:lnSpc>
            </a:pPr>
            <a:r>
              <a:rPr lang="zh-CN" altLang="en-US" sz="2800">
                <a:latin typeface="Times New Roman" panose="02020603050405020304" pitchFamily="18" charset="0"/>
                <a:cs typeface="Times New Roman" panose="02020603050405020304" pitchFamily="18" charset="0"/>
              </a:rPr>
              <a:t>1. The painting class in a park </a:t>
            </a:r>
            <a:r>
              <a:rPr lang="en-US" altLang="zh-CN" sz="2800">
                <a:latin typeface="Times New Roman" panose="02020603050405020304" pitchFamily="18" charset="0"/>
                <a:cs typeface="Times New Roman" panose="02020603050405020304" pitchFamily="18" charset="0"/>
              </a:rPr>
              <a:t>spark students’</a:t>
            </a:r>
            <a:r>
              <a:rPr lang="zh-CN" altLang="en-US" sz="2800">
                <a:latin typeface="Times New Roman" panose="02020603050405020304" pitchFamily="18" charset="0"/>
                <a:cs typeface="Times New Roman" panose="02020603050405020304" pitchFamily="18" charset="0"/>
              </a:rPr>
              <a:t> desire to be surrounded by the beauty of nature to draw inspiration and reconnect with the environment.</a:t>
            </a:r>
            <a:endParaRPr lang="zh-CN" altLang="en-US" sz="2800">
              <a:latin typeface="Times New Roman" panose="02020603050405020304" pitchFamily="18" charset="0"/>
              <a:cs typeface="Times New Roman" panose="02020603050405020304" pitchFamily="18" charset="0"/>
            </a:endParaRPr>
          </a:p>
          <a:p>
            <a:pPr indent="0" algn="just" fontAlgn="auto">
              <a:lnSpc>
                <a:spcPct val="150000"/>
              </a:lnSpc>
            </a:pPr>
            <a:r>
              <a:rPr lang="zh-CN" altLang="en-US" sz="2800">
                <a:latin typeface="Times New Roman" panose="02020603050405020304" pitchFamily="18" charset="0"/>
                <a:cs typeface="Times New Roman" panose="02020603050405020304" pitchFamily="18" charset="0"/>
              </a:rPr>
              <a:t>2. By conducting the class in a park,</a:t>
            </a:r>
            <a:r>
              <a:rPr lang="en-US" altLang="zh-CN" sz="2800">
                <a:latin typeface="Times New Roman" panose="02020603050405020304" pitchFamily="18" charset="0"/>
                <a:cs typeface="Times New Roman" panose="02020603050405020304" pitchFamily="18" charset="0"/>
              </a:rPr>
              <a:t>students</a:t>
            </a:r>
            <a:r>
              <a:rPr lang="zh-CN" altLang="en-US" sz="2800">
                <a:latin typeface="Times New Roman" panose="02020603050405020304" pitchFamily="18" charset="0"/>
                <a:cs typeface="Times New Roman" panose="02020603050405020304" pitchFamily="18" charset="0"/>
              </a:rPr>
              <a:t> are encouraged to break away from the confines of a traditional </a:t>
            </a:r>
            <a:r>
              <a:rPr lang="en-US" altLang="zh-CN" sz="2800">
                <a:latin typeface="Times New Roman" panose="02020603050405020304" pitchFamily="18" charset="0"/>
                <a:cs typeface="Times New Roman" panose="02020603050405020304" pitchFamily="18" charset="0"/>
              </a:rPr>
              <a:t>class</a:t>
            </a:r>
            <a:r>
              <a:rPr lang="zh-CN" altLang="en-US" sz="2800">
                <a:latin typeface="Times New Roman" panose="02020603050405020304" pitchFamily="18" charset="0"/>
                <a:cs typeface="Times New Roman" panose="02020603050405020304" pitchFamily="18" charset="0"/>
              </a:rPr>
              <a:t> setting and explore their creativity more freely. The natural surroundings may foster a sense of liberation and uninhibited self-expression.</a:t>
            </a:r>
            <a:endParaRPr lang="zh-CN" altLang="en-US" sz="2800">
              <a:latin typeface="Times New Roman" panose="02020603050405020304" pitchFamily="18" charset="0"/>
              <a:cs typeface="Times New Roman" panose="02020603050405020304" pitchFamily="18" charset="0"/>
            </a:endParaRPr>
          </a:p>
          <a:p>
            <a:pPr indent="0" algn="just" fontAlgn="auto">
              <a:lnSpc>
                <a:spcPct val="150000"/>
              </a:lnSpc>
            </a:pPr>
            <a:r>
              <a:rPr lang="zh-CN" altLang="en-US" sz="2800">
                <a:latin typeface="Times New Roman" panose="02020603050405020304" pitchFamily="18" charset="0"/>
                <a:cs typeface="Times New Roman" panose="02020603050405020304" pitchFamily="18" charset="0"/>
              </a:rPr>
              <a:t>3.The park setting promotes a peaceful and calming environment for </a:t>
            </a:r>
            <a:r>
              <a:rPr lang="en-US" altLang="zh-CN" sz="2800">
                <a:latin typeface="Times New Roman" panose="02020603050405020304" pitchFamily="18" charset="0"/>
                <a:cs typeface="Times New Roman" panose="02020603050405020304" pitchFamily="18" charset="0"/>
              </a:rPr>
              <a:t>students</a:t>
            </a:r>
            <a:r>
              <a:rPr lang="zh-CN" altLang="en-US" sz="2800">
                <a:latin typeface="Times New Roman" panose="02020603050405020304" pitchFamily="18" charset="0"/>
                <a:cs typeface="Times New Roman" panose="02020603050405020304" pitchFamily="18" charset="0"/>
              </a:rPr>
              <a:t> to immerse themselves in the process of painting.</a:t>
            </a:r>
            <a:endParaRPr lang="zh-CN" altLang="en-US" sz="2800">
              <a:latin typeface="Times New Roman" panose="02020603050405020304" pitchFamily="18" charset="0"/>
              <a:cs typeface="Times New Roman" panose="02020603050405020304" pitchFamily="18" charset="0"/>
            </a:endParaRPr>
          </a:p>
          <a:p>
            <a:pPr indent="0" algn="just" fontAlgn="auto">
              <a:lnSpc>
                <a:spcPts val="3000"/>
              </a:lnSpc>
            </a:pPr>
            <a:endParaRPr lang="zh-CN" altLang="en-US" sz="2800">
              <a:latin typeface="Times New Roman" panose="02020603050405020304" pitchFamily="18" charset="0"/>
              <a:cs typeface="Times New Roman" panose="02020603050405020304" pitchFamily="18" charset="0"/>
            </a:endParaRPr>
          </a:p>
          <a:p>
            <a:pPr algn="just"/>
            <a:endParaRPr lang="zh-CN" altLang="en-US" sz="2800">
              <a:latin typeface="Times New Roman" panose="02020603050405020304" pitchFamily="18" charset="0"/>
              <a:cs typeface="Times New Roman" panose="02020603050405020304" pitchFamily="18" charset="0"/>
            </a:endParaRPr>
          </a:p>
          <a:p>
            <a:pPr algn="just"/>
            <a:endParaRPr lang="zh-CN" altLang="en-US" sz="28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75285" y="766445"/>
            <a:ext cx="11343640" cy="5677535"/>
          </a:xfrm>
          <a:prstGeom prst="rect">
            <a:avLst/>
          </a:prstGeom>
          <a:noFill/>
        </p:spPr>
        <p:txBody>
          <a:bodyPr wrap="square" rtlCol="0" anchor="t">
            <a:spAutoFit/>
          </a:bodyPr>
          <a:p>
            <a:pPr indent="0" algn="just" fontAlgn="auto">
              <a:lnSpc>
                <a:spcPts val="3960"/>
              </a:lnSpc>
            </a:pPr>
            <a:r>
              <a:rPr lang="zh-CN" altLang="en-US" sz="2800">
                <a:latin typeface="Times New Roman" panose="02020603050405020304" pitchFamily="18" charset="0"/>
                <a:cs typeface="Times New Roman" panose="02020603050405020304" pitchFamily="18" charset="0"/>
                <a:sym typeface="+mn-ea"/>
              </a:rPr>
              <a:t>4. Holding a painting class in a park  provides an opportunity for like-minded individuals to come together, share their passion for art, exchange ideas, and build connections.</a:t>
            </a:r>
            <a:endParaRPr lang="zh-CN" altLang="en-US" sz="2800">
              <a:latin typeface="Times New Roman" panose="02020603050405020304" pitchFamily="18" charset="0"/>
              <a:cs typeface="Times New Roman" panose="02020603050405020304" pitchFamily="18" charset="0"/>
            </a:endParaRPr>
          </a:p>
          <a:p>
            <a:pPr indent="0" algn="just" fontAlgn="auto">
              <a:lnSpc>
                <a:spcPts val="3960"/>
              </a:lnSpc>
            </a:pPr>
            <a:r>
              <a:rPr lang="en-US" altLang="zh-CN" sz="2800">
                <a:latin typeface="Times New Roman" panose="02020603050405020304" pitchFamily="18" charset="0"/>
                <a:cs typeface="Times New Roman" panose="02020603050405020304" pitchFamily="18" charset="0"/>
                <a:sym typeface="+mn-ea"/>
              </a:rPr>
              <a:t>5. </a:t>
            </a:r>
            <a:r>
              <a:rPr lang="zh-CN" altLang="en-US" sz="2800">
                <a:latin typeface="Times New Roman" panose="02020603050405020304" pitchFamily="18" charset="0"/>
                <a:cs typeface="Times New Roman" panose="02020603050405020304" pitchFamily="18" charset="0"/>
                <a:sym typeface="+mn-ea"/>
              </a:rPr>
              <a:t>The park setting offers a unique chance to paint the landscape, capturing the ever-changing light, colors, and scenes. It encourages </a:t>
            </a:r>
            <a:r>
              <a:rPr lang="en-US" altLang="zh-CN" sz="2800">
                <a:latin typeface="Times New Roman" panose="02020603050405020304" pitchFamily="18" charset="0"/>
                <a:cs typeface="Times New Roman" panose="02020603050405020304" pitchFamily="18" charset="0"/>
                <a:sym typeface="+mn-ea"/>
              </a:rPr>
              <a:t>painters</a:t>
            </a:r>
            <a:r>
              <a:rPr lang="zh-CN" altLang="en-US" sz="2800">
                <a:latin typeface="Times New Roman" panose="02020603050405020304" pitchFamily="18" charset="0"/>
                <a:cs typeface="Times New Roman" panose="02020603050405020304" pitchFamily="18" charset="0"/>
                <a:sym typeface="+mn-ea"/>
              </a:rPr>
              <a:t> to be present in the moment and strive to depict the essence of the surroundings in their artwork.</a:t>
            </a:r>
            <a:endParaRPr lang="zh-CN" altLang="en-US" sz="2800">
              <a:latin typeface="Times New Roman" panose="02020603050405020304" pitchFamily="18" charset="0"/>
              <a:cs typeface="Times New Roman" panose="02020603050405020304" pitchFamily="18" charset="0"/>
            </a:endParaRPr>
          </a:p>
          <a:p>
            <a:pPr indent="0" algn="just" fontAlgn="auto">
              <a:lnSpc>
                <a:spcPts val="3960"/>
              </a:lnSpc>
            </a:pPr>
            <a:r>
              <a:rPr lang="en-US" altLang="zh-CN" sz="2800">
                <a:latin typeface="Times New Roman" panose="02020603050405020304" pitchFamily="18" charset="0"/>
                <a:cs typeface="Times New Roman" panose="02020603050405020304" pitchFamily="18" charset="0"/>
                <a:sym typeface="+mn-ea"/>
              </a:rPr>
              <a:t>6</a:t>
            </a:r>
            <a:r>
              <a:rPr lang="zh-CN" altLang="en-US" sz="2800">
                <a:latin typeface="Times New Roman" panose="02020603050405020304" pitchFamily="18" charset="0"/>
                <a:cs typeface="Times New Roman" panose="02020603050405020304" pitchFamily="18" charset="0"/>
                <a:sym typeface="+mn-ea"/>
              </a:rPr>
              <a:t>. Painting in a park allows artists to experiment with various techniques, mediums, and subjects. They can study the interplay of light and shadow, practice plein air painting, or try new styles, resulting in a richer and more diverse creative experience.</a:t>
            </a:r>
            <a:endParaRPr lang="zh-CN" altLang="en-US" sz="2800">
              <a:latin typeface="Times New Roman" panose="02020603050405020304" pitchFamily="18" charset="0"/>
              <a:cs typeface="Times New Roman" panose="02020603050405020304" pitchFamily="18" charset="0"/>
              <a:sym typeface="+mn-ea"/>
            </a:endParaRPr>
          </a:p>
        </p:txBody>
      </p:sp>
      <p:sp>
        <p:nvSpPr>
          <p:cNvPr id="7" name="标题 6"/>
          <p:cNvSpPr>
            <a:spLocks noGrp="1"/>
          </p:cNvSpPr>
          <p:nvPr/>
        </p:nvSpPr>
        <p:spPr>
          <a:xfrm>
            <a:off x="363925" y="108655"/>
            <a:ext cx="10969200" cy="70560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b="1">
                <a:solidFill>
                  <a:schemeClr val="accent1"/>
                </a:solidFill>
                <a:effectLst>
                  <a:reflection blurRad="6350" stA="53000" endA="300" endPos="35500" dir="5400000" sy="-90000" algn="bl" rotWithShape="0"/>
                </a:effectLst>
                <a:sym typeface="+mn-ea"/>
              </a:rPr>
              <a:t>2. </a:t>
            </a:r>
            <a:r>
              <a:rPr lang="zh-CN" altLang="en-US" b="1">
                <a:solidFill>
                  <a:schemeClr val="accent1"/>
                </a:solidFill>
                <a:effectLst>
                  <a:reflection blurRad="6350" stA="53000" endA="300" endPos="35500" dir="5400000" sy="-90000" algn="bl" rotWithShape="0"/>
                </a:effectLst>
                <a:sym typeface="+mn-ea"/>
              </a:rPr>
              <a:t>你的感想</a:t>
            </a:r>
            <a:endParaRPr lang="zh-CN" altLang="en-US" b="1">
              <a:solidFill>
                <a:schemeClr val="accent1"/>
              </a:solidFill>
              <a:effectLst>
                <a:reflection blurRad="6350" stA="53000" endA="300" endPos="35500" dir="5400000" sy="-90000" algn="bl" rotWithShape="0"/>
              </a:effectLst>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84785" y="148590"/>
            <a:ext cx="2303780" cy="521970"/>
          </a:xfrm>
          <a:prstGeom prst="rect">
            <a:avLst/>
          </a:prstGeom>
        </p:spPr>
        <p:txBody>
          <a:bodyPr wrap="square">
            <a:spAutoFit/>
          </a:bodyPr>
          <a:p>
            <a:r>
              <a:rPr lang="zh-CN" altLang="en-US" sz="2800">
                <a:solidFill>
                  <a:srgbClr val="FF0000"/>
                </a:solidFill>
                <a:latin typeface="Times New Roman" panose="02020603050405020304" pitchFamily="18" charset="0"/>
                <a:ea typeface="微软雅黑" panose="020B0503020204020204" charset="-122"/>
              </a:rPr>
              <a:t>下水作文一：</a:t>
            </a:r>
            <a:endParaRPr lang="zh-CN" altLang="en-US" sz="2800">
              <a:solidFill>
                <a:srgbClr val="FF0000"/>
              </a:solidFill>
              <a:latin typeface="Times New Roman" panose="02020603050405020304" pitchFamily="18" charset="0"/>
              <a:ea typeface="微软雅黑" panose="020B0503020204020204" charset="-122"/>
            </a:endParaRPr>
          </a:p>
        </p:txBody>
      </p:sp>
      <p:sp>
        <p:nvSpPr>
          <p:cNvPr id="100" name="文本框 99"/>
          <p:cNvSpPr txBox="1"/>
          <p:nvPr/>
        </p:nvSpPr>
        <p:spPr>
          <a:xfrm>
            <a:off x="437515" y="734060"/>
            <a:ext cx="11349990" cy="6015990"/>
          </a:xfrm>
          <a:prstGeom prst="rect">
            <a:avLst/>
          </a:prstGeom>
          <a:noFill/>
          <a:ln w="9525">
            <a:noFill/>
          </a:ln>
        </p:spPr>
        <p:txBody>
          <a:bodyPr wrap="square">
            <a:spAutoFit/>
          </a:bodyPr>
          <a:p>
            <a:pPr indent="0" algn="just" fontAlgn="auto">
              <a:lnSpc>
                <a:spcPts val="3080"/>
              </a:lnSpc>
            </a:pPr>
            <a:r>
              <a:rPr lang="en-US" sz="2800" b="0">
                <a:solidFill>
                  <a:srgbClr val="000000"/>
                </a:solidFill>
                <a:latin typeface="Times New Roman" panose="02020603050405020304" pitchFamily="18" charset="0"/>
                <a:ea typeface="宋体" panose="02010600030101010101" pitchFamily="2" charset="-122"/>
              </a:rPr>
              <a:t>Dear Chris,</a:t>
            </a:r>
            <a:endParaRPr lang="en-US" sz="2800" b="0">
              <a:solidFill>
                <a:srgbClr val="000000"/>
              </a:solidFill>
              <a:latin typeface="Times New Roman" panose="02020603050405020304" pitchFamily="18" charset="0"/>
              <a:ea typeface="宋体" panose="02010600030101010101" pitchFamily="2" charset="-122"/>
            </a:endParaRPr>
          </a:p>
          <a:p>
            <a:pPr indent="0" algn="just" fontAlgn="auto">
              <a:lnSpc>
                <a:spcPts val="3080"/>
              </a:lnSpc>
            </a:pPr>
            <a:r>
              <a:rPr lang="en-US" sz="2800" b="0">
                <a:solidFill>
                  <a:srgbClr val="000000"/>
                </a:solidFill>
                <a:latin typeface="Times New Roman" panose="02020603050405020304" pitchFamily="18" charset="0"/>
                <a:ea typeface="宋体" panose="02010600030101010101" pitchFamily="2" charset="-122"/>
              </a:rPr>
              <a:t>      I'm writing to share with you an art class I had in a park last Friday.  </a:t>
            </a:r>
            <a:r>
              <a:rPr lang="en-US" altLang="zh-CN" sz="2800">
                <a:latin typeface="Times New Roman" panose="02020603050405020304" pitchFamily="18" charset="0"/>
                <a:cs typeface="Times New Roman" panose="02020603050405020304" pitchFamily="18" charset="0"/>
                <a:sym typeface="+mn-ea"/>
              </a:rPr>
              <a:t> </a:t>
            </a:r>
            <a:r>
              <a:rPr lang="zh-CN" altLang="en-US" sz="2800">
                <a:latin typeface="Times New Roman" panose="02020603050405020304" pitchFamily="18" charset="0"/>
                <a:cs typeface="Times New Roman" panose="02020603050405020304" pitchFamily="18" charset="0"/>
                <a:sym typeface="+mn-ea"/>
              </a:rPr>
              <a:t>In line with</a:t>
            </a:r>
            <a:r>
              <a:rPr lang="en-US" altLang="zh-CN" sz="2800">
                <a:latin typeface="Times New Roman" panose="02020603050405020304" pitchFamily="18" charset="0"/>
                <a:cs typeface="Times New Roman" panose="02020603050405020304" pitchFamily="18" charset="0"/>
                <a:sym typeface="+mn-ea"/>
              </a:rPr>
              <a:t> </a:t>
            </a:r>
            <a:r>
              <a:rPr lang="zh-CN" altLang="en-US" sz="2800">
                <a:latin typeface="Times New Roman" panose="02020603050405020304" pitchFamily="18" charset="0"/>
                <a:cs typeface="Times New Roman" panose="02020603050405020304" pitchFamily="18" charset="0"/>
                <a:sym typeface="+mn-ea"/>
              </a:rPr>
              <a:t>the theme of </a:t>
            </a:r>
            <a:r>
              <a:rPr lang="en-US" altLang="zh-CN" sz="2800">
                <a:latin typeface="Times New Roman" panose="02020603050405020304" pitchFamily="18" charset="0"/>
                <a:cs typeface="Times New Roman" panose="02020603050405020304" pitchFamily="18" charset="0"/>
                <a:sym typeface="+mn-ea"/>
              </a:rPr>
              <a:t>harmony between human and</a:t>
            </a:r>
            <a:r>
              <a:rPr lang="zh-CN" altLang="en-US" sz="2800">
                <a:latin typeface="Times New Roman" panose="02020603050405020304" pitchFamily="18" charset="0"/>
                <a:cs typeface="Times New Roman" panose="02020603050405020304" pitchFamily="18" charset="0"/>
                <a:sym typeface="+mn-ea"/>
              </a:rPr>
              <a:t> </a:t>
            </a:r>
            <a:r>
              <a:rPr lang="en-US" altLang="zh-CN" sz="2800">
                <a:latin typeface="Times New Roman" panose="02020603050405020304" pitchFamily="18" charset="0"/>
                <a:cs typeface="Times New Roman" panose="02020603050405020304" pitchFamily="18" charset="0"/>
                <a:sym typeface="+mn-ea"/>
              </a:rPr>
              <a:t>n</a:t>
            </a:r>
            <a:r>
              <a:rPr lang="zh-CN" altLang="en-US" sz="2800">
                <a:latin typeface="Times New Roman" panose="02020603050405020304" pitchFamily="18" charset="0"/>
                <a:cs typeface="Times New Roman" panose="02020603050405020304" pitchFamily="18" charset="0"/>
                <a:sym typeface="+mn-ea"/>
              </a:rPr>
              <a:t>ature,</a:t>
            </a:r>
            <a:r>
              <a:rPr lang="en-US" altLang="zh-CN" sz="2800">
                <a:latin typeface="Times New Roman" panose="02020603050405020304" pitchFamily="18" charset="0"/>
                <a:cs typeface="Times New Roman" panose="02020603050405020304" pitchFamily="18" charset="0"/>
                <a:sym typeface="+mn-ea"/>
              </a:rPr>
              <a:t> m</a:t>
            </a:r>
            <a:r>
              <a:rPr lang="en-US" sz="2800" b="0">
                <a:solidFill>
                  <a:srgbClr val="000000"/>
                </a:solidFill>
                <a:latin typeface="Times New Roman" panose="02020603050405020304" pitchFamily="18" charset="0"/>
                <a:ea typeface="宋体" panose="02010600030101010101" pitchFamily="2" charset="-122"/>
              </a:rPr>
              <a:t>y painting features a little boy looking after an injured bird patiently with other children flying kites near the peaceful lake.</a:t>
            </a:r>
            <a:endParaRPr lang="en-US" sz="2800" b="0">
              <a:solidFill>
                <a:srgbClr val="000000"/>
              </a:solidFill>
              <a:latin typeface="Times New Roman" panose="02020603050405020304" pitchFamily="18" charset="0"/>
              <a:ea typeface="宋体" panose="02010600030101010101" pitchFamily="2" charset="-122"/>
            </a:endParaRPr>
          </a:p>
          <a:p>
            <a:pPr indent="0" algn="just" fontAlgn="auto">
              <a:lnSpc>
                <a:spcPts val="3080"/>
              </a:lnSpc>
            </a:pPr>
            <a:r>
              <a:rPr lang="en-US" sz="2800" b="0">
                <a:solidFill>
                  <a:srgbClr val="000000"/>
                </a:solidFill>
                <a:latin typeface="Times New Roman" panose="02020603050405020304" pitchFamily="18" charset="0"/>
                <a:ea typeface="宋体" panose="02010600030101010101" pitchFamily="2" charset="-122"/>
              </a:rPr>
              <a:t>      The process of creating art in a natural setting was truly inspiring and impressive, where </a:t>
            </a:r>
            <a:r>
              <a:rPr lang="en-US" sz="2800">
                <a:solidFill>
                  <a:srgbClr val="000000"/>
                </a:solidFill>
                <a:latin typeface="Times New Roman" panose="02020603050405020304" pitchFamily="18" charset="0"/>
                <a:ea typeface="宋体" panose="02010600030101010101" pitchFamily="2" charset="-122"/>
                <a:sym typeface="+mn-ea"/>
              </a:rPr>
              <a:t>we were asked to tap into our creativity and think outside the box.</a:t>
            </a:r>
            <a:r>
              <a:rPr lang="en-US" sz="2800" b="0">
                <a:solidFill>
                  <a:srgbClr val="000000"/>
                </a:solidFill>
                <a:latin typeface="Times New Roman" panose="02020603050405020304" pitchFamily="18" charset="0"/>
                <a:ea typeface="宋体" panose="02010600030101010101" pitchFamily="2" charset="-122"/>
              </a:rPr>
              <a:t> The unique experience not only offers us a wonderful chance to express ourselves creatively and enjoy the beauty of nature, but also help improve painting skills, such as how to capture the ever-changing light, colors, and scenes..</a:t>
            </a:r>
            <a:endParaRPr lang="en-US" sz="2800" b="0">
              <a:solidFill>
                <a:srgbClr val="000000"/>
              </a:solidFill>
              <a:latin typeface="Times New Roman" panose="02020603050405020304" pitchFamily="18" charset="0"/>
              <a:ea typeface="宋体" panose="02010600030101010101" pitchFamily="2" charset="-122"/>
            </a:endParaRPr>
          </a:p>
          <a:p>
            <a:pPr indent="0" algn="just" fontAlgn="auto">
              <a:lnSpc>
                <a:spcPts val="3080"/>
              </a:lnSpc>
            </a:pPr>
            <a:r>
              <a:rPr lang="en-US" sz="2800" b="0">
                <a:solidFill>
                  <a:srgbClr val="000000"/>
                </a:solidFill>
                <a:latin typeface="Times New Roman" panose="02020603050405020304" pitchFamily="18" charset="0"/>
                <a:ea typeface="宋体" panose="02010600030101010101" pitchFamily="2" charset="-122"/>
              </a:rPr>
              <a:t>      </a:t>
            </a:r>
            <a:r>
              <a:rPr lang="zh-CN" altLang="en-US" sz="2800">
                <a:latin typeface="Times New Roman" panose="02020603050405020304" pitchFamily="18" charset="0"/>
                <a:cs typeface="Times New Roman" panose="02020603050405020304" pitchFamily="18" charset="0"/>
                <a:sym typeface="+mn-ea"/>
              </a:rPr>
              <a:t>Attached to the email is a photo of my painting</a:t>
            </a:r>
            <a:r>
              <a:rPr lang="en-US" sz="2800" b="0">
                <a:solidFill>
                  <a:srgbClr val="000000"/>
                </a:solidFill>
                <a:latin typeface="Times New Roman" panose="02020603050405020304" pitchFamily="18" charset="0"/>
                <a:ea typeface="宋体" panose="02010600030101010101" pitchFamily="2" charset="-122"/>
              </a:rPr>
              <a:t>. Have you ever had similar experiences? </a:t>
            </a:r>
            <a:endParaRPr lang="en-US" sz="2800" b="0">
              <a:solidFill>
                <a:srgbClr val="000000"/>
              </a:solidFill>
              <a:latin typeface="Times New Roman" panose="02020603050405020304" pitchFamily="18" charset="0"/>
              <a:ea typeface="宋体" panose="02010600030101010101" pitchFamily="2" charset="-122"/>
            </a:endParaRPr>
          </a:p>
          <a:p>
            <a:pPr indent="0" algn="just" fontAlgn="auto">
              <a:lnSpc>
                <a:spcPts val="3080"/>
              </a:lnSpc>
            </a:pPr>
            <a:r>
              <a:rPr lang="en-US" sz="2800" b="0">
                <a:solidFill>
                  <a:srgbClr val="000000"/>
                </a:solidFill>
                <a:latin typeface="Times New Roman" panose="02020603050405020304" pitchFamily="18" charset="0"/>
                <a:ea typeface="宋体" panose="02010600030101010101" pitchFamily="2" charset="-122"/>
              </a:rPr>
              <a:t>                                                                                                         Yours, </a:t>
            </a:r>
            <a:endParaRPr lang="en-US" sz="2800" b="0">
              <a:solidFill>
                <a:srgbClr val="000000"/>
              </a:solidFill>
              <a:latin typeface="Times New Roman" panose="02020603050405020304" pitchFamily="18" charset="0"/>
              <a:ea typeface="宋体" panose="02010600030101010101" pitchFamily="2" charset="-122"/>
            </a:endParaRPr>
          </a:p>
          <a:p>
            <a:pPr indent="0" algn="just" fontAlgn="auto">
              <a:lnSpc>
                <a:spcPts val="3080"/>
              </a:lnSpc>
            </a:pPr>
            <a:r>
              <a:rPr lang="en-US" sz="2800" b="0">
                <a:solidFill>
                  <a:srgbClr val="000000"/>
                </a:solidFill>
                <a:latin typeface="Times New Roman" panose="02020603050405020304" pitchFamily="18" charset="0"/>
                <a:ea typeface="宋体" panose="02010600030101010101" pitchFamily="2" charset="-122"/>
              </a:rPr>
              <a:t>                                                                                                         Li Hua</a:t>
            </a:r>
            <a:endParaRPr lang="en-US" sz="2800" b="0">
              <a:solidFill>
                <a:srgbClr val="000000"/>
              </a:solidFill>
              <a:latin typeface="Times New Roman" panose="02020603050405020304" pitchFamily="18" charset="0"/>
              <a:ea typeface="宋体" panose="02010600030101010101" pitchFamily="2"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355" y="224705"/>
            <a:ext cx="4064000" cy="583565"/>
          </a:xfrm>
          <a:prstGeom prst="rect">
            <a:avLst/>
          </a:prstGeom>
        </p:spPr>
        <p:txBody>
          <a:bodyPr>
            <a:spAutoFit/>
          </a:bodyPr>
          <a:p>
            <a:pPr algn="l"/>
            <a:r>
              <a:rPr lang="zh-CN" altLang="en-US" sz="3200">
                <a:latin typeface="Arial" panose="020B0604020202020204" pitchFamily="34" charset="0"/>
                <a:ea typeface="微软雅黑" panose="020B0503020204020204" charset="-122"/>
              </a:rPr>
              <a:t>类似话题作文</a:t>
            </a:r>
            <a:endParaRPr lang="zh-CN" altLang="en-US" sz="3200">
              <a:latin typeface="Arial" panose="020B0604020202020204" pitchFamily="34" charset="0"/>
              <a:ea typeface="微软雅黑" panose="020B0503020204020204" charset="-122"/>
            </a:endParaRPr>
          </a:p>
        </p:txBody>
      </p:sp>
      <p:sp>
        <p:nvSpPr>
          <p:cNvPr id="3" name="文本框 2"/>
          <p:cNvSpPr txBox="1"/>
          <p:nvPr/>
        </p:nvSpPr>
        <p:spPr>
          <a:xfrm>
            <a:off x="315595" y="1007110"/>
            <a:ext cx="11127105" cy="1198880"/>
          </a:xfrm>
          <a:prstGeom prst="rect">
            <a:avLst/>
          </a:prstGeom>
        </p:spPr>
        <p:txBody>
          <a:bodyPr wrap="square">
            <a:spAutoFit/>
          </a:bodyPr>
          <a:p>
            <a:pPr algn="l"/>
            <a:r>
              <a:rPr lang="zh-CN" altLang="en-US" sz="2400">
                <a:latin typeface="宋体" panose="02010600030101010101" pitchFamily="2" charset="-122"/>
                <a:ea typeface="宋体" panose="02010600030101010101" pitchFamily="2" charset="-122"/>
                <a:cs typeface="宋体" panose="02010600030101010101" pitchFamily="2" charset="-122"/>
              </a:rPr>
              <a:t>假设你是李华,从小练习国画,你的美国朋友Thompson邀请你参加主题为Amazing Nature 的青少年画展。请给他回复一封邮件，同意参加并介绍你的参展作品。1.写信目的;2.作品简介。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15595" y="2205990"/>
            <a:ext cx="11648440" cy="4399915"/>
          </a:xfrm>
          <a:prstGeom prst="rect">
            <a:avLst/>
          </a:prstGeom>
          <a:noFill/>
        </p:spPr>
        <p:txBody>
          <a:bodyPr wrap="square" rtlCol="0" anchor="t">
            <a:spAutoFit/>
          </a:bodyPr>
          <a:p>
            <a:pPr indent="0" algn="just" fontAlgn="auto">
              <a:lnSpc>
                <a:spcPts val="3360"/>
              </a:lnSpc>
            </a:pPr>
            <a:r>
              <a:rPr lang="zh-CN" altLang="en-US" sz="2400">
                <a:latin typeface="Times New Roman" panose="02020603050405020304" pitchFamily="18" charset="0"/>
                <a:cs typeface="Times New Roman" panose="02020603050405020304" pitchFamily="18" charset="0"/>
              </a:rPr>
              <a:t>Dear Thompson,</a:t>
            </a:r>
            <a:endParaRPr lang="zh-CN" altLang="en-US" sz="2400">
              <a:latin typeface="Times New Roman" panose="02020603050405020304" pitchFamily="18" charset="0"/>
              <a:cs typeface="Times New Roman" panose="02020603050405020304" pitchFamily="18" charset="0"/>
            </a:endParaRPr>
          </a:p>
          <a:p>
            <a:pPr indent="0" algn="just" fontAlgn="auto">
              <a:lnSpc>
                <a:spcPts val="336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Delighted to receive your letter inviting me to attend the art exhibition, I'm writing to express my sincere gratitude and give you a brief introduction to my exhibition work.</a:t>
            </a:r>
            <a:endParaRPr lang="zh-CN" altLang="en-US" sz="2400">
              <a:latin typeface="Times New Roman" panose="02020603050405020304" pitchFamily="18" charset="0"/>
              <a:cs typeface="Times New Roman" panose="02020603050405020304" pitchFamily="18" charset="0"/>
            </a:endParaRPr>
          </a:p>
          <a:p>
            <a:pPr indent="0" algn="just" fontAlgn="auto">
              <a:lnSpc>
                <a:spcPts val="336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In line with</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the theme of Amazing Nature, I will create a painting featuring my picturesque hometown. Trees and flowers will be highlighted with bright and vivid colors. The spectacular mountains and the crystal water are certain to impress you. When observing the painting, you will also be amazed at the</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achievements that have been made in sustainable development.</a:t>
            </a:r>
            <a:endParaRPr lang="zh-CN" altLang="en-US" sz="2400">
              <a:latin typeface="Times New Roman" panose="02020603050405020304" pitchFamily="18" charset="0"/>
              <a:cs typeface="Times New Roman" panose="02020603050405020304" pitchFamily="18" charset="0"/>
            </a:endParaRPr>
          </a:p>
          <a:p>
            <a:pPr indent="0" algn="just" fontAlgn="auto">
              <a:lnSpc>
                <a:spcPts val="336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Attached to the email is a photo of my painting. I hope you will like it.</a:t>
            </a:r>
            <a:endParaRPr lang="zh-CN" altLang="en-US" sz="2400">
              <a:latin typeface="Times New Roman" panose="02020603050405020304" pitchFamily="18" charset="0"/>
              <a:cs typeface="Times New Roman" panose="02020603050405020304" pitchFamily="18" charset="0"/>
            </a:endParaRPr>
          </a:p>
          <a:p>
            <a:pPr indent="0" algn="just" fontAlgn="auto">
              <a:lnSpc>
                <a:spcPts val="336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Yours, Li Hua</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0500" y="240665"/>
            <a:ext cx="11680825" cy="6554470"/>
          </a:xfrm>
          <a:prstGeom prst="rect">
            <a:avLst/>
          </a:prstGeom>
          <a:noFill/>
        </p:spPr>
        <p:txBody>
          <a:bodyPr wrap="square" rtlCol="0" anchor="t">
            <a:spAutoFit/>
          </a:bodyPr>
          <a:p>
            <a:pPr algn="just"/>
            <a:r>
              <a:rPr lang="zh-CN" altLang="en-US" sz="2800">
                <a:solidFill>
                  <a:schemeClr val="accent1"/>
                </a:solidFill>
                <a:latin typeface="Times New Roman" panose="02020603050405020304" pitchFamily="18" charset="0"/>
                <a:cs typeface="Times New Roman" panose="02020603050405020304" pitchFamily="18" charset="0"/>
              </a:rPr>
              <a:t>下水作文：</a:t>
            </a:r>
            <a:endParaRPr lang="zh-CN" altLang="en-US" sz="2800">
              <a:solidFill>
                <a:schemeClr val="accent1"/>
              </a:solidFill>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Dear Thompson,</a:t>
            </a:r>
            <a:endParaRPr lang="zh-CN" altLang="en-US"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Thank you very much for inviting me to the Youth painting exhibition themed Amazing Nature! I</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d very much like to attend it and here briefly introduce my work.</a:t>
            </a:r>
            <a:endParaRPr lang="zh-CN" altLang="en-US"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To fit into the theme, I'll have a painting of my amazing hometown on exhibition. Painted in ink wash, it will feature the natural beauty, such as the centuries-old azaleas in full bloom floating in the misty clouds and the 350-meter waterfall splashing down into the crystal-blue water. Also, a temple dating back over 1000 years hidden in the natural surroundings will make my work take on a touch of religion.</a:t>
            </a:r>
            <a:endParaRPr lang="zh-CN" altLang="en-US"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Attached to the email is a photo of my painting. Hope it can meet with your requirement.</a:t>
            </a:r>
            <a:endParaRPr lang="zh-CN" altLang="en-US"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Yours, </a:t>
            </a:r>
            <a:endParaRPr lang="zh-CN" altLang="en-US" sz="2800">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Li Hua</a:t>
            </a:r>
            <a:endParaRPr lang="zh-CN" altLang="en-US" sz="28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5939642"/>
            <a:ext cx="12192000" cy="918358"/>
          </a:xfrm>
          <a:prstGeom prst="rect">
            <a:avLst/>
          </a:prstGeom>
          <a:solidFill>
            <a:srgbClr val="27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0" y="5640902"/>
            <a:ext cx="3207657" cy="608446"/>
          </a:xfrm>
          <a:custGeom>
            <a:avLst/>
            <a:gdLst>
              <a:gd name="connsiteX0" fmla="*/ 0 w 3207657"/>
              <a:gd name="connsiteY0" fmla="*/ 0 h 759032"/>
              <a:gd name="connsiteX1" fmla="*/ 2828141 w 3207657"/>
              <a:gd name="connsiteY1" fmla="*/ 0 h 759032"/>
              <a:gd name="connsiteX2" fmla="*/ 3207657 w 3207657"/>
              <a:gd name="connsiteY2" fmla="*/ 379516 h 759032"/>
              <a:gd name="connsiteX3" fmla="*/ 2828141 w 3207657"/>
              <a:gd name="connsiteY3" fmla="*/ 759032 h 759032"/>
              <a:gd name="connsiteX4" fmla="*/ 0 w 3207657"/>
              <a:gd name="connsiteY4" fmla="*/ 759032 h 75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657" h="759032">
                <a:moveTo>
                  <a:pt x="0" y="0"/>
                </a:moveTo>
                <a:lnTo>
                  <a:pt x="2828141" y="0"/>
                </a:lnTo>
                <a:cubicBezTo>
                  <a:pt x="3037742" y="0"/>
                  <a:pt x="3207657" y="169915"/>
                  <a:pt x="3207657" y="379516"/>
                </a:cubicBezTo>
                <a:cubicBezTo>
                  <a:pt x="3207657" y="589117"/>
                  <a:pt x="3037742" y="759032"/>
                  <a:pt x="2828141" y="759032"/>
                </a:cubicBezTo>
                <a:lnTo>
                  <a:pt x="0" y="759032"/>
                </a:lnTo>
                <a:close/>
              </a:path>
            </a:pathLst>
          </a:cu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312795" y="649605"/>
            <a:ext cx="5922010" cy="645160"/>
          </a:xfrm>
          <a:prstGeom prst="rect">
            <a:avLst/>
          </a:prstGeom>
          <a:noFill/>
        </p:spPr>
        <p:txBody>
          <a:bodyPr wrap="square" rtlCol="0">
            <a:spAutoFit/>
          </a:bodyPr>
          <a:lstStyle/>
          <a:p>
            <a:pPr algn="dist"/>
            <a:r>
              <a:rPr lang="en-US" altLang="zh-CN" sz="3600" b="1" dirty="0">
                <a:solidFill>
                  <a:schemeClr val="accent2"/>
                </a:solidFill>
                <a:latin typeface="Arial" panose="020B0604020202020204" pitchFamily="34" charset="0"/>
                <a:cs typeface="Arial" panose="020B0604020202020204" pitchFamily="34" charset="0"/>
                <a:sym typeface="+mn-lt"/>
              </a:rPr>
              <a:t>THANKS FOR WATCHING</a:t>
            </a:r>
            <a:endParaRPr lang="en-US" altLang="zh-CN" sz="3600" b="1" dirty="0">
              <a:solidFill>
                <a:schemeClr val="accent2"/>
              </a:solidFill>
              <a:latin typeface="Arial" panose="020B0604020202020204" pitchFamily="34" charset="0"/>
              <a:cs typeface="Arial" panose="020B0604020202020204" pitchFamily="34" charset="0"/>
              <a:sym typeface="+mn-lt"/>
            </a:endParaRPr>
          </a:p>
        </p:txBody>
      </p:sp>
      <p:sp>
        <p:nvSpPr>
          <p:cNvPr id="16" name="任意多边形: 形状 15"/>
          <p:cNvSpPr/>
          <p:nvPr/>
        </p:nvSpPr>
        <p:spPr>
          <a:xfrm flipH="1">
            <a:off x="8984342" y="5640902"/>
            <a:ext cx="3207657" cy="608446"/>
          </a:xfrm>
          <a:custGeom>
            <a:avLst/>
            <a:gdLst>
              <a:gd name="connsiteX0" fmla="*/ 0 w 3207657"/>
              <a:gd name="connsiteY0" fmla="*/ 0 h 759032"/>
              <a:gd name="connsiteX1" fmla="*/ 2828141 w 3207657"/>
              <a:gd name="connsiteY1" fmla="*/ 0 h 759032"/>
              <a:gd name="connsiteX2" fmla="*/ 3207657 w 3207657"/>
              <a:gd name="connsiteY2" fmla="*/ 379516 h 759032"/>
              <a:gd name="connsiteX3" fmla="*/ 2828141 w 3207657"/>
              <a:gd name="connsiteY3" fmla="*/ 759032 h 759032"/>
              <a:gd name="connsiteX4" fmla="*/ 0 w 3207657"/>
              <a:gd name="connsiteY4" fmla="*/ 759032 h 75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657" h="759032">
                <a:moveTo>
                  <a:pt x="0" y="0"/>
                </a:moveTo>
                <a:lnTo>
                  <a:pt x="2828141" y="0"/>
                </a:lnTo>
                <a:cubicBezTo>
                  <a:pt x="3037742" y="0"/>
                  <a:pt x="3207657" y="169915"/>
                  <a:pt x="3207657" y="379516"/>
                </a:cubicBezTo>
                <a:cubicBezTo>
                  <a:pt x="3207657" y="589117"/>
                  <a:pt x="3037742" y="759032"/>
                  <a:pt x="2828141" y="759032"/>
                </a:cubicBezTo>
                <a:lnTo>
                  <a:pt x="0" y="759032"/>
                </a:lnTo>
                <a:close/>
              </a:path>
            </a:pathLst>
          </a:custGeom>
          <a:solidFill>
            <a:srgbClr val="55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3"/>
          <p:cNvPicPr>
            <a:picLocks noChangeAspect="1"/>
          </p:cNvPicPr>
          <p:nvPr/>
        </p:nvPicPr>
        <p:blipFill>
          <a:blip r:embed="rId1"/>
          <a:stretch>
            <a:fillRect/>
          </a:stretch>
        </p:blipFill>
        <p:spPr>
          <a:xfrm>
            <a:off x="306070" y="1510030"/>
            <a:ext cx="10927080" cy="4739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08648" y="1167765"/>
            <a:ext cx="10974705" cy="3415030"/>
          </a:xfrm>
          <a:prstGeom prst="rect">
            <a:avLst/>
          </a:prstGeom>
          <a:noFill/>
          <a:ln>
            <a:noFill/>
          </a:ln>
        </p:spPr>
        <p:txBody>
          <a:bodyPr wrap="none" rtlCol="0" anchor="t">
            <a:spAutoFit/>
          </a:bodyPr>
          <a:p>
            <a:pPr algn="ctr"/>
            <a:r>
              <a:rPr lang="en-US" altLang="zh-CN" sz="7200" b="1">
                <a:ln w="22225">
                  <a:solidFill>
                    <a:schemeClr val="accent2"/>
                  </a:solidFill>
                  <a:prstDash val="solid"/>
                </a:ln>
                <a:solidFill>
                  <a:srgbClr val="FF0000"/>
                </a:solidFill>
                <a:effectLst/>
              </a:rPr>
              <a:t>2024</a:t>
            </a:r>
            <a:r>
              <a:rPr lang="zh-CN" altLang="en-US" sz="7200" b="1">
                <a:ln w="22225">
                  <a:solidFill>
                    <a:schemeClr val="accent2"/>
                  </a:solidFill>
                  <a:prstDash val="solid"/>
                </a:ln>
                <a:solidFill>
                  <a:srgbClr val="FF0000"/>
                </a:solidFill>
                <a:effectLst/>
              </a:rPr>
              <a:t>年</a:t>
            </a:r>
            <a:r>
              <a:rPr lang="en-US" altLang="zh-CN" sz="7200" b="1">
                <a:ln w="22225">
                  <a:solidFill>
                    <a:schemeClr val="accent2"/>
                  </a:solidFill>
                  <a:prstDash val="solid"/>
                </a:ln>
                <a:solidFill>
                  <a:srgbClr val="FF0000"/>
                </a:solidFill>
                <a:effectLst/>
              </a:rPr>
              <a:t>6</a:t>
            </a:r>
            <a:r>
              <a:rPr lang="zh-CN" altLang="en-US" sz="7200" b="1">
                <a:ln w="22225">
                  <a:solidFill>
                    <a:schemeClr val="accent2"/>
                  </a:solidFill>
                  <a:prstDash val="solid"/>
                </a:ln>
                <a:solidFill>
                  <a:srgbClr val="FF0000"/>
                </a:solidFill>
                <a:effectLst/>
              </a:rPr>
              <a:t>月全国</a:t>
            </a:r>
            <a:r>
              <a:rPr lang="zh-CN" altLang="en-US" sz="7200" b="1">
                <a:ln w="22225">
                  <a:solidFill>
                    <a:schemeClr val="accent2"/>
                  </a:solidFill>
                  <a:prstDash val="solid"/>
                </a:ln>
                <a:solidFill>
                  <a:srgbClr val="FF0000"/>
                </a:solidFill>
                <a:effectLst/>
                <a:latin typeface="宋体" panose="02010600030101010101" pitchFamily="2" charset="-122"/>
                <a:ea typeface="宋体" panose="02010600030101010101" pitchFamily="2" charset="-122"/>
              </a:rPr>
              <a:t>Ⅰ卷应用文</a:t>
            </a:r>
            <a:endParaRPr lang="zh-CN" altLang="en-US" sz="72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endParaRPr>
          </a:p>
          <a:p>
            <a:pPr algn="ctr"/>
            <a:endParaRPr lang="zh-CN" altLang="en-US" sz="72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endParaRPr>
          </a:p>
          <a:p>
            <a:pPr algn="ctr"/>
            <a:r>
              <a:rPr lang="zh-CN" altLang="en-US" sz="7200" b="1">
                <a:ln w="22225">
                  <a:solidFill>
                    <a:schemeClr val="accent2"/>
                  </a:solidFill>
                  <a:prstDash val="solid"/>
                </a:ln>
                <a:solidFill>
                  <a:schemeClr val="accent1"/>
                </a:solidFill>
                <a:effectLst/>
                <a:latin typeface="宋体" panose="02010600030101010101" pitchFamily="2" charset="-122"/>
                <a:ea typeface="宋体" panose="02010600030101010101" pitchFamily="2" charset="-122"/>
              </a:rPr>
              <a:t>公园美术课</a:t>
            </a:r>
            <a:endParaRPr lang="zh-CN" altLang="en-US" sz="7200" b="1">
              <a:ln w="22225">
                <a:solidFill>
                  <a:schemeClr val="accent2"/>
                </a:solidFill>
                <a:prstDash val="solid"/>
              </a:ln>
              <a:solidFill>
                <a:schemeClr val="accent1"/>
              </a:solidFill>
              <a:effectLst/>
              <a:latin typeface="宋体" panose="02010600030101010101" pitchFamily="2" charset="-122"/>
              <a:ea typeface="宋体" panose="02010600030101010101" pitchFamily="2" charset="-122"/>
            </a:endParaRPr>
          </a:p>
        </p:txBody>
      </p:sp>
      <p:sp>
        <p:nvSpPr>
          <p:cNvPr id="7" name="文本框 6"/>
          <p:cNvSpPr txBox="1"/>
          <p:nvPr/>
        </p:nvSpPr>
        <p:spPr>
          <a:xfrm>
            <a:off x="6193155" y="5211445"/>
            <a:ext cx="5390515" cy="521970"/>
          </a:xfrm>
          <a:prstGeom prst="rect">
            <a:avLst/>
          </a:prstGeom>
        </p:spPr>
        <p:txBody>
          <a:bodyPr wrap="square">
            <a:spAutoFit/>
          </a:bodyPr>
          <a:p>
            <a:pPr algn="l"/>
            <a:r>
              <a:rPr lang="zh-CN" altLang="en-US" sz="2800">
                <a:latin typeface="Arial" panose="020B0604020202020204" pitchFamily="34" charset="0"/>
                <a:ea typeface="微软雅黑" panose="020B0503020204020204" charset="-122"/>
              </a:rPr>
              <a:t>浙江省衢州第一中学</a:t>
            </a:r>
            <a:r>
              <a:rPr lang="en-US" altLang="zh-CN" sz="2800">
                <a:latin typeface="Arial" panose="020B0604020202020204" pitchFamily="34" charset="0"/>
                <a:ea typeface="微软雅黑" panose="020B0503020204020204" charset="-122"/>
              </a:rPr>
              <a:t> </a:t>
            </a:r>
            <a:r>
              <a:rPr lang="zh-CN" altLang="en-US" sz="2800">
                <a:latin typeface="Arial" panose="020B0604020202020204" pitchFamily="34" charset="0"/>
                <a:ea typeface="微软雅黑" panose="020B0503020204020204" charset="-122"/>
              </a:rPr>
              <a:t>徐荣仙</a:t>
            </a:r>
            <a:endParaRPr lang="zh-CN" altLang="en-US" sz="2800">
              <a:latin typeface="Arial" panose="020B0604020202020204" pitchFamily="34" charset="0"/>
              <a:ea typeface="微软雅黑" panose="020B050302020402020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8900" y="138430"/>
            <a:ext cx="3857625" cy="583565"/>
          </a:xfrm>
          <a:prstGeom prst="rect">
            <a:avLst/>
          </a:prstGeom>
        </p:spPr>
        <p:txBody>
          <a:bodyPr wrap="square">
            <a:spAutoFit/>
          </a:bodyPr>
          <a:p>
            <a:pPr algn="ctr"/>
            <a:r>
              <a:rPr lang="en-US" altLang="zh-CN" sz="3200">
                <a:solidFill>
                  <a:srgbClr val="FF0000"/>
                </a:solidFill>
                <a:latin typeface="Arial" panose="020B0604020202020204" pitchFamily="34" charset="0"/>
                <a:ea typeface="微软雅黑" panose="020B0503020204020204" charset="-122"/>
              </a:rPr>
              <a:t>5. </a:t>
            </a:r>
            <a:r>
              <a:rPr lang="zh-CN" altLang="en-US" sz="3200">
                <a:solidFill>
                  <a:srgbClr val="FF0000"/>
                </a:solidFill>
                <a:latin typeface="Arial" panose="020B0604020202020204" pitchFamily="34" charset="0"/>
                <a:ea typeface="微软雅黑" panose="020B0503020204020204" charset="-122"/>
              </a:rPr>
              <a:t>应用文解题技巧</a:t>
            </a:r>
            <a:endParaRPr lang="zh-CN" altLang="en-US" sz="3200">
              <a:solidFill>
                <a:srgbClr val="FF0000"/>
              </a:solidFill>
              <a:latin typeface="Arial" panose="020B0604020202020204" pitchFamily="34" charset="0"/>
              <a:ea typeface="微软雅黑" panose="020B0503020204020204" charset="-122"/>
            </a:endParaRPr>
          </a:p>
        </p:txBody>
      </p:sp>
      <p:sp>
        <p:nvSpPr>
          <p:cNvPr id="3" name="文本框 2"/>
          <p:cNvSpPr txBox="1"/>
          <p:nvPr/>
        </p:nvSpPr>
        <p:spPr>
          <a:xfrm>
            <a:off x="220345" y="1022350"/>
            <a:ext cx="1247775" cy="521970"/>
          </a:xfrm>
          <a:prstGeom prst="rect">
            <a:avLst/>
          </a:prstGeom>
        </p:spPr>
        <p:txBody>
          <a:bodyPr wrap="square">
            <a:spAutoFit/>
          </a:bodyPr>
          <a:p>
            <a:pPr algn="l"/>
            <a:r>
              <a:rPr lang="zh-CN" altLang="en-US" sz="2800">
                <a:latin typeface="Arial" panose="020B0604020202020204" pitchFamily="34" charset="0"/>
                <a:ea typeface="微软雅黑" panose="020B0503020204020204" charset="-122"/>
              </a:rPr>
              <a:t>三</a:t>
            </a:r>
            <a:r>
              <a:rPr lang="en-US" altLang="zh-CN" sz="2800">
                <a:latin typeface="Arial" panose="020B0604020202020204" pitchFamily="34" charset="0"/>
                <a:ea typeface="微软雅黑" panose="020B0503020204020204" charset="-122"/>
              </a:rPr>
              <a:t>  </a:t>
            </a:r>
            <a:r>
              <a:rPr lang="zh-CN" altLang="en-US" sz="2800">
                <a:latin typeface="Arial" panose="020B0604020202020204" pitchFamily="34" charset="0"/>
                <a:ea typeface="微软雅黑" panose="020B0503020204020204" charset="-122"/>
              </a:rPr>
              <a:t>段</a:t>
            </a:r>
            <a:endParaRPr lang="zh-CN" altLang="en-US" sz="2800">
              <a:latin typeface="Arial" panose="020B0604020202020204" pitchFamily="34" charset="0"/>
              <a:ea typeface="微软雅黑" panose="020B0503020204020204" charset="-122"/>
            </a:endParaRPr>
          </a:p>
        </p:txBody>
      </p:sp>
      <p:sp>
        <p:nvSpPr>
          <p:cNvPr id="4" name="文本框 3"/>
          <p:cNvSpPr txBox="1"/>
          <p:nvPr/>
        </p:nvSpPr>
        <p:spPr>
          <a:xfrm>
            <a:off x="1986280" y="1022350"/>
            <a:ext cx="1247775" cy="521970"/>
          </a:xfrm>
          <a:prstGeom prst="rect">
            <a:avLst/>
          </a:prstGeom>
        </p:spPr>
        <p:txBody>
          <a:bodyPr wrap="square">
            <a:spAutoFit/>
          </a:bodyPr>
          <a:p>
            <a:pPr algn="l"/>
            <a:r>
              <a:rPr lang="zh-CN" sz="2800">
                <a:latin typeface="Arial" panose="020B0604020202020204" pitchFamily="34" charset="0"/>
                <a:ea typeface="微软雅黑" panose="020B0503020204020204" charset="-122"/>
              </a:rPr>
              <a:t>四</a:t>
            </a:r>
            <a:r>
              <a:rPr lang="en-US" altLang="zh-CN" sz="2800">
                <a:latin typeface="Arial" panose="020B0604020202020204" pitchFamily="34" charset="0"/>
                <a:ea typeface="微软雅黑" panose="020B0503020204020204" charset="-122"/>
              </a:rPr>
              <a:t>  </a:t>
            </a:r>
            <a:r>
              <a:rPr lang="zh-CN" altLang="en-US" sz="2800">
                <a:latin typeface="Arial" panose="020B0604020202020204" pitchFamily="34" charset="0"/>
                <a:ea typeface="微软雅黑" panose="020B0503020204020204" charset="-122"/>
              </a:rPr>
              <a:t>步</a:t>
            </a:r>
            <a:endParaRPr lang="zh-CN" altLang="en-US" sz="2800">
              <a:latin typeface="Arial" panose="020B0604020202020204" pitchFamily="34" charset="0"/>
              <a:ea typeface="微软雅黑" panose="020B0503020204020204" charset="-122"/>
            </a:endParaRPr>
          </a:p>
        </p:txBody>
      </p:sp>
      <p:sp>
        <p:nvSpPr>
          <p:cNvPr id="5" name="文本框 4"/>
          <p:cNvSpPr txBox="1"/>
          <p:nvPr/>
        </p:nvSpPr>
        <p:spPr>
          <a:xfrm>
            <a:off x="88900" y="2353945"/>
            <a:ext cx="1709420" cy="1753235"/>
          </a:xfrm>
          <a:prstGeom prst="rect">
            <a:avLst/>
          </a:prstGeom>
          <a:solidFill>
            <a:schemeClr val="accent3">
              <a:lumMod val="60000"/>
              <a:lumOff val="40000"/>
            </a:schemeClr>
          </a:solidFill>
        </p:spPr>
        <p:txBody>
          <a:bodyPr wrap="square">
            <a:spAutoFit/>
          </a:bodyPr>
          <a:p>
            <a:pPr indent="0" algn="l" fontAlgn="auto">
              <a:lnSpc>
                <a:spcPct val="150000"/>
              </a:lnSpc>
            </a:pPr>
            <a:r>
              <a:rPr lang="zh-CN" altLang="en-US" sz="2400">
                <a:latin typeface="宋体" panose="02010600030101010101" pitchFamily="2" charset="-122"/>
                <a:ea typeface="宋体" panose="02010600030101010101" pitchFamily="2" charset="-122"/>
              </a:rPr>
              <a:t>①写作目的</a:t>
            </a:r>
            <a:endParaRPr lang="zh-CN" altLang="en-US" sz="2400">
              <a:latin typeface="宋体" panose="02010600030101010101" pitchFamily="2" charset="-122"/>
              <a:ea typeface="宋体" panose="02010600030101010101" pitchFamily="2" charset="-122"/>
            </a:endParaRPr>
          </a:p>
          <a:p>
            <a:pPr indent="0" algn="l" fontAlgn="auto">
              <a:lnSpc>
                <a:spcPct val="150000"/>
              </a:lnSpc>
            </a:pPr>
            <a:r>
              <a:rPr lang="zh-CN" altLang="en-US" sz="2400">
                <a:latin typeface="宋体" panose="02010600030101010101" pitchFamily="2" charset="-122"/>
                <a:ea typeface="宋体" panose="02010600030101010101" pitchFamily="2" charset="-122"/>
              </a:rPr>
              <a:t>②正文内容</a:t>
            </a:r>
            <a:endParaRPr lang="zh-CN" altLang="en-US" sz="2400">
              <a:latin typeface="宋体" panose="02010600030101010101" pitchFamily="2" charset="-122"/>
              <a:ea typeface="宋体" panose="02010600030101010101" pitchFamily="2" charset="-122"/>
            </a:endParaRPr>
          </a:p>
          <a:p>
            <a:pPr indent="0" algn="l" fontAlgn="auto">
              <a:lnSpc>
                <a:spcPct val="150000"/>
              </a:lnSpc>
            </a:pPr>
            <a:r>
              <a:rPr lang="zh-CN" altLang="en-US" sz="2400">
                <a:latin typeface="宋体" panose="02010600030101010101" pitchFamily="2" charset="-122"/>
                <a:ea typeface="宋体" panose="02010600030101010101" pitchFamily="2" charset="-122"/>
              </a:rPr>
              <a:t>③总结陈词</a:t>
            </a:r>
            <a:endParaRPr lang="zh-CN" altLang="en-US" sz="2400">
              <a:latin typeface="宋体" panose="02010600030101010101" pitchFamily="2" charset="-122"/>
              <a:ea typeface="宋体" panose="02010600030101010101" pitchFamily="2" charset="-122"/>
            </a:endParaRPr>
          </a:p>
        </p:txBody>
      </p:sp>
      <p:sp>
        <p:nvSpPr>
          <p:cNvPr id="6" name="文本框 5"/>
          <p:cNvSpPr txBox="1"/>
          <p:nvPr/>
        </p:nvSpPr>
        <p:spPr>
          <a:xfrm>
            <a:off x="1986280" y="2353945"/>
            <a:ext cx="1172210" cy="2306955"/>
          </a:xfrm>
          <a:prstGeom prst="rect">
            <a:avLst/>
          </a:prstGeom>
          <a:solidFill>
            <a:schemeClr val="accent6">
              <a:lumMod val="20000"/>
              <a:lumOff val="80000"/>
            </a:schemeClr>
          </a:solidFill>
        </p:spPr>
        <p:txBody>
          <a:bodyPr wrap="square">
            <a:spAutoFit/>
          </a:bodyPr>
          <a:p>
            <a:pPr indent="0" algn="l" fontAlgn="auto">
              <a:lnSpc>
                <a:spcPct val="150000"/>
              </a:lnSpc>
            </a:pPr>
            <a:r>
              <a:rPr lang="zh-CN" altLang="en-US" sz="2400">
                <a:latin typeface="宋体" panose="02010600030101010101" pitchFamily="2" charset="-122"/>
                <a:ea typeface="宋体" panose="02010600030101010101" pitchFamily="2" charset="-122"/>
              </a:rPr>
              <a:t>①审题</a:t>
            </a:r>
            <a:endParaRPr lang="zh-CN" altLang="en-US" sz="2400">
              <a:latin typeface="宋体" panose="02010600030101010101" pitchFamily="2" charset="-122"/>
              <a:ea typeface="宋体" panose="02010600030101010101" pitchFamily="2" charset="-122"/>
            </a:endParaRPr>
          </a:p>
          <a:p>
            <a:pPr indent="0" algn="l" fontAlgn="auto">
              <a:lnSpc>
                <a:spcPct val="150000"/>
              </a:lnSpc>
            </a:pPr>
            <a:r>
              <a:rPr lang="zh-CN" altLang="en-US" sz="2400">
                <a:latin typeface="宋体" panose="02010600030101010101" pitchFamily="2" charset="-122"/>
                <a:ea typeface="宋体" panose="02010600030101010101" pitchFamily="2" charset="-122"/>
              </a:rPr>
              <a:t>②草稿</a:t>
            </a:r>
            <a:endParaRPr lang="zh-CN" altLang="en-US" sz="2400">
              <a:latin typeface="宋体" panose="02010600030101010101" pitchFamily="2" charset="-122"/>
              <a:ea typeface="宋体" panose="02010600030101010101" pitchFamily="2" charset="-122"/>
            </a:endParaRPr>
          </a:p>
          <a:p>
            <a:pPr indent="0" algn="l" fontAlgn="auto">
              <a:lnSpc>
                <a:spcPct val="150000"/>
              </a:lnSpc>
            </a:pPr>
            <a:r>
              <a:rPr lang="zh-CN" altLang="en-US" sz="2400">
                <a:latin typeface="宋体" panose="02010600030101010101" pitchFamily="2" charset="-122"/>
                <a:ea typeface="宋体" panose="02010600030101010101" pitchFamily="2" charset="-122"/>
              </a:rPr>
              <a:t>③正文</a:t>
            </a:r>
            <a:endParaRPr lang="zh-CN" altLang="en-US" sz="2400">
              <a:latin typeface="宋体" panose="02010600030101010101" pitchFamily="2" charset="-122"/>
              <a:ea typeface="宋体" panose="02010600030101010101" pitchFamily="2" charset="-122"/>
            </a:endParaRPr>
          </a:p>
          <a:p>
            <a:pPr indent="0" algn="l" fontAlgn="auto">
              <a:lnSpc>
                <a:spcPct val="150000"/>
              </a:lnSpc>
            </a:pPr>
            <a:r>
              <a:rPr lang="zh-CN" altLang="en-US" sz="2400">
                <a:latin typeface="宋体" panose="02010600030101010101" pitchFamily="2" charset="-122"/>
                <a:ea typeface="宋体" panose="02010600030101010101" pitchFamily="2" charset="-122"/>
              </a:rPr>
              <a:t>④检查</a:t>
            </a:r>
            <a:endParaRPr lang="zh-CN" altLang="en-US" sz="2400">
              <a:latin typeface="宋体" panose="02010600030101010101" pitchFamily="2" charset="-122"/>
              <a:ea typeface="宋体" panose="02010600030101010101" pitchFamily="2" charset="-122"/>
            </a:endParaRPr>
          </a:p>
        </p:txBody>
      </p:sp>
      <p:cxnSp>
        <p:nvCxnSpPr>
          <p:cNvPr id="7" name="直接箭头连接符 6"/>
          <p:cNvCxnSpPr>
            <a:stCxn id="3" idx="2"/>
          </p:cNvCxnSpPr>
          <p:nvPr/>
        </p:nvCxnSpPr>
        <p:spPr>
          <a:xfrm flipH="1">
            <a:off x="537210" y="1544320"/>
            <a:ext cx="307340" cy="76263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8" name="直接箭头连接符 7"/>
          <p:cNvCxnSpPr>
            <a:stCxn id="4" idx="2"/>
            <a:endCxn id="6" idx="0"/>
          </p:cNvCxnSpPr>
          <p:nvPr/>
        </p:nvCxnSpPr>
        <p:spPr>
          <a:xfrm flipH="1">
            <a:off x="2572385" y="1544320"/>
            <a:ext cx="38100" cy="80962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9" name="直接箭头连接符 8"/>
          <p:cNvCxnSpPr/>
          <p:nvPr/>
        </p:nvCxnSpPr>
        <p:spPr>
          <a:xfrm flipV="1">
            <a:off x="3077845" y="1770380"/>
            <a:ext cx="1029335" cy="95567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0" name="文本框 9"/>
          <p:cNvSpPr txBox="1"/>
          <p:nvPr/>
        </p:nvSpPr>
        <p:spPr>
          <a:xfrm>
            <a:off x="4196080" y="955040"/>
            <a:ext cx="3203575" cy="1938020"/>
          </a:xfrm>
          <a:prstGeom prst="rect">
            <a:avLst/>
          </a:prstGeom>
          <a:noFill/>
          <a:ln w="25400" cmpd="sng">
            <a:solidFill>
              <a:schemeClr val="tx1"/>
            </a:solidFill>
            <a:prstDash val="solid"/>
          </a:ln>
          <a:extLst>
            <a:ext uri="{909E8E84-426E-40DD-AFC4-6F175D3DCCD1}">
              <a14:hiddenFill xmlns:a14="http://schemas.microsoft.com/office/drawing/2010/main">
                <a:solidFill>
                  <a:schemeClr val="accent2">
                    <a:lumMod val="60000"/>
                    <a:lumOff val="40000"/>
                  </a:schemeClr>
                </a:solidFill>
              </a14:hiddenFill>
            </a:ext>
          </a:extLst>
        </p:spPr>
        <p:txBody>
          <a:bodyPr wrap="square">
            <a:spAutoFit/>
          </a:bodyPr>
          <a:p>
            <a:pPr algn="l"/>
            <a:r>
              <a:rPr lang="zh-CN" altLang="en-US" sz="2400">
                <a:latin typeface="宋体" panose="02010600030101010101" pitchFamily="2" charset="-122"/>
                <a:ea typeface="宋体" panose="02010600030101010101" pitchFamily="2" charset="-122"/>
              </a:rPr>
              <a:t>审主题（写什么）</a:t>
            </a:r>
            <a:endParaRPr lang="zh-CN" altLang="en-US" sz="2400">
              <a:latin typeface="宋体" panose="02010600030101010101" pitchFamily="2" charset="-122"/>
              <a:ea typeface="宋体" panose="02010600030101010101" pitchFamily="2" charset="-122"/>
            </a:endParaRPr>
          </a:p>
          <a:p>
            <a:pPr algn="l"/>
            <a:r>
              <a:rPr lang="zh-CN" altLang="en-US" sz="2400">
                <a:latin typeface="Calibri" panose="020F0502020204030204" charset="0"/>
                <a:ea typeface="宋体" panose="02010600030101010101" pitchFamily="2" charset="-122"/>
              </a:rPr>
              <a:t>审体裁（怎么写）</a:t>
            </a:r>
            <a:endParaRPr lang="zh-CN" altLang="en-US" sz="2400">
              <a:latin typeface="Calibri" panose="020F0502020204030204" charset="0"/>
              <a:ea typeface="宋体" panose="02010600030101010101" pitchFamily="2" charset="-122"/>
            </a:endParaRPr>
          </a:p>
          <a:p>
            <a:pPr algn="l"/>
            <a:r>
              <a:rPr lang="zh-CN" altLang="en-US" sz="2400">
                <a:latin typeface="Calibri" panose="020F0502020204030204" charset="0"/>
                <a:ea typeface="宋体" panose="02010600030101010101" pitchFamily="2" charset="-122"/>
              </a:rPr>
              <a:t>审时态（为什么）</a:t>
            </a:r>
            <a:endParaRPr lang="zh-CN" altLang="en-US" sz="2400">
              <a:latin typeface="Calibri" panose="020F0502020204030204" charset="0"/>
              <a:ea typeface="宋体" panose="02010600030101010101" pitchFamily="2" charset="-122"/>
            </a:endParaRPr>
          </a:p>
          <a:p>
            <a:pPr algn="l"/>
            <a:r>
              <a:rPr lang="zh-CN" altLang="en-US" sz="2400">
                <a:latin typeface="宋体" panose="02010600030101010101" pitchFamily="2" charset="-122"/>
                <a:ea typeface="宋体" panose="02010600030101010101" pitchFamily="2" charset="-122"/>
              </a:rPr>
              <a:t>审人称（写给谁）</a:t>
            </a:r>
            <a:endParaRPr lang="zh-CN" altLang="en-US" sz="2400">
              <a:latin typeface="宋体" panose="02010600030101010101" pitchFamily="2" charset="-122"/>
              <a:ea typeface="宋体" panose="02010600030101010101" pitchFamily="2" charset="-122"/>
            </a:endParaRPr>
          </a:p>
          <a:p>
            <a:pPr algn="l"/>
            <a:r>
              <a:rPr lang="zh-CN" altLang="en-US" sz="2400">
                <a:latin typeface="宋体" panose="02010600030101010101" pitchFamily="2" charset="-122"/>
                <a:ea typeface="宋体" panose="02010600030101010101" pitchFamily="2" charset="-122"/>
              </a:rPr>
              <a:t>审内容（要点齐全）</a:t>
            </a:r>
            <a:endParaRPr lang="zh-CN" altLang="en-US" sz="2400">
              <a:latin typeface="宋体" panose="02010600030101010101" pitchFamily="2" charset="-122"/>
              <a:ea typeface="宋体" panose="02010600030101010101" pitchFamily="2" charset="-122"/>
            </a:endParaRPr>
          </a:p>
        </p:txBody>
      </p:sp>
      <p:cxnSp>
        <p:nvCxnSpPr>
          <p:cNvPr id="13" name="直接箭头连接符 12"/>
          <p:cNvCxnSpPr/>
          <p:nvPr/>
        </p:nvCxnSpPr>
        <p:spPr>
          <a:xfrm>
            <a:off x="3127375" y="3937000"/>
            <a:ext cx="1022985" cy="78105"/>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a:off x="4229735" y="3631565"/>
            <a:ext cx="4649470" cy="829945"/>
          </a:xfrm>
          <a:prstGeom prst="rect">
            <a:avLst/>
          </a:prstGeom>
          <a:noFill/>
          <a:ln w="25400">
            <a:solidFill>
              <a:schemeClr val="tx1"/>
            </a:solidFill>
          </a:ln>
        </p:spPr>
        <p:txBody>
          <a:bodyPr wrap="square">
            <a:spAutoFit/>
          </a:bodyPr>
          <a:p>
            <a:pPr algn="l"/>
            <a:r>
              <a:rPr lang="zh-CN" altLang="en-US" sz="2400">
                <a:latin typeface="宋体" panose="02010600030101010101" pitchFamily="2" charset="-122"/>
                <a:ea typeface="宋体" panose="02010600030101010101" pitchFamily="2" charset="-122"/>
                <a:cs typeface="宋体" panose="02010600030101010101" pitchFamily="2" charset="-122"/>
              </a:rPr>
              <a:t>要点完整、</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内容贴切</a:t>
            </a:r>
            <a:r>
              <a:rPr lang="zh-CN" altLang="en-US" sz="2400">
                <a:latin typeface="宋体" panose="02010600030101010101" pitchFamily="2" charset="-122"/>
                <a:ea typeface="宋体" panose="02010600030101010101" pitchFamily="2" charset="-122"/>
                <a:cs typeface="宋体" panose="02010600030101010101" pitchFamily="2" charset="-122"/>
              </a:rPr>
              <a:t>、体裁正确</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latin typeface="宋体" panose="02010600030101010101" pitchFamily="2" charset="-122"/>
                <a:ea typeface="宋体" panose="02010600030101010101" pitchFamily="2" charset="-122"/>
                <a:cs typeface="宋体" panose="02010600030101010101" pitchFamily="2" charset="-122"/>
              </a:rPr>
              <a:t>词汇丰富、句式多样、语言自然</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cxnSp>
        <p:nvCxnSpPr>
          <p:cNvPr id="15" name="直接箭头连接符 14"/>
          <p:cNvCxnSpPr/>
          <p:nvPr/>
        </p:nvCxnSpPr>
        <p:spPr>
          <a:xfrm>
            <a:off x="3108960" y="4568190"/>
            <a:ext cx="1120775" cy="555625"/>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4229735" y="4577080"/>
            <a:ext cx="7549515" cy="2306955"/>
          </a:xfrm>
          <a:prstGeom prst="rect">
            <a:avLst/>
          </a:prstGeom>
          <a:noFill/>
          <a:ln w="25400">
            <a:solidFill>
              <a:schemeClr val="tx1"/>
            </a:solidFill>
          </a:ln>
        </p:spPr>
        <p:txBody>
          <a:bodyPr wrap="square">
            <a:spAutoFit/>
          </a:bodyPr>
          <a:p>
            <a:pPr algn="l"/>
            <a:r>
              <a:rPr lang="zh-CN" altLang="en-US" sz="2400">
                <a:latin typeface="宋体" panose="02010600030101010101" pitchFamily="2" charset="-122"/>
                <a:ea typeface="宋体" panose="02010600030101010101" pitchFamily="2" charset="-122"/>
                <a:cs typeface="宋体" panose="02010600030101010101" pitchFamily="2" charset="-122"/>
              </a:rPr>
              <a:t>避免要点不全，直接降档处理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latin typeface="宋体" panose="02010600030101010101" pitchFamily="2" charset="-122"/>
                <a:ea typeface="宋体" panose="02010600030101010101" pitchFamily="2" charset="-122"/>
                <a:cs typeface="宋体" panose="02010600030101010101" pitchFamily="2" charset="-122"/>
              </a:rPr>
              <a:t>避免低级错误：人称、单词拼写、不规则动词变化形式、单复数、主谓一致、时态、语态、冠词</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latin typeface="宋体" panose="02010600030101010101" pitchFamily="2" charset="-122"/>
                <a:ea typeface="宋体" panose="02010600030101010101" pitchFamily="2" charset="-122"/>
                <a:cs typeface="宋体" panose="02010600030101010101" pitchFamily="2" charset="-122"/>
              </a:rPr>
              <a:t>避免</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主语</a:t>
            </a:r>
            <a:r>
              <a:rPr lang="zh-CN" altLang="en-US" sz="2400">
                <a:latin typeface="宋体" panose="02010600030101010101" pitchFamily="2" charset="-122"/>
                <a:ea typeface="宋体" panose="02010600030101010101" pitchFamily="2" charset="-122"/>
                <a:cs typeface="宋体" panose="02010600030101010101" pitchFamily="2" charset="-122"/>
              </a:rPr>
              <a:t>单一</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latin typeface="宋体" panose="02010600030101010101" pitchFamily="2" charset="-122"/>
                <a:ea typeface="宋体" panose="02010600030101010101" pitchFamily="2" charset="-122"/>
                <a:cs typeface="宋体" panose="02010600030101010101" pitchFamily="2" charset="-122"/>
              </a:rPr>
              <a:t>避免总是简单句叠加</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latin typeface="宋体" panose="02010600030101010101" pitchFamily="2" charset="-122"/>
                <a:ea typeface="宋体" panose="02010600030101010101" pitchFamily="2" charset="-122"/>
                <a:cs typeface="宋体" panose="02010600030101010101" pitchFamily="2" charset="-122"/>
              </a:rPr>
              <a:t>避免卷面涂改不清失分</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cxnSp>
        <p:nvCxnSpPr>
          <p:cNvPr id="11" name="直接箭头连接符 10"/>
          <p:cNvCxnSpPr>
            <a:endCxn id="12" idx="1"/>
          </p:cNvCxnSpPr>
          <p:nvPr/>
        </p:nvCxnSpPr>
        <p:spPr>
          <a:xfrm flipV="1">
            <a:off x="3127375" y="3260725"/>
            <a:ext cx="1080770" cy="12763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2" name="文本框 11"/>
          <p:cNvSpPr txBox="1"/>
          <p:nvPr/>
        </p:nvSpPr>
        <p:spPr>
          <a:xfrm>
            <a:off x="4208145" y="3030220"/>
            <a:ext cx="2846705" cy="460375"/>
          </a:xfrm>
          <a:prstGeom prst="rect">
            <a:avLst/>
          </a:prstGeom>
          <a:ln w="25400">
            <a:solidFill>
              <a:schemeClr val="tx1"/>
            </a:solidFill>
          </a:ln>
        </p:spPr>
        <p:txBody>
          <a:bodyPr wrap="square">
            <a:spAutoFit/>
          </a:bodyPr>
          <a:p>
            <a:pPr algn="l"/>
            <a:r>
              <a:rPr lang="zh-CN" altLang="en-US" sz="2400">
                <a:latin typeface="宋体" panose="02010600030101010101" pitchFamily="2" charset="-122"/>
                <a:ea typeface="宋体" panose="02010600030101010101" pitchFamily="2" charset="-122"/>
              </a:rPr>
              <a:t>腹稿、大纲式草稿</a:t>
            </a:r>
            <a:endParaRPr lang="zh-CN" altLang="en-US" sz="2400">
              <a:latin typeface="宋体" panose="02010600030101010101" pitchFamily="2" charset="-122"/>
              <a:ea typeface="宋体" panose="02010600030101010101" pitchFamily="2" charset="-122"/>
            </a:endParaRPr>
          </a:p>
        </p:txBody>
      </p:sp>
      <p:pic>
        <p:nvPicPr>
          <p:cNvPr id="17" name="图片 16" descr="2"/>
          <p:cNvPicPr>
            <a:picLocks noChangeAspect="1"/>
          </p:cNvPicPr>
          <p:nvPr/>
        </p:nvPicPr>
        <p:blipFill>
          <a:blip r:embed="rId1"/>
          <a:stretch>
            <a:fillRect/>
          </a:stretch>
        </p:blipFill>
        <p:spPr>
          <a:xfrm>
            <a:off x="7705725" y="383540"/>
            <a:ext cx="4231640" cy="30048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1795" y="528320"/>
            <a:ext cx="11333480" cy="2410460"/>
          </a:xfrm>
          <a:prstGeom prst="rect">
            <a:avLst/>
          </a:prstGeom>
          <a:noFill/>
          <a:ln w="25400">
            <a:solidFill>
              <a:schemeClr val="accent2"/>
            </a:solidFill>
          </a:ln>
        </p:spPr>
        <p:txBody>
          <a:bodyPr wrap="square" rtlCol="0" anchor="t">
            <a:noAutofit/>
          </a:bodyPr>
          <a:p>
            <a:pPr indent="0" algn="just" fontAlgn="auto">
              <a:lnSpc>
                <a:spcPct val="150000"/>
              </a:lnSpc>
            </a:pPr>
            <a:r>
              <a:rPr lang="zh-CN" altLang="en-US" sz="3200"/>
              <a:t>假定你是李华，你们班上周五在公园上了一节美术课，请给</a:t>
            </a:r>
            <a:endParaRPr lang="zh-CN" altLang="en-US" sz="3200"/>
          </a:p>
          <a:p>
            <a:pPr indent="0" algn="just" fontAlgn="auto">
              <a:lnSpc>
                <a:spcPct val="150000"/>
              </a:lnSpc>
            </a:pPr>
            <a:r>
              <a:rPr lang="zh-CN" altLang="en-US" sz="3200"/>
              <a:t>英国好友Chris写一封邮件分享你的经历，内容包括:</a:t>
            </a:r>
            <a:endParaRPr lang="zh-CN" altLang="en-US" sz="3200"/>
          </a:p>
          <a:p>
            <a:pPr indent="0" algn="just" fontAlgn="auto">
              <a:lnSpc>
                <a:spcPct val="150000"/>
              </a:lnSpc>
            </a:pPr>
            <a:r>
              <a:rPr lang="zh-CN" altLang="en-US" sz="3200"/>
              <a:t>1.你的作品内容2.你的感想 .</a:t>
            </a:r>
            <a:endParaRPr lang="zh-CN" altLang="en-US" sz="3200"/>
          </a:p>
        </p:txBody>
      </p:sp>
      <p:sp>
        <p:nvSpPr>
          <p:cNvPr id="10" name="文本框 9"/>
          <p:cNvSpPr txBox="1"/>
          <p:nvPr/>
        </p:nvSpPr>
        <p:spPr>
          <a:xfrm>
            <a:off x="2070100" y="3329305"/>
            <a:ext cx="4248785" cy="2553335"/>
          </a:xfrm>
          <a:prstGeom prst="rect">
            <a:avLst/>
          </a:prstGeom>
          <a:noFill/>
          <a:ln w="25400" cmpd="sng">
            <a:solidFill>
              <a:schemeClr val="tx1"/>
            </a:solidFill>
            <a:prstDash val="solid"/>
          </a:ln>
          <a:extLst>
            <a:ext uri="{909E8E84-426E-40DD-AFC4-6F175D3DCCD1}">
              <a14:hiddenFill xmlns:a14="http://schemas.microsoft.com/office/drawing/2010/main">
                <a:solidFill>
                  <a:schemeClr val="accent2">
                    <a:lumMod val="60000"/>
                    <a:lumOff val="40000"/>
                  </a:schemeClr>
                </a:solidFill>
              </a14:hiddenFill>
            </a:ext>
          </a:extLst>
        </p:spPr>
        <p:txBody>
          <a:bodyPr wrap="square">
            <a:spAutoFit/>
          </a:bodyPr>
          <a:p>
            <a:pPr algn="l"/>
            <a:r>
              <a:rPr lang="zh-CN" altLang="en-US" sz="3200">
                <a:latin typeface="宋体" panose="02010600030101010101" pitchFamily="2" charset="-122"/>
                <a:ea typeface="宋体" panose="02010600030101010101" pitchFamily="2" charset="-122"/>
              </a:rPr>
              <a:t>审主题（写什么）</a:t>
            </a:r>
            <a:endParaRPr lang="zh-CN" altLang="en-US" sz="3200">
              <a:latin typeface="宋体" panose="02010600030101010101" pitchFamily="2" charset="-122"/>
              <a:ea typeface="宋体" panose="02010600030101010101" pitchFamily="2" charset="-122"/>
            </a:endParaRPr>
          </a:p>
          <a:p>
            <a:pPr algn="l"/>
            <a:r>
              <a:rPr lang="zh-CN" altLang="en-US" sz="3200">
                <a:latin typeface="Calibri" panose="020F0502020204030204" charset="0"/>
                <a:ea typeface="宋体" panose="02010600030101010101" pitchFamily="2" charset="-122"/>
              </a:rPr>
              <a:t>审体裁（怎么写）</a:t>
            </a:r>
            <a:endParaRPr lang="zh-CN" altLang="en-US" sz="3200">
              <a:latin typeface="Calibri" panose="020F0502020204030204" charset="0"/>
              <a:ea typeface="宋体" panose="02010600030101010101" pitchFamily="2" charset="-122"/>
            </a:endParaRPr>
          </a:p>
          <a:p>
            <a:pPr algn="l"/>
            <a:r>
              <a:rPr lang="zh-CN" altLang="en-US" sz="3200">
                <a:latin typeface="Calibri" panose="020F0502020204030204" charset="0"/>
                <a:ea typeface="宋体" panose="02010600030101010101" pitchFamily="2" charset="-122"/>
              </a:rPr>
              <a:t>审时态（为什么）</a:t>
            </a:r>
            <a:endParaRPr lang="zh-CN" altLang="en-US" sz="3200">
              <a:latin typeface="Calibri" panose="020F0502020204030204" charset="0"/>
              <a:ea typeface="宋体" panose="02010600030101010101" pitchFamily="2" charset="-122"/>
            </a:endParaRPr>
          </a:p>
          <a:p>
            <a:pPr algn="l"/>
            <a:r>
              <a:rPr lang="zh-CN" altLang="en-US" sz="3200">
                <a:latin typeface="宋体" panose="02010600030101010101" pitchFamily="2" charset="-122"/>
                <a:ea typeface="宋体" panose="02010600030101010101" pitchFamily="2" charset="-122"/>
              </a:rPr>
              <a:t>审人称（写给谁）</a:t>
            </a:r>
            <a:endParaRPr lang="zh-CN" altLang="en-US" sz="3200">
              <a:latin typeface="宋体" panose="02010600030101010101" pitchFamily="2" charset="-122"/>
              <a:ea typeface="宋体" panose="02010600030101010101" pitchFamily="2" charset="-122"/>
            </a:endParaRPr>
          </a:p>
          <a:p>
            <a:pPr algn="l"/>
            <a:r>
              <a:rPr lang="zh-CN" altLang="en-US" sz="3200">
                <a:latin typeface="宋体" panose="02010600030101010101" pitchFamily="2" charset="-122"/>
                <a:ea typeface="宋体" panose="02010600030101010101" pitchFamily="2" charset="-122"/>
              </a:rPr>
              <a:t>审内容（要点齐全）</a:t>
            </a:r>
            <a:endParaRPr lang="zh-CN" altLang="en-US" sz="3200">
              <a:latin typeface="宋体" panose="02010600030101010101" pitchFamily="2" charset="-122"/>
              <a:ea typeface="宋体" panose="02010600030101010101" pitchFamily="2" charset="-122"/>
            </a:endParaRPr>
          </a:p>
        </p:txBody>
      </p:sp>
      <p:sp>
        <p:nvSpPr>
          <p:cNvPr id="5" name="文本框 4"/>
          <p:cNvSpPr txBox="1"/>
          <p:nvPr/>
        </p:nvSpPr>
        <p:spPr>
          <a:xfrm>
            <a:off x="269240" y="3751580"/>
            <a:ext cx="1800860" cy="829945"/>
          </a:xfrm>
          <a:prstGeom prst="rect">
            <a:avLst/>
          </a:prstGeom>
          <a:noFill/>
        </p:spPr>
        <p:txBody>
          <a:bodyPr wrap="square" rtlCol="0" anchor="t">
            <a:spAutoFit/>
          </a:bodyPr>
          <a:p>
            <a:pPr indent="0" algn="l" fontAlgn="auto">
              <a:lnSpc>
                <a:spcPct val="150000"/>
              </a:lnSpc>
            </a:pPr>
            <a:r>
              <a:rPr lang="zh-CN" altLang="en-US" sz="3200" b="1">
                <a:solidFill>
                  <a:schemeClr val="accent2"/>
                </a:solidFill>
                <a:latin typeface="宋体" panose="02010600030101010101" pitchFamily="2" charset="-122"/>
                <a:ea typeface="宋体" panose="02010600030101010101" pitchFamily="2" charset="-122"/>
                <a:sym typeface="+mn-ea"/>
              </a:rPr>
              <a:t>①审题</a:t>
            </a:r>
            <a:endParaRPr lang="zh-CN" altLang="en-US" sz="3200" b="1">
              <a:solidFill>
                <a:schemeClr val="accent2"/>
              </a:solidFill>
              <a:latin typeface="宋体" panose="02010600030101010101" pitchFamily="2" charset="-122"/>
              <a:ea typeface="宋体" panose="02010600030101010101" pitchFamily="2" charset="-122"/>
              <a:sym typeface="+mn-ea"/>
            </a:endParaRPr>
          </a:p>
        </p:txBody>
      </p:sp>
      <p:sp>
        <p:nvSpPr>
          <p:cNvPr id="7" name="圆角矩形 6"/>
          <p:cNvSpPr/>
          <p:nvPr/>
        </p:nvSpPr>
        <p:spPr>
          <a:xfrm>
            <a:off x="7845425" y="688340"/>
            <a:ext cx="2247900" cy="632460"/>
          </a:xfrm>
          <a:prstGeom prst="roundRect">
            <a:avLst/>
          </a:prstGeom>
          <a:noFill/>
          <a:ln w="41275">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箭头连接符 8"/>
          <p:cNvCxnSpPr/>
          <p:nvPr/>
        </p:nvCxnSpPr>
        <p:spPr>
          <a:xfrm flipV="1">
            <a:off x="5175885" y="1330325"/>
            <a:ext cx="3696970" cy="226250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8" name="圆角矩形 7"/>
          <p:cNvSpPr/>
          <p:nvPr/>
        </p:nvSpPr>
        <p:spPr>
          <a:xfrm>
            <a:off x="5245100" y="1448435"/>
            <a:ext cx="2600325" cy="632460"/>
          </a:xfrm>
          <a:prstGeom prst="roundRect">
            <a:avLst/>
          </a:prstGeom>
          <a:noFill/>
          <a:ln w="41275">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 name="直接箭头连接符 10"/>
          <p:cNvCxnSpPr/>
          <p:nvPr/>
        </p:nvCxnSpPr>
        <p:spPr>
          <a:xfrm flipV="1">
            <a:off x="4923155" y="1223645"/>
            <a:ext cx="3318510" cy="223710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2" name="圆角矩形 11"/>
          <p:cNvSpPr/>
          <p:nvPr/>
        </p:nvSpPr>
        <p:spPr>
          <a:xfrm>
            <a:off x="518795" y="1392555"/>
            <a:ext cx="2522855" cy="632460"/>
          </a:xfrm>
          <a:prstGeom prst="roundRect">
            <a:avLst/>
          </a:prstGeom>
          <a:noFill/>
          <a:ln w="41275">
            <a:solidFill>
              <a:schemeClr val="accent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3" name="直接箭头连接符 12"/>
          <p:cNvCxnSpPr/>
          <p:nvPr/>
        </p:nvCxnSpPr>
        <p:spPr>
          <a:xfrm flipV="1">
            <a:off x="3938270" y="2025015"/>
            <a:ext cx="8890" cy="2024380"/>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4" name="圆角矩形 13"/>
          <p:cNvSpPr/>
          <p:nvPr/>
        </p:nvSpPr>
        <p:spPr>
          <a:xfrm>
            <a:off x="4672965" y="688340"/>
            <a:ext cx="1092200" cy="632460"/>
          </a:xfrm>
          <a:prstGeom prst="roundRect">
            <a:avLst/>
          </a:prstGeom>
          <a:noFill/>
          <a:ln w="41275">
            <a:solidFill>
              <a:srgbClr val="00B0F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5" name="直接箭头连接符 14"/>
          <p:cNvCxnSpPr/>
          <p:nvPr/>
        </p:nvCxnSpPr>
        <p:spPr>
          <a:xfrm flipV="1">
            <a:off x="5019675" y="1405255"/>
            <a:ext cx="117475" cy="3115310"/>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6" name="圆角矩形 15"/>
          <p:cNvSpPr/>
          <p:nvPr/>
        </p:nvSpPr>
        <p:spPr>
          <a:xfrm>
            <a:off x="3110230" y="1448435"/>
            <a:ext cx="2066290" cy="632460"/>
          </a:xfrm>
          <a:prstGeom prst="roundRect">
            <a:avLst/>
          </a:prstGeom>
          <a:noFill/>
          <a:ln w="412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7" name="直接箭头连接符 16"/>
          <p:cNvCxnSpPr/>
          <p:nvPr/>
        </p:nvCxnSpPr>
        <p:spPr>
          <a:xfrm flipH="1" flipV="1">
            <a:off x="2211705" y="2025015"/>
            <a:ext cx="1555750" cy="303085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8" name="圆角矩形 17"/>
          <p:cNvSpPr/>
          <p:nvPr/>
        </p:nvSpPr>
        <p:spPr>
          <a:xfrm>
            <a:off x="441325" y="2207895"/>
            <a:ext cx="5104765" cy="632460"/>
          </a:xfrm>
          <a:prstGeom prst="roundRect">
            <a:avLst/>
          </a:prstGeom>
          <a:noFill/>
          <a:ln w="41275">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9" name="直接箭头连接符 18"/>
          <p:cNvCxnSpPr/>
          <p:nvPr/>
        </p:nvCxnSpPr>
        <p:spPr>
          <a:xfrm flipH="1" flipV="1">
            <a:off x="5455285" y="2840355"/>
            <a:ext cx="110490" cy="2771775"/>
          </a:xfrm>
          <a:prstGeom prst="straightConnector1">
            <a:avLst/>
          </a:prstGeom>
          <a:ln w="190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22" name="文本框 21"/>
          <p:cNvSpPr txBox="1"/>
          <p:nvPr/>
        </p:nvSpPr>
        <p:spPr>
          <a:xfrm>
            <a:off x="6793865" y="3538855"/>
            <a:ext cx="5219700" cy="1198880"/>
          </a:xfrm>
          <a:prstGeom prst="rect">
            <a:avLst/>
          </a:prstGeom>
        </p:spPr>
        <p:txBody>
          <a:bodyPr wrap="square">
            <a:spAutoFit/>
          </a:bodyPr>
          <a:p>
            <a:pPr algn="l"/>
            <a:r>
              <a:rPr lang="zh-CN" altLang="en-US" sz="2400">
                <a:solidFill>
                  <a:schemeClr val="accent1">
                    <a:lumMod val="75000"/>
                  </a:schemeClr>
                </a:solidFill>
                <a:latin typeface="Arial" panose="020B0604020202020204" pitchFamily="34" charset="0"/>
                <a:ea typeface="微软雅黑" panose="020B0503020204020204" charset="-122"/>
              </a:rPr>
              <a:t>经历：一般过去时；感想：一般过去时、一般现在时、一般将来时（展望未来）</a:t>
            </a:r>
            <a:endParaRPr lang="zh-CN" altLang="en-US" sz="2400">
              <a:solidFill>
                <a:schemeClr val="accent1">
                  <a:lumMod val="75000"/>
                </a:schemeClr>
              </a:solidFill>
              <a:latin typeface="Arial" panose="020B0604020202020204" pitchFamily="34" charset="0"/>
              <a:ea typeface="微软雅黑" panose="020B0503020204020204" charset="-122"/>
            </a:endParaRPr>
          </a:p>
        </p:txBody>
      </p:sp>
      <p:sp>
        <p:nvSpPr>
          <p:cNvPr id="23" name="文本框 22"/>
          <p:cNvSpPr txBox="1"/>
          <p:nvPr/>
        </p:nvSpPr>
        <p:spPr>
          <a:xfrm>
            <a:off x="6697345" y="5020945"/>
            <a:ext cx="5133975" cy="829945"/>
          </a:xfrm>
          <a:prstGeom prst="rect">
            <a:avLst/>
          </a:prstGeom>
        </p:spPr>
        <p:txBody>
          <a:bodyPr wrap="square">
            <a:spAutoFit/>
          </a:bodyPr>
          <a:p>
            <a:pPr algn="l"/>
            <a:r>
              <a:rPr lang="zh-CN" altLang="en-US" sz="2400">
                <a:solidFill>
                  <a:schemeClr val="accent2">
                    <a:lumMod val="75000"/>
                  </a:schemeClr>
                </a:solidFill>
                <a:latin typeface="Arial" panose="020B0604020202020204" pitchFamily="34" charset="0"/>
                <a:ea typeface="微软雅黑" panose="020B0503020204020204" charset="-122"/>
              </a:rPr>
              <a:t>英国好友</a:t>
            </a:r>
            <a:r>
              <a:rPr lang="en-US" altLang="zh-CN" sz="2400">
                <a:solidFill>
                  <a:schemeClr val="accent2">
                    <a:lumMod val="75000"/>
                  </a:schemeClr>
                </a:solidFill>
                <a:latin typeface="Arial" panose="020B0604020202020204" pitchFamily="34" charset="0"/>
                <a:ea typeface="微软雅黑" panose="020B0503020204020204" charset="-122"/>
              </a:rPr>
              <a:t>Chris               </a:t>
            </a:r>
            <a:r>
              <a:rPr lang="zh-CN" altLang="en-US" sz="2400">
                <a:solidFill>
                  <a:schemeClr val="accent2">
                    <a:lumMod val="75000"/>
                  </a:schemeClr>
                </a:solidFill>
                <a:latin typeface="Arial" panose="020B0604020202020204" pitchFamily="34" charset="0"/>
                <a:ea typeface="微软雅黑" panose="020B0503020204020204" charset="-122"/>
                <a:sym typeface="+mn-ea"/>
              </a:rPr>
              <a:t>语气</a:t>
            </a:r>
            <a:r>
              <a:rPr lang="en-US" altLang="zh-CN" sz="2400">
                <a:solidFill>
                  <a:schemeClr val="accent2">
                    <a:lumMod val="75000"/>
                  </a:schemeClr>
                </a:solidFill>
                <a:latin typeface="Arial" panose="020B0604020202020204" pitchFamily="34" charset="0"/>
                <a:ea typeface="微软雅黑" panose="020B0503020204020204" charset="-122"/>
              </a:rPr>
              <a:t> </a:t>
            </a:r>
            <a:r>
              <a:rPr lang="zh-CN" altLang="en-US" sz="2400">
                <a:solidFill>
                  <a:schemeClr val="accent2">
                    <a:lumMod val="75000"/>
                  </a:schemeClr>
                </a:solidFill>
                <a:latin typeface="Arial" panose="020B0604020202020204" pitchFamily="34" charset="0"/>
                <a:ea typeface="微软雅黑" panose="020B0503020204020204" charset="-122"/>
              </a:rPr>
              <a:t>随意、非正式</a:t>
            </a:r>
            <a:endParaRPr lang="zh-CN" altLang="en-US" sz="2400">
              <a:solidFill>
                <a:schemeClr val="accent2">
                  <a:lumMod val="75000"/>
                </a:schemeClr>
              </a:solidFill>
              <a:latin typeface="Arial" panose="020B0604020202020204" pitchFamily="34" charset="0"/>
              <a:ea typeface="微软雅黑" panose="020B0503020204020204" charset="-122"/>
            </a:endParaRPr>
          </a:p>
        </p:txBody>
      </p:sp>
      <p:cxnSp>
        <p:nvCxnSpPr>
          <p:cNvPr id="24" name="直接箭头连接符 23"/>
          <p:cNvCxnSpPr/>
          <p:nvPr/>
        </p:nvCxnSpPr>
        <p:spPr>
          <a:xfrm>
            <a:off x="8872855" y="5216525"/>
            <a:ext cx="775970" cy="1079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bldLvl="0" animBg="1"/>
      <p:bldP spid="14" grpId="0" bldLvl="0" animBg="1"/>
      <p:bldP spid="12" grpId="0" bldLvl="0" animBg="1"/>
      <p:bldP spid="18" grpId="0" bldLvl="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0175" y="99695"/>
            <a:ext cx="11901170" cy="583565"/>
          </a:xfrm>
          <a:prstGeom prst="rect">
            <a:avLst/>
          </a:prstGeom>
          <a:noFill/>
        </p:spPr>
        <p:txBody>
          <a:bodyPr wrap="square" rtlCol="0" anchor="t">
            <a:spAutoFit/>
          </a:bodyPr>
          <a:p>
            <a:r>
              <a:rPr lang="zh-CN" sz="3200" b="1">
                <a:solidFill>
                  <a:srgbClr val="FF0000"/>
                </a:solidFill>
                <a:latin typeface="仿宋" panose="02010609060101010101" charset="-122"/>
                <a:ea typeface="仿宋" panose="02010609060101010101" charset="-122"/>
                <a:cs typeface="仿宋" panose="02010609060101010101" charset="-122"/>
                <a:sym typeface="+mn-ea"/>
              </a:rPr>
              <a:t>基于类似话题的课本单元主题（</a:t>
            </a:r>
            <a:r>
              <a:rPr lang="zh-CN" sz="3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新教材必修一</a:t>
            </a:r>
            <a:r>
              <a:rPr lang="en-US" sz="3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 </a:t>
            </a:r>
            <a:r>
              <a:rPr lang="zh-CN" sz="3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en-US" sz="3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 </a:t>
            </a:r>
            <a:r>
              <a:rPr lang="zh-CN" sz="3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选择性必修四</a:t>
            </a:r>
            <a:r>
              <a:rPr lang="zh-CN" sz="3200" b="1">
                <a:solidFill>
                  <a:srgbClr val="FF0000"/>
                </a:solidFill>
                <a:latin typeface="仿宋" panose="02010609060101010101" charset="-122"/>
                <a:ea typeface="仿宋" panose="02010609060101010101" charset="-122"/>
                <a:cs typeface="仿宋" panose="02010609060101010101" charset="-122"/>
                <a:sym typeface="+mn-ea"/>
              </a:rPr>
              <a:t>）</a:t>
            </a:r>
            <a:endParaRPr lang="zh-CN" altLang="en-US" sz="3200" b="1">
              <a:solidFill>
                <a:srgbClr val="FF0000"/>
              </a:solidFill>
              <a:latin typeface="仿宋" panose="02010609060101010101" charset="-122"/>
              <a:ea typeface="仿宋" panose="02010609060101010101" charset="-122"/>
              <a:cs typeface="仿宋" panose="02010609060101010101" charset="-122"/>
              <a:sym typeface="+mn-ea"/>
            </a:endParaRPr>
          </a:p>
        </p:txBody>
      </p:sp>
      <p:graphicFrame>
        <p:nvGraphicFramePr>
          <p:cNvPr id="4" name="表格 3"/>
          <p:cNvGraphicFramePr/>
          <p:nvPr>
            <p:custDataLst>
              <p:tags r:id="rId1"/>
            </p:custDataLst>
          </p:nvPr>
        </p:nvGraphicFramePr>
        <p:xfrm>
          <a:off x="260350" y="621665"/>
          <a:ext cx="11617960" cy="5507990"/>
        </p:xfrm>
        <a:graphic>
          <a:graphicData uri="http://schemas.openxmlformats.org/drawingml/2006/table">
            <a:tbl>
              <a:tblPr firstRow="1" bandRow="1">
                <a:tableStyleId>{5C22544A-7EE6-4342-B048-85BDC9FD1C3A}</a:tableStyleId>
              </a:tblPr>
              <a:tblGrid>
                <a:gridCol w="1844675"/>
                <a:gridCol w="9773285"/>
              </a:tblGrid>
              <a:tr h="822960">
                <a:tc>
                  <a:txBody>
                    <a:bodyPr/>
                    <a:p>
                      <a:pPr algn="ctr">
                        <a:buNone/>
                      </a:pPr>
                      <a:r>
                        <a:rPr lang="zh-CN" altLang="en-US" sz="2400">
                          <a:solidFill>
                            <a:schemeClr val="bg1"/>
                          </a:solidFill>
                        </a:rPr>
                        <a:t>单元议题（宏观）</a:t>
                      </a:r>
                      <a:endParaRPr lang="zh-CN" altLang="en-US" sz="2400">
                        <a:solidFill>
                          <a:schemeClr val="bg1"/>
                        </a:solidFill>
                      </a:endParaRPr>
                    </a:p>
                  </a:txBody>
                  <a:tcPr/>
                </a:tc>
                <a:tc>
                  <a:txBody>
                    <a:bodyPr/>
                    <a:p>
                      <a:pPr algn="ctr">
                        <a:buNone/>
                      </a:pPr>
                      <a:r>
                        <a:rPr lang="zh-CN" altLang="en-US" sz="2400">
                          <a:solidFill>
                            <a:schemeClr val="bg1"/>
                          </a:solidFill>
                        </a:rPr>
                        <a:t>相关单元</a:t>
                      </a:r>
                      <a:endParaRPr lang="zh-CN" altLang="en-US" sz="2400">
                        <a:solidFill>
                          <a:schemeClr val="bg1"/>
                        </a:solidFill>
                      </a:endParaRPr>
                    </a:p>
                  </a:txBody>
                  <a:tcPr/>
                </a:tc>
              </a:tr>
              <a:tr h="2499995">
                <a:tc>
                  <a:txBody>
                    <a:bodyPr/>
                    <a:p>
                      <a:pPr>
                        <a:buNone/>
                      </a:pPr>
                      <a:r>
                        <a:rPr lang="en-US" altLang="zh-CN" sz="2800" b="1"/>
                        <a:t>Nature </a:t>
                      </a:r>
                      <a:endParaRPr lang="en-US" altLang="zh-CN" sz="2800" b="1"/>
                    </a:p>
                  </a:txBody>
                  <a:tcPr/>
                </a:tc>
                <a:tc>
                  <a:txBody>
                    <a:bodyPr/>
                    <a:p>
                      <a:pPr indent="0" fontAlgn="auto">
                        <a:lnSpc>
                          <a:spcPct val="150000"/>
                        </a:lnSpc>
                        <a:buNone/>
                      </a:pPr>
                      <a:r>
                        <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History and Traditions                               (Unit4  </a:t>
                      </a:r>
                      <a:r>
                        <a:rPr lang="zh-CN"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必修二</a:t>
                      </a:r>
                      <a:r>
                        <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buNone/>
                      </a:pPr>
                      <a:r>
                        <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Fascinating Parks                                       (Unit3 选择性必修一)</a:t>
                      </a:r>
                      <a:endPar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buNone/>
                      </a:pPr>
                      <a:r>
                        <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Journey Across a Vast Land                       (Unit4 选择性必修二)</a:t>
                      </a:r>
                      <a:endPar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ts val="2860"/>
                        </a:lnSpc>
                        <a:buNone/>
                      </a:pPr>
                      <a:endPar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tc>
              </a:tr>
              <a:tr h="2185035">
                <a:tc>
                  <a:txBody>
                    <a:bodyPr/>
                    <a:p>
                      <a:pPr>
                        <a:buNone/>
                      </a:pPr>
                      <a:r>
                        <a:rPr lang="en-US" altLang="zh-CN" sz="2800" b="1"/>
                        <a:t>Art</a:t>
                      </a:r>
                      <a:endParaRPr lang="en-US" altLang="zh-CN" sz="2800" b="1"/>
                    </a:p>
                  </a:txBody>
                  <a:tcPr/>
                </a:tc>
                <a:tc>
                  <a:txBody>
                    <a:bodyPr/>
                    <a:p>
                      <a:pPr indent="0" fontAlgn="auto">
                        <a:lnSpc>
                          <a:spcPct val="150000"/>
                        </a:lnSpc>
                        <a:buNone/>
                      </a:pPr>
                      <a:r>
                        <a:rPr lang="en-US" altLang="en-US" sz="280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mn-ea"/>
                        </a:rPr>
                        <a:t>Music                                                           (Unit5  </a:t>
                      </a:r>
                      <a:r>
                        <a:rPr lang="zh-CN" altLang="en-US" sz="280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mn-ea"/>
                        </a:rPr>
                        <a:t>必修二</a:t>
                      </a:r>
                      <a:r>
                        <a:rPr lang="en-US" altLang="en-US" sz="280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buNone/>
                      </a:pPr>
                      <a:r>
                        <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Art                                                                (Unit1 </a:t>
                      </a:r>
                      <a:r>
                        <a:rPr lang="zh-CN"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选择性必修三</a:t>
                      </a:r>
                      <a:r>
                        <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buNone/>
                      </a:pPr>
                      <a:r>
                        <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rPr>
                        <a:t>Poems                                                           </a:t>
                      </a:r>
                      <a:r>
                        <a:rPr lang="en-US" altLang="en-US" sz="280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mn-ea"/>
                        </a:rPr>
                        <a:t>(Unit5 </a:t>
                      </a:r>
                      <a:r>
                        <a:rPr lang="zh-CN" altLang="en-US" sz="280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mn-ea"/>
                        </a:rPr>
                        <a:t>选择性必修三</a:t>
                      </a:r>
                      <a:r>
                        <a:rPr lang="en-US" altLang="en-US" sz="280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en-US" sz="2800" b="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half" idx="2"/>
          </p:nvPr>
        </p:nvSpPr>
        <p:spPr>
          <a:xfrm>
            <a:off x="373780" y="933535"/>
            <a:ext cx="5227200" cy="4608000"/>
          </a:xfrm>
        </p:spPr>
        <p:txBody>
          <a:bodyPr>
            <a:noAutofit/>
          </a:bodyPr>
          <a:p>
            <a:pPr marL="457200" indent="-457200">
              <a:buFont typeface="Wingdings" panose="05000000000000000000" charset="0"/>
              <a:buChar char="n"/>
            </a:pPr>
            <a:r>
              <a:rPr lang="zh-CN" altLang="en-US" sz="2800"/>
              <a:t>有机会干</a:t>
            </a:r>
            <a:r>
              <a:rPr lang="en-US" altLang="zh-CN" sz="2800"/>
              <a:t>......</a:t>
            </a:r>
            <a:endParaRPr lang="en-US" altLang="zh-CN" sz="2800"/>
          </a:p>
          <a:p>
            <a:pPr marL="457200" indent="-457200">
              <a:buFont typeface="Wingdings" panose="05000000000000000000" charset="0"/>
              <a:buChar char="n"/>
            </a:pPr>
            <a:r>
              <a:rPr lang="zh-CN" altLang="en-US" sz="2800"/>
              <a:t>给我快乐</a:t>
            </a:r>
            <a:endParaRPr lang="zh-CN" altLang="en-US" sz="2800"/>
          </a:p>
          <a:p>
            <a:pPr marL="457200" indent="-457200">
              <a:buFont typeface="Wingdings" panose="05000000000000000000" charset="0"/>
              <a:buChar char="n"/>
            </a:pPr>
            <a:r>
              <a:rPr lang="zh-CN" altLang="en-US" sz="2800"/>
              <a:t>放飞心情</a:t>
            </a:r>
            <a:endParaRPr lang="zh-CN" altLang="en-US" sz="2800"/>
          </a:p>
          <a:p>
            <a:pPr marL="457200" indent="-457200">
              <a:buFont typeface="Wingdings" panose="05000000000000000000" charset="0"/>
              <a:buChar char="n"/>
            </a:pPr>
            <a:r>
              <a:rPr lang="zh-CN" altLang="en-US" sz="2800"/>
              <a:t>给我力量、让我放松</a:t>
            </a:r>
            <a:endParaRPr lang="zh-CN" altLang="en-US" sz="2800"/>
          </a:p>
          <a:p>
            <a:pPr marL="0" indent="0">
              <a:buFont typeface="Wingdings" panose="05000000000000000000" charset="0"/>
            </a:pPr>
            <a:endParaRPr lang="zh-CN" altLang="en-US" sz="2800"/>
          </a:p>
          <a:p>
            <a:pPr marL="457200" indent="-457200">
              <a:buFont typeface="Wingdings" panose="05000000000000000000" charset="0"/>
              <a:buChar char="n"/>
            </a:pPr>
            <a:r>
              <a:rPr lang="zh-CN" altLang="en-US" sz="2800"/>
              <a:t>给我希望和满足感</a:t>
            </a:r>
            <a:endParaRPr lang="zh-CN" altLang="en-US" sz="2800"/>
          </a:p>
          <a:p>
            <a:pPr marL="457200" indent="-457200">
              <a:buFont typeface="Wingdings" panose="05000000000000000000" charset="0"/>
              <a:buChar char="n"/>
            </a:pPr>
            <a:r>
              <a:rPr lang="zh-CN" altLang="en-US" sz="2800"/>
              <a:t>使我内心受到鼓舞</a:t>
            </a:r>
            <a:endParaRPr lang="zh-CN" altLang="en-US" sz="2800"/>
          </a:p>
          <a:p>
            <a:pPr marL="457200" indent="-457200">
              <a:buFont typeface="Wingdings" panose="05000000000000000000" charset="0"/>
              <a:buChar char="n"/>
            </a:pPr>
            <a:r>
              <a:rPr lang="zh-CN" altLang="en-US" sz="2800"/>
              <a:t>让音乐成为生活的一部分</a:t>
            </a:r>
            <a:endParaRPr lang="zh-CN" altLang="en-US" sz="2800"/>
          </a:p>
        </p:txBody>
      </p:sp>
      <p:sp>
        <p:nvSpPr>
          <p:cNvPr id="7" name="标题 6"/>
          <p:cNvSpPr>
            <a:spLocks noGrp="1"/>
          </p:cNvSpPr>
          <p:nvPr>
            <p:ph type="title"/>
          </p:nvPr>
        </p:nvSpPr>
        <p:spPr>
          <a:xfrm>
            <a:off x="608400" y="228035"/>
            <a:ext cx="10969200" cy="705600"/>
          </a:xfrm>
        </p:spPr>
        <p:txBody>
          <a:bodyPr>
            <a:normAutofit/>
          </a:bodyPr>
          <a:p>
            <a:pPr algn="ctr"/>
            <a:r>
              <a:rPr lang="zh-CN" altLang="en-US" b="1">
                <a:solidFill>
                  <a:schemeClr val="accent1"/>
                </a:solidFill>
                <a:effectLst>
                  <a:reflection blurRad="6350" stA="53000" endA="300" endPos="35500" dir="5400000" sy="-90000" algn="bl" rotWithShape="0"/>
                </a:effectLst>
                <a:sym typeface="+mn-ea"/>
              </a:rPr>
              <a:t>来自课文的相关素材</a:t>
            </a:r>
            <a:endParaRPr lang="zh-CN" altLang="en-US"/>
          </a:p>
        </p:txBody>
      </p:sp>
      <p:sp>
        <p:nvSpPr>
          <p:cNvPr id="11" name="文本占位符 5"/>
          <p:cNvSpPr>
            <a:spLocks noGrp="1"/>
          </p:cNvSpPr>
          <p:nvPr/>
        </p:nvSpPr>
        <p:spPr>
          <a:xfrm>
            <a:off x="5869070" y="1259290"/>
            <a:ext cx="5227200" cy="460800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800"/>
          </a:p>
        </p:txBody>
      </p:sp>
      <p:sp>
        <p:nvSpPr>
          <p:cNvPr id="12" name="文本占位符 5"/>
          <p:cNvSpPr>
            <a:spLocks noGrp="1"/>
          </p:cNvSpPr>
          <p:nvPr/>
        </p:nvSpPr>
        <p:spPr>
          <a:xfrm>
            <a:off x="5727700" y="933450"/>
            <a:ext cx="6169025" cy="4608195"/>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charset="0"/>
              <a:buChar char="n"/>
            </a:pPr>
            <a:r>
              <a:rPr lang="en-US" altLang="zh-CN" sz="2800">
                <a:solidFill>
                  <a:schemeClr val="accent2"/>
                </a:solidFill>
              </a:rPr>
              <a:t>have an opportunity to do...</a:t>
            </a:r>
            <a:endParaRPr lang="en-US" altLang="zh-CN" sz="2800">
              <a:solidFill>
                <a:schemeClr val="accent2"/>
              </a:solidFill>
            </a:endParaRPr>
          </a:p>
          <a:p>
            <a:pPr marL="457200" indent="-457200">
              <a:buFont typeface="Wingdings" panose="05000000000000000000" charset="0"/>
              <a:buChar char="n"/>
            </a:pPr>
            <a:r>
              <a:rPr lang="en-US" altLang="zh-CN" sz="2800">
                <a:solidFill>
                  <a:schemeClr val="accent2"/>
                </a:solidFill>
              </a:rPr>
              <a:t>bring me happiness</a:t>
            </a:r>
            <a:endParaRPr lang="en-US" altLang="zh-CN" sz="2800">
              <a:solidFill>
                <a:schemeClr val="accent2"/>
              </a:solidFill>
            </a:endParaRPr>
          </a:p>
          <a:p>
            <a:pPr marL="457200" indent="-457200">
              <a:buFont typeface="Wingdings" panose="05000000000000000000" charset="0"/>
              <a:buChar char="n"/>
            </a:pPr>
            <a:r>
              <a:rPr lang="en-US" altLang="zh-CN" sz="2800">
                <a:solidFill>
                  <a:schemeClr val="accent2"/>
                </a:solidFill>
              </a:rPr>
              <a:t>make my spirits fly like a kite</a:t>
            </a:r>
            <a:endParaRPr lang="en-US" altLang="zh-CN" sz="2800">
              <a:solidFill>
                <a:schemeClr val="accent2"/>
              </a:solidFill>
            </a:endParaRPr>
          </a:p>
          <a:p>
            <a:pPr marL="457200" indent="-457200">
              <a:buFont typeface="Wingdings" panose="05000000000000000000" charset="0"/>
              <a:buChar char="n"/>
            </a:pPr>
            <a:r>
              <a:rPr lang="en-US" altLang="zh-CN" sz="2800">
                <a:solidFill>
                  <a:schemeClr val="accent2"/>
                </a:solidFill>
              </a:rPr>
              <a:t>give me strength and bring me relief</a:t>
            </a:r>
            <a:endParaRPr lang="en-US" altLang="zh-CN" sz="2800">
              <a:solidFill>
                <a:schemeClr val="accent2"/>
              </a:solidFill>
            </a:endParaRPr>
          </a:p>
          <a:p>
            <a:pPr marL="457200" indent="-457200">
              <a:buFont typeface="Wingdings" panose="05000000000000000000" charset="0"/>
              <a:buChar char="n"/>
            </a:pPr>
            <a:r>
              <a:rPr lang="en-US" altLang="zh-CN" sz="2800">
                <a:solidFill>
                  <a:schemeClr val="accent2"/>
                </a:solidFill>
              </a:rPr>
              <a:t>give me hope and a sense of satisfaction</a:t>
            </a:r>
            <a:endParaRPr lang="en-US" altLang="zh-CN" sz="2800">
              <a:solidFill>
                <a:schemeClr val="accent2"/>
              </a:solidFill>
            </a:endParaRPr>
          </a:p>
          <a:p>
            <a:pPr marL="457200" indent="-457200">
              <a:buFont typeface="Wingdings" panose="05000000000000000000" charset="0"/>
              <a:buChar char="n"/>
            </a:pPr>
            <a:r>
              <a:rPr lang="en-US" altLang="zh-CN" sz="2800">
                <a:solidFill>
                  <a:schemeClr val="accent2"/>
                </a:solidFill>
              </a:rPr>
              <a:t>feel encouraged</a:t>
            </a:r>
            <a:endParaRPr lang="en-US" altLang="zh-CN" sz="2800">
              <a:solidFill>
                <a:schemeClr val="accent2"/>
              </a:solidFill>
            </a:endParaRPr>
          </a:p>
          <a:p>
            <a:pPr marL="457200" indent="-457200">
              <a:buFont typeface="Wingdings" panose="05000000000000000000" charset="0"/>
              <a:buChar char="n"/>
            </a:pPr>
            <a:r>
              <a:rPr lang="en-US" altLang="zh-CN" sz="2800">
                <a:solidFill>
                  <a:schemeClr val="accent2"/>
                </a:solidFill>
              </a:rPr>
              <a:t>make music a part of my life</a:t>
            </a:r>
            <a:endParaRPr lang="en-US" altLang="zh-CN" sz="2800">
              <a:solidFill>
                <a:schemeClr val="accent2"/>
              </a:solidFill>
            </a:endParaRPr>
          </a:p>
          <a:p>
            <a:pPr marL="457200" indent="-457200">
              <a:buFont typeface="Wingdings" panose="05000000000000000000" charset="0"/>
              <a:buChar char="n"/>
            </a:pPr>
            <a:endParaRPr lang="en-US" altLang="zh-CN" sz="2800">
              <a:solidFill>
                <a:schemeClr val="accent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linds(horizont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linds(horizont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linds(horizontal)">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half" idx="2"/>
          </p:nvPr>
        </p:nvSpPr>
        <p:spPr>
          <a:xfrm>
            <a:off x="374015" y="933450"/>
            <a:ext cx="5227320" cy="4151630"/>
          </a:xfrm>
        </p:spPr>
        <p:txBody>
          <a:bodyPr>
            <a:noAutofit/>
          </a:bodyPr>
          <a:p>
            <a:pPr marL="457200" indent="-457200">
              <a:lnSpc>
                <a:spcPts val="2180"/>
              </a:lnSpc>
              <a:buFont typeface="Wingdings" panose="05000000000000000000" charset="0"/>
              <a:buChar char="n"/>
            </a:pPr>
            <a:r>
              <a:rPr lang="zh-CN" altLang="en-US" sz="2400"/>
              <a:t>绘画</a:t>
            </a:r>
            <a:endParaRPr lang="zh-CN" altLang="en-US" sz="2400"/>
          </a:p>
          <a:p>
            <a:pPr marL="457200" indent="-457200">
              <a:lnSpc>
                <a:spcPts val="2180"/>
              </a:lnSpc>
              <a:buFont typeface="Wingdings" panose="05000000000000000000" charset="0"/>
              <a:buChar char="n"/>
            </a:pPr>
            <a:r>
              <a:rPr lang="zh-CN" altLang="en-US" sz="2400"/>
              <a:t>素描</a:t>
            </a:r>
            <a:endParaRPr lang="zh-CN" altLang="en-US" sz="2400"/>
          </a:p>
          <a:p>
            <a:pPr marL="457200" indent="-457200">
              <a:lnSpc>
                <a:spcPts val="2180"/>
              </a:lnSpc>
              <a:buFont typeface="Wingdings" panose="05000000000000000000" charset="0"/>
              <a:buChar char="n"/>
            </a:pPr>
            <a:r>
              <a:rPr lang="zh-CN" altLang="en-US" sz="2400"/>
              <a:t>油画</a:t>
            </a:r>
            <a:endParaRPr lang="zh-CN" altLang="en-US" sz="2400"/>
          </a:p>
          <a:p>
            <a:pPr marL="457200" indent="-457200">
              <a:lnSpc>
                <a:spcPts val="2180"/>
              </a:lnSpc>
              <a:buFont typeface="Wingdings" panose="05000000000000000000" charset="0"/>
              <a:buChar char="n"/>
            </a:pPr>
            <a:r>
              <a:rPr lang="zh-CN" altLang="en-US" sz="2400"/>
              <a:t>水彩画</a:t>
            </a:r>
            <a:endParaRPr lang="zh-CN" altLang="en-US" sz="2400"/>
          </a:p>
          <a:p>
            <a:pPr marL="457200" indent="-457200">
              <a:lnSpc>
                <a:spcPts val="2180"/>
              </a:lnSpc>
              <a:buFont typeface="Wingdings" panose="05000000000000000000" charset="0"/>
              <a:buChar char="n"/>
            </a:pPr>
            <a:r>
              <a:rPr lang="zh-CN" altLang="en-US" sz="2400"/>
              <a:t>风景画</a:t>
            </a:r>
            <a:endParaRPr lang="zh-CN" altLang="en-US" sz="2400"/>
          </a:p>
          <a:p>
            <a:pPr marL="457200" indent="-457200">
              <a:lnSpc>
                <a:spcPts val="2180"/>
              </a:lnSpc>
              <a:buFont typeface="Wingdings" panose="05000000000000000000" charset="0"/>
              <a:buChar char="n"/>
            </a:pPr>
            <a:r>
              <a:rPr lang="zh-CN" altLang="en-US" sz="2400"/>
              <a:t>静物画</a:t>
            </a:r>
            <a:endParaRPr lang="zh-CN" altLang="en-US" sz="2400"/>
          </a:p>
          <a:p>
            <a:pPr marL="457200" indent="-457200">
              <a:lnSpc>
                <a:spcPts val="2180"/>
              </a:lnSpc>
              <a:buFont typeface="Wingdings" panose="05000000000000000000" charset="0"/>
              <a:buChar char="n"/>
            </a:pPr>
            <a:r>
              <a:rPr lang="zh-CN" altLang="en-US" sz="2400"/>
              <a:t>人体素描</a:t>
            </a:r>
            <a:endParaRPr lang="zh-CN" altLang="en-US" sz="2400"/>
          </a:p>
          <a:p>
            <a:pPr marL="457200" indent="-457200">
              <a:lnSpc>
                <a:spcPts val="2180"/>
              </a:lnSpc>
              <a:buFont typeface="Wingdings" panose="05000000000000000000" charset="0"/>
              <a:buChar char="n"/>
            </a:pPr>
            <a:r>
              <a:rPr lang="en-US" altLang="zh-CN" sz="2400"/>
              <a:t>...</a:t>
            </a:r>
            <a:r>
              <a:rPr lang="zh-CN" altLang="en-US" sz="2400"/>
              <a:t>的目的是为了展示</a:t>
            </a:r>
            <a:r>
              <a:rPr lang="en-US" altLang="zh-CN" sz="2400"/>
              <a:t>...</a:t>
            </a:r>
            <a:endParaRPr lang="en-US" altLang="zh-CN" sz="2400"/>
          </a:p>
          <a:p>
            <a:pPr marL="457200" indent="-457200">
              <a:lnSpc>
                <a:spcPts val="2180"/>
              </a:lnSpc>
              <a:buFont typeface="Wingdings" panose="05000000000000000000" charset="0"/>
              <a:buChar char="n"/>
            </a:pPr>
            <a:r>
              <a:rPr lang="en-US" altLang="zh-CN" sz="2400"/>
              <a:t>......</a:t>
            </a:r>
            <a:r>
              <a:rPr lang="zh-CN" altLang="en-US" sz="2400"/>
              <a:t>的亮点是</a:t>
            </a:r>
            <a:r>
              <a:rPr lang="en-US" altLang="zh-CN" sz="2400"/>
              <a:t>......</a:t>
            </a:r>
            <a:endParaRPr lang="en-US" altLang="zh-CN" sz="2400"/>
          </a:p>
        </p:txBody>
      </p:sp>
      <p:sp>
        <p:nvSpPr>
          <p:cNvPr id="7" name="标题 6"/>
          <p:cNvSpPr>
            <a:spLocks noGrp="1"/>
          </p:cNvSpPr>
          <p:nvPr>
            <p:ph type="title"/>
          </p:nvPr>
        </p:nvSpPr>
        <p:spPr>
          <a:xfrm>
            <a:off x="608400" y="228035"/>
            <a:ext cx="10969200" cy="705600"/>
          </a:xfrm>
        </p:spPr>
        <p:txBody>
          <a:bodyPr>
            <a:normAutofit/>
          </a:bodyPr>
          <a:p>
            <a:pPr algn="ctr"/>
            <a:r>
              <a:rPr lang="zh-CN" altLang="en-US" b="1">
                <a:solidFill>
                  <a:schemeClr val="accent1"/>
                </a:solidFill>
                <a:effectLst>
                  <a:reflection blurRad="6350" stA="53000" endA="300" endPos="35500" dir="5400000" sy="-90000" algn="bl" rotWithShape="0"/>
                </a:effectLst>
                <a:sym typeface="+mn-ea"/>
              </a:rPr>
              <a:t>来自课文的相关素材</a:t>
            </a:r>
            <a:endParaRPr lang="zh-CN" altLang="en-US"/>
          </a:p>
        </p:txBody>
      </p:sp>
      <p:sp>
        <p:nvSpPr>
          <p:cNvPr id="11" name="文本占位符 5"/>
          <p:cNvSpPr>
            <a:spLocks noGrp="1"/>
          </p:cNvSpPr>
          <p:nvPr/>
        </p:nvSpPr>
        <p:spPr>
          <a:xfrm>
            <a:off x="5869305" y="1259205"/>
            <a:ext cx="5227320" cy="3598545"/>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800"/>
          </a:p>
        </p:txBody>
      </p:sp>
      <p:sp>
        <p:nvSpPr>
          <p:cNvPr id="12" name="文本占位符 5"/>
          <p:cNvSpPr>
            <a:spLocks noGrp="1"/>
          </p:cNvSpPr>
          <p:nvPr/>
        </p:nvSpPr>
        <p:spPr>
          <a:xfrm>
            <a:off x="5727700" y="933450"/>
            <a:ext cx="6169025" cy="345694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080"/>
              </a:lnSpc>
              <a:buFont typeface="Wingdings" panose="05000000000000000000" charset="0"/>
              <a:buChar char="n"/>
            </a:pPr>
            <a:r>
              <a:rPr lang="en-US" altLang="zh-CN" sz="2400">
                <a:solidFill>
                  <a:schemeClr val="accent2"/>
                </a:solidFill>
              </a:rPr>
              <a:t>painting</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drawing</a:t>
            </a:r>
            <a:r>
              <a:rPr lang="zh-CN" altLang="en-US" sz="2400">
                <a:solidFill>
                  <a:schemeClr val="accent2"/>
                </a:solidFill>
              </a:rPr>
              <a:t>、</a:t>
            </a:r>
            <a:r>
              <a:rPr lang="en-US" altLang="zh-CN" sz="2400">
                <a:solidFill>
                  <a:schemeClr val="accent2"/>
                </a:solidFill>
              </a:rPr>
              <a:t>sketch</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Oil-painting</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Watercolor painting</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landscape</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Still Life</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Figure Drawing</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...the aim of ...is to display...</a:t>
            </a:r>
            <a:endParaRPr lang="en-US" altLang="zh-CN" sz="2400">
              <a:solidFill>
                <a:schemeClr val="accent2"/>
              </a:solidFill>
            </a:endParaRPr>
          </a:p>
          <a:p>
            <a:pPr marL="457200" indent="-457200">
              <a:lnSpc>
                <a:spcPts val="2080"/>
              </a:lnSpc>
              <a:buFont typeface="Wingdings" panose="05000000000000000000" charset="0"/>
              <a:buChar char="n"/>
            </a:pPr>
            <a:r>
              <a:rPr lang="en-US" altLang="zh-CN" sz="2400">
                <a:solidFill>
                  <a:schemeClr val="accent2"/>
                </a:solidFill>
              </a:rPr>
              <a:t>the highlight of...</a:t>
            </a:r>
            <a:endParaRPr lang="en-US" altLang="zh-CN" sz="2400">
              <a:solidFill>
                <a:schemeClr val="accent2"/>
              </a:solidFill>
            </a:endParaRPr>
          </a:p>
        </p:txBody>
      </p:sp>
      <p:sp>
        <p:nvSpPr>
          <p:cNvPr id="100" name="文本框 99"/>
          <p:cNvSpPr txBox="1"/>
          <p:nvPr/>
        </p:nvSpPr>
        <p:spPr>
          <a:xfrm>
            <a:off x="373380" y="4551045"/>
            <a:ext cx="11523345" cy="2306955"/>
          </a:xfrm>
          <a:prstGeom prst="rect">
            <a:avLst/>
          </a:prstGeom>
          <a:noFill/>
          <a:ln w="9525">
            <a:noFill/>
          </a:ln>
        </p:spPr>
        <p:txBody>
          <a:bodyPr wrap="square">
            <a:spAutoFit/>
          </a:bodyPr>
          <a:p>
            <a:pPr marL="342900" indent="-342900" algn="just">
              <a:buFont typeface="Wingdings" panose="05000000000000000000" charset="0"/>
              <a:buChar char="n"/>
            </a:pPr>
            <a:r>
              <a:rPr lang="en-US" sz="2400" b="0">
                <a:latin typeface="Times New Roman" panose="02020603050405020304" pitchFamily="18" charset="0"/>
                <a:ea typeface="宋体" panose="02010600030101010101" pitchFamily="2" charset="-122"/>
              </a:rPr>
              <a:t>This painting, </a:t>
            </a:r>
            <a:r>
              <a:rPr lang="en-US" sz="2400" b="1">
                <a:solidFill>
                  <a:srgbClr val="FF0000"/>
                </a:solidFill>
                <a:latin typeface="Times New Roman" panose="02020603050405020304" pitchFamily="18" charset="0"/>
                <a:ea typeface="宋体" panose="02010600030101010101" pitchFamily="2" charset="-122"/>
              </a:rPr>
              <a:t>showing</a:t>
            </a:r>
            <a:r>
              <a:rPr lang="en-US" sz="2400" b="0">
                <a:latin typeface="Times New Roman" panose="02020603050405020304" pitchFamily="18" charset="0"/>
                <a:ea typeface="宋体" panose="02010600030101010101" pitchFamily="2" charset="-122"/>
              </a:rPr>
              <a:t> high mountains, trees, and houses covered in snow, was made with extraordinary skill. </a:t>
            </a:r>
            <a:endParaRPr lang="en-US" sz="2400" b="0">
              <a:latin typeface="Times New Roman" panose="02020603050405020304" pitchFamily="18" charset="0"/>
              <a:ea typeface="宋体" panose="02010600030101010101" pitchFamily="2" charset="-122"/>
            </a:endParaRPr>
          </a:p>
          <a:p>
            <a:pPr marL="342900" indent="-342900" algn="just">
              <a:buFont typeface="Wingdings" panose="05000000000000000000" charset="0"/>
              <a:buChar char="n"/>
            </a:pPr>
            <a:r>
              <a:rPr lang="en-US" altLang="en-US" sz="2400" b="0">
                <a:latin typeface="Times New Roman" panose="02020603050405020304" pitchFamily="18" charset="0"/>
                <a:ea typeface="宋体" panose="02010600030101010101" pitchFamily="2" charset="-122"/>
              </a:rPr>
              <a:t>These works </a:t>
            </a:r>
            <a:r>
              <a:rPr lang="en-US" altLang="en-US" sz="2400" b="1">
                <a:solidFill>
                  <a:srgbClr val="FF0000"/>
                </a:solidFill>
                <a:latin typeface="Times New Roman" panose="02020603050405020304" pitchFamily="18" charset="0"/>
                <a:ea typeface="宋体" panose="02010600030101010101" pitchFamily="2" charset="-122"/>
              </a:rPr>
              <a:t>were intended to spread</a:t>
            </a:r>
            <a:r>
              <a:rPr lang="en-US" altLang="en-US" sz="2400" b="0">
                <a:latin typeface="Times New Roman" panose="02020603050405020304" pitchFamily="18" charset="0"/>
                <a:ea typeface="宋体" panose="02010600030101010101" pitchFamily="2" charset="-122"/>
              </a:rPr>
              <a:t> Buddhism and they are of exceptional beauty and quality. </a:t>
            </a:r>
            <a:endParaRPr lang="en-US" altLang="en-US" sz="2400" b="0">
              <a:latin typeface="Times New Roman" panose="02020603050405020304" pitchFamily="18" charset="0"/>
              <a:ea typeface="宋体" panose="02010600030101010101" pitchFamily="2" charset="-122"/>
            </a:endParaRPr>
          </a:p>
          <a:p>
            <a:pPr marL="342900" indent="-342900" algn="just">
              <a:buFont typeface="Wingdings" panose="05000000000000000000" charset="0"/>
              <a:buChar char="n"/>
            </a:pPr>
            <a:r>
              <a:rPr lang="en-US" altLang="en-US" sz="2400" b="0">
                <a:latin typeface="Times New Roman" panose="02020603050405020304" pitchFamily="18" charset="0"/>
                <a:ea typeface="宋体" panose="02010600030101010101" pitchFamily="2" charset="-122"/>
              </a:rPr>
              <a:t> Some poems </a:t>
            </a:r>
            <a:r>
              <a:rPr lang="en-US" altLang="en-US" sz="2400" b="1">
                <a:solidFill>
                  <a:srgbClr val="FF0000"/>
                </a:solidFill>
                <a:latin typeface="Times New Roman" panose="02020603050405020304" pitchFamily="18" charset="0"/>
                <a:ea typeface="宋体" panose="02010600030101010101" pitchFamily="2" charset="-122"/>
              </a:rPr>
              <a:t>tell</a:t>
            </a:r>
            <a:r>
              <a:rPr lang="en-US" altLang="en-US" sz="2400" b="0">
                <a:latin typeface="Times New Roman" panose="02020603050405020304" pitchFamily="18" charset="0"/>
                <a:ea typeface="宋体" panose="02010600030101010101" pitchFamily="2" charset="-122"/>
              </a:rPr>
              <a:t> a story or </a:t>
            </a:r>
            <a:r>
              <a:rPr lang="en-US" altLang="en-US" sz="2400" b="1">
                <a:solidFill>
                  <a:srgbClr val="FF0000"/>
                </a:solidFill>
                <a:latin typeface="Times New Roman" panose="02020603050405020304" pitchFamily="18" charset="0"/>
                <a:ea typeface="宋体" panose="02010600030101010101" pitchFamily="2" charset="-122"/>
              </a:rPr>
              <a:t>describe</a:t>
            </a:r>
            <a:r>
              <a:rPr lang="en-US" altLang="en-US" sz="2400" b="0">
                <a:latin typeface="Times New Roman" panose="02020603050405020304" pitchFamily="18" charset="0"/>
                <a:ea typeface="宋体" panose="02010600030101010101" pitchFamily="2" charset="-122"/>
              </a:rPr>
              <a:t> a certain image in the reader’s mind. Others </a:t>
            </a:r>
            <a:r>
              <a:rPr lang="en-US" altLang="en-US" sz="2400" b="1">
                <a:solidFill>
                  <a:srgbClr val="FF0000"/>
                </a:solidFill>
                <a:latin typeface="Times New Roman" panose="02020603050405020304" pitchFamily="18" charset="0"/>
                <a:ea typeface="宋体" panose="02010600030101010101" pitchFamily="2" charset="-122"/>
              </a:rPr>
              <a:t>try to convey</a:t>
            </a:r>
            <a:r>
              <a:rPr lang="en-US" altLang="en-US" sz="2400" b="0">
                <a:latin typeface="Times New Roman" panose="02020603050405020304" pitchFamily="18" charset="0"/>
                <a:ea typeface="宋体" panose="02010600030101010101" pitchFamily="2" charset="-122"/>
              </a:rPr>
              <a:t> certain feelings such as joy and sorrow.</a:t>
            </a:r>
            <a:endParaRPr lang="en-US" altLang="en-US" sz="2400" b="0">
              <a:latin typeface="Times New Roman" panose="02020603050405020304" pitchFamily="18"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linds(horizont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linds(horizont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linds(horizont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linds(horizontal)">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blinds(horizontal)">
                                      <p:cBhvr>
                                        <p:cTn id="4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占位符 5"/>
          <p:cNvSpPr>
            <a:spLocks noGrp="1"/>
          </p:cNvSpPr>
          <p:nvPr>
            <p:ph type="body" sz="half" idx="2"/>
          </p:nvPr>
        </p:nvSpPr>
        <p:spPr>
          <a:xfrm>
            <a:off x="373780" y="933535"/>
            <a:ext cx="5227200" cy="4608000"/>
          </a:xfrm>
        </p:spPr>
        <p:txBody>
          <a:bodyPr>
            <a:noAutofit/>
          </a:bodyPr>
          <a:p>
            <a:pPr marL="457200" indent="-457200">
              <a:lnSpc>
                <a:spcPct val="100000"/>
              </a:lnSpc>
              <a:buFont typeface="Wingdings" panose="05000000000000000000" charset="0"/>
              <a:buChar char="n"/>
            </a:pPr>
            <a:r>
              <a:rPr lang="zh-CN" altLang="en-US" sz="2800"/>
              <a:t>对</a:t>
            </a:r>
            <a:r>
              <a:rPr lang="en-US" altLang="zh-CN" sz="2800"/>
              <a:t>......</a:t>
            </a:r>
            <a:r>
              <a:rPr lang="zh-CN" altLang="en-US" sz="2800"/>
              <a:t>有很大的影响</a:t>
            </a:r>
            <a:endParaRPr lang="zh-CN" altLang="en-US" sz="2800"/>
          </a:p>
          <a:p>
            <a:pPr marL="457200" indent="-457200">
              <a:lnSpc>
                <a:spcPct val="100000"/>
              </a:lnSpc>
              <a:buFont typeface="Wingdings" panose="05000000000000000000" charset="0"/>
              <a:buChar char="n"/>
            </a:pPr>
            <a:r>
              <a:rPr lang="zh-CN" altLang="en-US" sz="2800"/>
              <a:t>给人以激情和灵感</a:t>
            </a:r>
            <a:endParaRPr lang="zh-CN" altLang="en-US" sz="2800"/>
          </a:p>
          <a:p>
            <a:pPr marL="457200" indent="-457200">
              <a:lnSpc>
                <a:spcPct val="100000"/>
              </a:lnSpc>
              <a:buFont typeface="Wingdings" panose="05000000000000000000" charset="0"/>
              <a:buChar char="n"/>
            </a:pPr>
            <a:r>
              <a:rPr lang="zh-CN" altLang="en-US" sz="2800"/>
              <a:t>宁静的风光</a:t>
            </a:r>
            <a:endParaRPr lang="zh-CN" altLang="en-US" sz="2800"/>
          </a:p>
          <a:p>
            <a:pPr marL="457200" indent="-457200">
              <a:lnSpc>
                <a:spcPct val="100000"/>
              </a:lnSpc>
              <a:buFont typeface="Wingdings" panose="05000000000000000000" charset="0"/>
              <a:buChar char="n"/>
            </a:pPr>
            <a:r>
              <a:rPr lang="zh-CN" altLang="en-US" sz="2800"/>
              <a:t>绵延的群山点缀着牛羊</a:t>
            </a:r>
            <a:endParaRPr lang="zh-CN" altLang="en-US" sz="2800"/>
          </a:p>
          <a:p>
            <a:pPr marL="457200" indent="-457200">
              <a:lnSpc>
                <a:spcPct val="100000"/>
              </a:lnSpc>
              <a:buFont typeface="Wingdings" panose="05000000000000000000" charset="0"/>
              <a:buChar char="n"/>
            </a:pPr>
            <a:r>
              <a:rPr lang="zh-CN" altLang="en-US" sz="2800"/>
              <a:t>视觉的盛宴</a:t>
            </a:r>
            <a:endParaRPr lang="zh-CN" altLang="en-US" sz="2800"/>
          </a:p>
          <a:p>
            <a:pPr marL="457200" indent="-457200">
              <a:lnSpc>
                <a:spcPct val="100000"/>
              </a:lnSpc>
              <a:buFont typeface="Wingdings" panose="05000000000000000000" charset="0"/>
              <a:buChar char="n"/>
            </a:pPr>
            <a:r>
              <a:rPr lang="zh-CN" altLang="en-US" sz="2800"/>
              <a:t>感受阳光洒在你身上</a:t>
            </a:r>
            <a:endParaRPr lang="zh-CN" altLang="en-US" sz="2800"/>
          </a:p>
          <a:p>
            <a:pPr marL="457200" indent="-457200">
              <a:lnSpc>
                <a:spcPct val="100000"/>
              </a:lnSpc>
              <a:buFont typeface="Wingdings" panose="05000000000000000000" charset="0"/>
              <a:buChar char="n"/>
            </a:pPr>
            <a:r>
              <a:rPr lang="zh-CN" altLang="en-US" sz="2800"/>
              <a:t>呼吸着鲜花的芬芳</a:t>
            </a:r>
            <a:endParaRPr lang="zh-CN" altLang="en-US" sz="2800"/>
          </a:p>
          <a:p>
            <a:pPr marL="457200" indent="-457200">
              <a:lnSpc>
                <a:spcPct val="100000"/>
              </a:lnSpc>
              <a:buFont typeface="Wingdings" panose="05000000000000000000" charset="0"/>
              <a:buChar char="n"/>
            </a:pPr>
            <a:r>
              <a:rPr lang="zh-CN" altLang="en-US" sz="2800"/>
              <a:t>用歌声迎接新的一天</a:t>
            </a:r>
            <a:endParaRPr lang="zh-CN" altLang="en-US" sz="2800"/>
          </a:p>
          <a:p>
            <a:pPr marL="457200" indent="-457200">
              <a:lnSpc>
                <a:spcPct val="100000"/>
              </a:lnSpc>
              <a:buFont typeface="Wingdings" panose="05000000000000000000" charset="0"/>
              <a:buChar char="n"/>
            </a:pPr>
            <a:endParaRPr lang="zh-CN" altLang="en-US" sz="2800"/>
          </a:p>
          <a:p>
            <a:pPr marL="457200" indent="-457200">
              <a:lnSpc>
                <a:spcPct val="100000"/>
              </a:lnSpc>
              <a:buFont typeface="Wingdings" panose="05000000000000000000" charset="0"/>
              <a:buChar char="n"/>
            </a:pPr>
            <a:r>
              <a:rPr lang="en-US" altLang="zh-CN" sz="2800"/>
              <a:t>......</a:t>
            </a:r>
            <a:r>
              <a:rPr lang="zh-CN" altLang="en-US" sz="2800"/>
              <a:t>组成的乐章</a:t>
            </a:r>
            <a:endParaRPr lang="zh-CN" altLang="en-US" sz="2800"/>
          </a:p>
          <a:p>
            <a:pPr marL="457200" indent="-457200">
              <a:lnSpc>
                <a:spcPct val="100000"/>
              </a:lnSpc>
              <a:buFont typeface="Wingdings" panose="05000000000000000000" charset="0"/>
              <a:buChar char="n"/>
            </a:pPr>
            <a:endParaRPr lang="en-US" altLang="zh-CN" sz="2800"/>
          </a:p>
          <a:p>
            <a:pPr marL="457200" indent="-457200">
              <a:lnSpc>
                <a:spcPct val="100000"/>
              </a:lnSpc>
              <a:buFont typeface="Wingdings" panose="05000000000000000000" charset="0"/>
              <a:buChar char="n"/>
            </a:pPr>
            <a:endParaRPr lang="zh-CN" altLang="en-US" sz="2800"/>
          </a:p>
          <a:p>
            <a:pPr marL="457200" indent="-457200">
              <a:lnSpc>
                <a:spcPct val="100000"/>
              </a:lnSpc>
              <a:buFont typeface="Wingdings" panose="05000000000000000000" charset="0"/>
              <a:buChar char="n"/>
            </a:pPr>
            <a:endParaRPr lang="zh-CN" altLang="en-US" sz="2800"/>
          </a:p>
        </p:txBody>
      </p:sp>
      <p:sp>
        <p:nvSpPr>
          <p:cNvPr id="7" name="标题 6"/>
          <p:cNvSpPr>
            <a:spLocks noGrp="1"/>
          </p:cNvSpPr>
          <p:nvPr>
            <p:ph type="title"/>
          </p:nvPr>
        </p:nvSpPr>
        <p:spPr>
          <a:xfrm>
            <a:off x="608400" y="228035"/>
            <a:ext cx="10969200" cy="705600"/>
          </a:xfrm>
        </p:spPr>
        <p:txBody>
          <a:bodyPr>
            <a:normAutofit/>
          </a:bodyPr>
          <a:p>
            <a:pPr algn="ctr"/>
            <a:r>
              <a:rPr lang="zh-CN" altLang="en-US" b="1">
                <a:solidFill>
                  <a:schemeClr val="accent1"/>
                </a:solidFill>
                <a:effectLst>
                  <a:reflection blurRad="6350" stA="53000" endA="300" endPos="35500" dir="5400000" sy="-90000" algn="bl" rotWithShape="0"/>
                </a:effectLst>
                <a:sym typeface="+mn-ea"/>
              </a:rPr>
              <a:t>来自课文的相关素材</a:t>
            </a:r>
            <a:endParaRPr lang="zh-CN" altLang="en-US"/>
          </a:p>
        </p:txBody>
      </p:sp>
      <p:sp>
        <p:nvSpPr>
          <p:cNvPr id="11" name="文本占位符 5"/>
          <p:cNvSpPr>
            <a:spLocks noGrp="1"/>
          </p:cNvSpPr>
          <p:nvPr/>
        </p:nvSpPr>
        <p:spPr>
          <a:xfrm>
            <a:off x="5869070" y="1259290"/>
            <a:ext cx="5227200" cy="460800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800"/>
          </a:p>
        </p:txBody>
      </p:sp>
      <p:sp>
        <p:nvSpPr>
          <p:cNvPr id="12" name="文本占位符 5"/>
          <p:cNvSpPr>
            <a:spLocks noGrp="1"/>
          </p:cNvSpPr>
          <p:nvPr/>
        </p:nvSpPr>
        <p:spPr>
          <a:xfrm>
            <a:off x="5727700" y="933450"/>
            <a:ext cx="6169025" cy="4608195"/>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Wingdings" panose="05000000000000000000" charset="0"/>
              <a:buChar char="n"/>
            </a:pPr>
            <a:endParaRPr lang="en-US" altLang="zh-CN" sz="2800">
              <a:solidFill>
                <a:schemeClr val="accent2"/>
              </a:solidFill>
            </a:endParaRPr>
          </a:p>
        </p:txBody>
      </p:sp>
      <p:sp>
        <p:nvSpPr>
          <p:cNvPr id="2" name="文本占位符 5"/>
          <p:cNvSpPr>
            <a:spLocks noGrp="1"/>
          </p:cNvSpPr>
          <p:nvPr/>
        </p:nvSpPr>
        <p:spPr>
          <a:xfrm>
            <a:off x="5727700" y="933450"/>
            <a:ext cx="6169025" cy="4608195"/>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Wingdings" panose="05000000000000000000" charset="0"/>
              <a:buChar char="n"/>
            </a:pPr>
            <a:r>
              <a:rPr lang="en-US" altLang="zh-CN" sz="2800">
                <a:solidFill>
                  <a:schemeClr val="accent2">
                    <a:lumMod val="75000"/>
                  </a:schemeClr>
                </a:solidFill>
              </a:rPr>
              <a:t>have a great influence on...</a:t>
            </a:r>
            <a:endParaRPr lang="en-US" altLang="zh-CN" sz="2800">
              <a:solidFill>
                <a:schemeClr val="accent2">
                  <a:lumMod val="75000"/>
                </a:schemeClr>
              </a:solidFill>
            </a:endParaRPr>
          </a:p>
          <a:p>
            <a:pPr marL="457200" indent="-457200">
              <a:lnSpc>
                <a:spcPct val="100000"/>
              </a:lnSpc>
              <a:buFont typeface="Wingdings" panose="05000000000000000000" charset="0"/>
              <a:buChar char="n"/>
            </a:pPr>
            <a:r>
              <a:rPr lang="en-US" altLang="zh-CN" sz="2800">
                <a:solidFill>
                  <a:schemeClr val="accent2">
                    <a:lumMod val="75000"/>
                  </a:schemeClr>
                </a:solidFill>
              </a:rPr>
              <a:t>excite and inspire sb</a:t>
            </a:r>
            <a:endParaRPr lang="en-US" altLang="zh-CN" sz="2800">
              <a:solidFill>
                <a:schemeClr val="accent2">
                  <a:lumMod val="75000"/>
                </a:schemeClr>
              </a:solidFill>
            </a:endParaRPr>
          </a:p>
          <a:p>
            <a:pPr marL="457200" indent="-457200">
              <a:lnSpc>
                <a:spcPct val="100000"/>
              </a:lnSpc>
              <a:buFont typeface="Wingdings" panose="05000000000000000000" charset="0"/>
              <a:buChar char="n"/>
            </a:pPr>
            <a:r>
              <a:rPr lang="en-US" altLang="zh-CN" sz="2800">
                <a:solidFill>
                  <a:schemeClr val="accent2">
                    <a:lumMod val="75000"/>
                  </a:schemeClr>
                </a:solidFill>
              </a:rPr>
              <a:t>peaceful landscape</a:t>
            </a:r>
            <a:endParaRPr lang="en-US" altLang="zh-CN" sz="2800">
              <a:solidFill>
                <a:schemeClr val="accent2">
                  <a:lumMod val="75000"/>
                </a:schemeClr>
              </a:solidFill>
            </a:endParaRPr>
          </a:p>
          <a:p>
            <a:pPr marL="457200" indent="-457200">
              <a:lnSpc>
                <a:spcPct val="100000"/>
              </a:lnSpc>
              <a:buFont typeface="Wingdings" panose="05000000000000000000" charset="0"/>
              <a:buChar char="n"/>
            </a:pPr>
            <a:r>
              <a:rPr lang="en-US" altLang="zh-CN" sz="2800">
                <a:solidFill>
                  <a:schemeClr val="accent2">
                    <a:lumMod val="75000"/>
                  </a:schemeClr>
                </a:solidFill>
              </a:rPr>
              <a:t>rolling green hills dotted with sheep and cattle</a:t>
            </a:r>
            <a:endParaRPr lang="en-US" altLang="zh-CN" sz="2800">
              <a:solidFill>
                <a:schemeClr val="accent2">
                  <a:lumMod val="75000"/>
                </a:schemeClr>
              </a:solidFill>
            </a:endParaRPr>
          </a:p>
          <a:p>
            <a:pPr marL="457200" indent="-457200">
              <a:lnSpc>
                <a:spcPct val="100000"/>
              </a:lnSpc>
              <a:buFont typeface="Wingdings" panose="05000000000000000000" charset="0"/>
              <a:buChar char="n"/>
            </a:pPr>
            <a:r>
              <a:rPr lang="en-US" altLang="zh-CN" sz="2800">
                <a:solidFill>
                  <a:schemeClr val="accent2">
                    <a:lumMod val="75000"/>
                  </a:schemeClr>
                </a:solidFill>
              </a:rPr>
              <a:t>feel the sun in your skin</a:t>
            </a:r>
            <a:endParaRPr lang="en-US" altLang="zh-CN" sz="2800">
              <a:solidFill>
                <a:schemeClr val="accent2">
                  <a:lumMod val="75000"/>
                </a:schemeClr>
              </a:solidFill>
            </a:endParaRPr>
          </a:p>
          <a:p>
            <a:pPr marL="457200" indent="-457200">
              <a:lnSpc>
                <a:spcPct val="100000"/>
              </a:lnSpc>
              <a:buFont typeface="Wingdings" panose="05000000000000000000" charset="0"/>
              <a:buChar char="n"/>
            </a:pPr>
            <a:r>
              <a:rPr lang="en-US" altLang="zh-CN" sz="2800">
                <a:solidFill>
                  <a:schemeClr val="accent2">
                    <a:lumMod val="75000"/>
                  </a:schemeClr>
                </a:solidFill>
              </a:rPr>
              <a:t>breathe in the sweet scent of fresh flowers</a:t>
            </a:r>
            <a:endParaRPr lang="en-US" altLang="zh-CN" sz="2800">
              <a:solidFill>
                <a:schemeClr val="accent2">
                  <a:lumMod val="75000"/>
                </a:schemeClr>
              </a:solidFill>
            </a:endParaRPr>
          </a:p>
          <a:p>
            <a:pPr marL="457200" indent="-457200">
              <a:lnSpc>
                <a:spcPct val="100000"/>
              </a:lnSpc>
              <a:buFont typeface="Wingdings" panose="05000000000000000000" charset="0"/>
              <a:buChar char="n"/>
            </a:pPr>
            <a:r>
              <a:rPr lang="en-US" altLang="zh-CN" sz="2800">
                <a:solidFill>
                  <a:schemeClr val="accent2">
                    <a:lumMod val="75000"/>
                  </a:schemeClr>
                </a:solidFill>
              </a:rPr>
              <a:t>greet the new day with their morning song</a:t>
            </a:r>
            <a:endParaRPr lang="en-US" altLang="zh-CN" sz="2800">
              <a:solidFill>
                <a:schemeClr val="accent2">
                  <a:lumMod val="75000"/>
                </a:schemeClr>
              </a:solidFill>
            </a:endParaRPr>
          </a:p>
          <a:p>
            <a:pPr marL="457200" indent="-457200">
              <a:lnSpc>
                <a:spcPct val="100000"/>
              </a:lnSpc>
              <a:buFont typeface="Wingdings" panose="05000000000000000000" charset="0"/>
              <a:buChar char="n"/>
            </a:pPr>
            <a:r>
              <a:rPr lang="en-US" altLang="zh-CN" sz="2800">
                <a:solidFill>
                  <a:schemeClr val="accent2">
                    <a:lumMod val="75000"/>
                  </a:schemeClr>
                </a:solidFill>
              </a:rPr>
              <a:t>...make up the music of...</a:t>
            </a:r>
            <a:endParaRPr lang="en-US" altLang="zh-CN" sz="2800">
              <a:solidFill>
                <a:schemeClr val="accent2">
                  <a:lumMod val="75000"/>
                </a:schemeClr>
              </a:solidFill>
            </a:endParaRPr>
          </a:p>
          <a:p>
            <a:pPr marL="457200" indent="-457200">
              <a:lnSpc>
                <a:spcPct val="100000"/>
              </a:lnSpc>
              <a:buFont typeface="Wingdings" panose="05000000000000000000" charset="0"/>
              <a:buChar char="n"/>
            </a:pPr>
            <a:endParaRPr lang="zh-CN" altLang="en-US" sz="2800">
              <a:solidFill>
                <a:schemeClr val="accent2">
                  <a:lumMod val="75000"/>
                </a:schemeClr>
              </a:solidFill>
            </a:endParaRPr>
          </a:p>
          <a:p>
            <a:pPr marL="457200" indent="-457200">
              <a:lnSpc>
                <a:spcPct val="100000"/>
              </a:lnSpc>
              <a:buFont typeface="Wingdings" panose="05000000000000000000" charset="0"/>
              <a:buChar char="n"/>
            </a:pPr>
            <a:endParaRPr lang="zh-CN" altLang="en-US" sz="2800">
              <a:solidFill>
                <a:schemeClr val="accent2">
                  <a:lumMod val="7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linds(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linds(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linds(horizont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linds(horizont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3370" y="234950"/>
            <a:ext cx="11181080" cy="4615815"/>
          </a:xfrm>
          <a:prstGeom prst="rect">
            <a:avLst/>
          </a:prstGeom>
        </p:spPr>
        <p:txBody>
          <a:bodyPr wrap="square">
            <a:spAutoFit/>
          </a:bodyPr>
          <a:p>
            <a:pPr indent="0" algn="l" fontAlgn="auto">
              <a:lnSpc>
                <a:spcPct val="150000"/>
              </a:lnSpc>
            </a:pPr>
            <a:r>
              <a:rPr lang="en-US" sz="36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Challenges for the paracitcal writing:</a:t>
            </a:r>
            <a:endParaRPr lang="en-US" sz="36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50000"/>
              </a:lnSpc>
            </a:pPr>
            <a:r>
              <a:rPr lang="en-US" sz="3200">
                <a:latin typeface="Times New Roman" panose="02020603050405020304" pitchFamily="18" charset="0"/>
                <a:ea typeface="宋体" panose="02010600030101010101" pitchFamily="2" charset="-122"/>
                <a:cs typeface="Times New Roman" panose="02020603050405020304" pitchFamily="18" charset="0"/>
              </a:rPr>
              <a:t>1. What content should be covered in my painting?</a:t>
            </a:r>
            <a:endParaRPr lang="en-US" sz="32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50000"/>
              </a:lnSpc>
            </a:pPr>
            <a:r>
              <a:rPr lang="en-US" sz="3200">
                <a:latin typeface="Times New Roman" panose="02020603050405020304" pitchFamily="18" charset="0"/>
                <a:ea typeface="宋体" panose="02010600030101010101" pitchFamily="2" charset="-122"/>
                <a:cs typeface="Times New Roman" panose="02020603050405020304" pitchFamily="18" charset="0"/>
              </a:rPr>
              <a:t>2. What theme does my painting want to convey?</a:t>
            </a:r>
            <a:endParaRPr lang="en-US" sz="32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50000"/>
              </a:lnSpc>
            </a:pPr>
            <a:r>
              <a:rPr lang="en-US" sz="3200">
                <a:latin typeface="Times New Roman" panose="02020603050405020304" pitchFamily="18" charset="0"/>
                <a:ea typeface="宋体" panose="02010600030101010101" pitchFamily="2" charset="-122"/>
                <a:cs typeface="Times New Roman" panose="02020603050405020304" pitchFamily="18" charset="0"/>
              </a:rPr>
              <a:t>3. How to describe my painting?</a:t>
            </a:r>
            <a:endParaRPr lang="en-US" sz="32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50000"/>
              </a:lnSpc>
            </a:pPr>
            <a:r>
              <a:rPr lang="en-US" sz="3200">
                <a:latin typeface="Times New Roman" panose="02020603050405020304" pitchFamily="18" charset="0"/>
                <a:ea typeface="宋体" panose="02010600030101010101" pitchFamily="2" charset="-122"/>
                <a:cs typeface="Times New Roman" panose="02020603050405020304" pitchFamily="18" charset="0"/>
              </a:rPr>
              <a:t>4. What does the class impress me most?</a:t>
            </a:r>
            <a:endParaRPr lang="en-US" sz="32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50000"/>
              </a:lnSpc>
            </a:pPr>
            <a:r>
              <a:rPr lang="en-US" sz="3200">
                <a:latin typeface="Times New Roman" panose="02020603050405020304" pitchFamily="18" charset="0"/>
                <a:ea typeface="宋体" panose="02010600030101010101" pitchFamily="2" charset="-122"/>
                <a:cs typeface="Times New Roman" panose="02020603050405020304" pitchFamily="18" charset="0"/>
              </a:rPr>
              <a:t>5. What did I gain from the class?</a:t>
            </a:r>
            <a:endParaRPr lang="en-US" sz="32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右大括号 5"/>
          <p:cNvSpPr/>
          <p:nvPr/>
        </p:nvSpPr>
        <p:spPr>
          <a:xfrm>
            <a:off x="8670925" y="1646555"/>
            <a:ext cx="249555" cy="1792605"/>
          </a:xfrm>
          <a:prstGeom prst="rightBrace">
            <a:avLst/>
          </a:prstGeom>
          <a:ln w="5715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矩形 6"/>
          <p:cNvSpPr/>
          <p:nvPr/>
        </p:nvSpPr>
        <p:spPr>
          <a:xfrm>
            <a:off x="9497695" y="2122805"/>
            <a:ext cx="2200910" cy="768350"/>
          </a:xfrm>
          <a:prstGeom prst="rect">
            <a:avLst/>
          </a:prstGeom>
          <a:noFill/>
          <a:ln>
            <a:noFill/>
          </a:ln>
        </p:spPr>
        <p:txBody>
          <a:bodyPr wrap="none" rtlCol="0" anchor="t">
            <a:spAutoFit/>
          </a:bodyPr>
          <a:p>
            <a:pPr algn="ctr"/>
            <a:r>
              <a:rPr lang="en-US" altLang="zh-CN"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content</a:t>
            </a:r>
            <a:endParaRPr lang="en-US" altLang="zh-CN"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右大括号 7"/>
          <p:cNvSpPr/>
          <p:nvPr/>
        </p:nvSpPr>
        <p:spPr>
          <a:xfrm>
            <a:off x="7396480" y="3696970"/>
            <a:ext cx="249555" cy="978535"/>
          </a:xfrm>
          <a:prstGeom prst="rightBrace">
            <a:avLst/>
          </a:prstGeom>
          <a:ln w="5715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矩形 8"/>
          <p:cNvSpPr/>
          <p:nvPr/>
        </p:nvSpPr>
        <p:spPr>
          <a:xfrm>
            <a:off x="7945755" y="3762375"/>
            <a:ext cx="4319270" cy="1445260"/>
          </a:xfrm>
          <a:prstGeom prst="rect">
            <a:avLst/>
          </a:prstGeom>
          <a:noFill/>
          <a:ln>
            <a:noFill/>
          </a:ln>
        </p:spPr>
        <p:txBody>
          <a:bodyPr wrap="square" rtlCol="0" anchor="t">
            <a:spAutoFit/>
          </a:bodyPr>
          <a:p>
            <a:pPr algn="ctr"/>
            <a:r>
              <a:rPr lang="en-US" altLang="zh-CN"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Your thoughts / feelings</a:t>
            </a:r>
            <a:endParaRPr lang="en-US" altLang="zh-CN"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UNIT_TABLE_BEAUTIFY" val="smartTable{02ab0f9b-f1c2-4d2f-9acc-cf99e6865d56}"/>
  <p:tag name="TABLE_ENDDRAG_ORIGIN_RECT" val="914*443"/>
  <p:tag name="TABLE_ENDDRAG_RECT" val="20*48*914*44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i*1_2_3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75.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i*1_2_2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76.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i*1_2_1_1"/>
  <p:tag name="KSO_WM_TEMPLATE_CATEGORY" val="diagram"/>
  <p:tag name="KSO_WM_TEMPLATE_INDEX" val="20236924"/>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1"/>
  <p:tag name="KSO_WM_DIAGRAM_COLOR_TEXT_CAN_REMOVE" val="n"/>
  <p:tag name="KSO_WM_UNIT_FILL_TYPE" val="1"/>
  <p:tag name="KSO_WM_UNIT_FILL_FORE_SCHEMECOLOR_INDEX" val="16"/>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16,&quot;transparency&quot;:0},&quot;type&quot;:1},&quot;glow&quot;:{&quot;colorType&quot;:0},&quot;line&quot;:{&quot;type&quot;:0},&quot;shadow&quot;:{&quot;brightness&quot;:0.4000000059604645,&quot;colorType&quot;:1,&quot;foreColorIndex&quot;:5,&quot;transparency&quot;:0.30000001192092896},&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i*1_1_1"/>
  <p:tag name="KSO_WM_TEMPLATE_CATEGORY" val="diagram"/>
  <p:tag name="KSO_WM_TEMPLATE_INDEX" val="20236924"/>
  <p:tag name="KSO_WM_UNIT_LAYERLEVEL" val="1_1_1"/>
  <p:tag name="KSO_WM_TAG_VERSION" val="3.0"/>
  <p:tag name="KSO_WM_BEAUTIFY_FLAG" val="#wm#"/>
  <p:tag name="KSO_WM_DIAGRAM_GROUP_CODE" val="n1-1"/>
  <p:tag name="KSO_WM_UNIT_TYPE" val="n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92.68433562992124,&quot;left&quot;:20.9,&quot;top&quot;:26.465664370078777,&quot;width&quot;:933.7}"/>
  <p:tag name="KSO_WM_DIAGRAM_COLOR_MATCH_VALUE" val="{&quot;shape&quot;:{&quot;fill&quot;:{&quot;gradient&quot;:[{&quot;brightness&quot;:0,&quot;colorType&quot;:1,&quot;foreColorIndex&quot;:5,&quot;pos&quot;:0,&quot;transparency&quot;:0.949999988079071},{&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i*1_1_2"/>
  <p:tag name="KSO_WM_TEMPLATE_CATEGORY" val="diagram"/>
  <p:tag name="KSO_WM_TEMPLATE_INDEX" val="20236924"/>
  <p:tag name="KSO_WM_UNIT_LAYERLEVEL" val="1_1_1"/>
  <p:tag name="KSO_WM_TAG_VERSION" val="3.0"/>
  <p:tag name="KSO_WM_BEAUTIFY_FLAG" val="#wm#"/>
  <p:tag name="KSO_WM_DIAGRAM_GROUP_CODE" val="n1-1"/>
  <p:tag name="KSO_WM_UNIT_TYPE" val="n_h_i"/>
  <p:tag name="KSO_WM_UNIT_INDEX" val="1_1_2"/>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92.68433562992124,&quot;left&quot;:20.9,&quot;top&quot;:26.465664370078777,&quot;width&quot;:933.7}"/>
  <p:tag name="KSO_WM_DIAGRAM_COLOR_MATCH_VALUE" val="{&quot;shape&quot;:{&quot;fill&quot;:{&quot;gradient&quot;:[{&quot;brightness&quot;:0,&quot;colorType&quot;:1,&quot;foreColorIndex&quot;:5,&quot;pos&quot;:0,&quot;transparency&quot;:0.949999988079071},{&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24_1*n_h_a*1_1_1"/>
  <p:tag name="KSO_WM_TEMPLATE_CATEGORY" val="diagram"/>
  <p:tag name="KSO_WM_TEMPLATE_INDEX" val="20236924"/>
  <p:tag name="KSO_WM_UNIT_LAYERLEVEL" val="1_1_1"/>
  <p:tag name="KSO_WM_TAG_VERSION" val="3.0"/>
  <p:tag name="KSO_WM_BEAUTIFY_FLAG" val="#wm#"/>
  <p:tag name="KSO_WM_UNIT_ISCONTENTSTITLE" val="0"/>
  <p:tag name="KSO_WM_UNIT_ISNUMDGMTITLE" val="0"/>
  <p:tag name="KSO_WM_UNIT_NOCLEAR" val="0"/>
  <p:tag name="KSO_WM_UNIT_VALUE" val="20"/>
  <p:tag name="KSO_WM_DIAGRAM_GROUP_CODE" val="n1-1"/>
  <p:tag name="KSO_WM_UNIT_TYPE" val="n_h_a"/>
  <p:tag name="KSO_WM_UNIT_INDEX" val="1_1_1"/>
  <p:tag name="KSO_WM_DIAGRAM_VERSION" val="3"/>
  <p:tag name="KSO_WM_DIAGRAM_COLOR_TRICK" val="1"/>
  <p:tag name="KSO_WM_DIAGRAM_COLOR_TEXT_CAN_REMOVE" val="n"/>
  <p:tag name="KSO_WM_UNIT_PRESET_TEXT" val="添加标题"/>
  <p:tag name="KSO_WM_UNIT_FILL_TYPE" val="3"/>
  <p:tag name="KSO_WM_DIAGRAM_MAX_ITEMCNT" val="5"/>
  <p:tag name="KSO_WM_DIAGRAM_MIN_ITEMCNT" val="3"/>
  <p:tag name="KSO_WM_DIAGRAM_VIRTUALLY_FRAME" val="{&quot;height&quot;:492.68433562992124,&quot;left&quot;:20.9,&quot;top&quot;:26.465664370078777,&quot;width&quot;:933.7}"/>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x*1_2_2_1"/>
  <p:tag name="KSO_WM_TEMPLATE_CATEGORY" val="diagram"/>
  <p:tag name="KSO_WM_TEMPLATE_INDEX" val="20236924"/>
  <p:tag name="KSO_WM_UNIT_LAYERLEVEL" val="1_1_1_1"/>
  <p:tag name="KSO_WM_TAG_VERSION" val="3.0"/>
  <p:tag name="KSO_WM_BEAUTIFY_FLAG" val="#wm#"/>
  <p:tag name="KSO_WM_UNIT_VALUE" val="88*82"/>
  <p:tag name="KSO_WM_DIAGRAM_GROUP_CODE" val="n1-1"/>
  <p:tag name="KSO_WM_UNIT_TYPE" val="n_h_h_x"/>
  <p:tag name="KSO_WM_UNIT_INDEX" val="1_2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quot;transparency&quot;:0},{&quot;brightness&quot;:0,&quot;colorType&quot;:1,&quot;foreColorIndex&quot;:5,&quot;pos&quot;:0.69999998807907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1.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a*1_2_1_1"/>
  <p:tag name="KSO_WM_TEMPLATE_CATEGORY" val="diagram"/>
  <p:tag name="KSO_WM_TEMPLATE_INDEX" val="20236924"/>
  <p:tag name="KSO_WM_UNIT_LAYERLEVEL" val="1_1_1_1"/>
  <p:tag name="KSO_WM_TAG_VERSION" val="3.0"/>
  <p:tag name="KSO_WM_UNIT_ISCONTENTSTITLE" val="0"/>
  <p:tag name="KSO_WM_UNIT_ISNUMDGMTITLE" val="0"/>
  <p:tag name="KSO_WM_UNIT_NOCLEAR" val="0"/>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2.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f*1_2_1_1"/>
  <p:tag name="KSO_WM_TEMPLATE_CATEGORY" val="diagram"/>
  <p:tag name="KSO_WM_TEMPLATE_INDEX" val="20236924"/>
  <p:tag name="KSO_WM_UNIT_LAYERLEVEL" val="1_1_1_1"/>
  <p:tag name="KSO_WM_TAG_VERSION" val="3.0"/>
  <p:tag name="KSO_WM_UNIT_SUBTYPE" val="a"/>
  <p:tag name="KSO_WM_UNIT_NOCLEAR" val="0"/>
  <p:tag name="KSO_WM_UNIT_VALUE" val="39"/>
  <p:tag name="KSO_WM_DIAGRAM_GROUP_CODE" val="n1-1"/>
  <p:tag name="KSO_WM_DIAGRAM_VERSION" val="3"/>
  <p:tag name="KSO_WM_DIAGRAM_COLOR_TRICK" val="1"/>
  <p:tag name="KSO_WM_DIAGRAM_COLOR_TEXT_CAN_REMOVE" val="n"/>
  <p:tag name="KSO_WM_UNIT_PRESET_TEXT" val="单击此处添加文本内容，简明扼要地阐述观点。根据需要可酌增减文字"/>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3.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a*1_2_2_1"/>
  <p:tag name="KSO_WM_TEMPLATE_CATEGORY" val="diagram"/>
  <p:tag name="KSO_WM_TEMPLATE_INDEX" val="20236924"/>
  <p:tag name="KSO_WM_UNIT_LAYERLEVEL" val="1_1_1_1"/>
  <p:tag name="KSO_WM_TAG_VERSION" val="3.0"/>
  <p:tag name="KSO_WM_UNIT_ISCONTENTSTITLE" val="0"/>
  <p:tag name="KSO_WM_UNIT_ISNUMDGMTITLE" val="0"/>
  <p:tag name="KSO_WM_UNIT_NOCLEAR" val="0"/>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4.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f*1_2_2_1"/>
  <p:tag name="KSO_WM_TEMPLATE_CATEGORY" val="diagram"/>
  <p:tag name="KSO_WM_TEMPLATE_INDEX" val="20236924"/>
  <p:tag name="KSO_WM_UNIT_LAYERLEVEL" val="1_1_1_1"/>
  <p:tag name="KSO_WM_TAG_VERSION" val="3.0"/>
  <p:tag name="KSO_WM_UNIT_SUBTYPE" val="a"/>
  <p:tag name="KSO_WM_UNIT_NOCLEAR" val="0"/>
  <p:tag name="KSO_WM_UNIT_VALUE" val="39"/>
  <p:tag name="KSO_WM_DIAGRAM_GROUP_CODE" val="n1-1"/>
  <p:tag name="KSO_WM_DIAGRAM_VERSION" val="3"/>
  <p:tag name="KSO_WM_DIAGRAM_COLOR_TRICK" val="1"/>
  <p:tag name="KSO_WM_DIAGRAM_COLOR_TEXT_CAN_REMOVE" val="n"/>
  <p:tag name="KSO_WM_UNIT_PRESET_TEXT" val="单击此处添加文本内容，简明扼要地阐述观点。根据需要可酌增减文字"/>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5.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a*1_2_3_1"/>
  <p:tag name="KSO_WM_TEMPLATE_CATEGORY" val="diagram"/>
  <p:tag name="KSO_WM_TEMPLATE_INDEX" val="20236924"/>
  <p:tag name="KSO_WM_UNIT_LAYERLEVEL" val="1_1_1_1"/>
  <p:tag name="KSO_WM_TAG_VERSION" val="3.0"/>
  <p:tag name="KSO_WM_UNIT_ISCONTENTSTITLE" val="0"/>
  <p:tag name="KSO_WM_UNIT_ISNUMDGMTITLE" val="0"/>
  <p:tag name="KSO_WM_UNIT_NOCLEAR" val="0"/>
  <p:tag name="KSO_WM_UNIT_VALUE" val="6"/>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6.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f*1_2_3_1"/>
  <p:tag name="KSO_WM_TEMPLATE_CATEGORY" val="diagram"/>
  <p:tag name="KSO_WM_TEMPLATE_INDEX" val="20236924"/>
  <p:tag name="KSO_WM_UNIT_LAYERLEVEL" val="1_1_1_1"/>
  <p:tag name="KSO_WM_TAG_VERSION" val="3.0"/>
  <p:tag name="KSO_WM_UNIT_SUBTYPE" val="a"/>
  <p:tag name="KSO_WM_UNIT_NOCLEAR" val="0"/>
  <p:tag name="KSO_WM_UNIT_VALUE" val="39"/>
  <p:tag name="KSO_WM_DIAGRAM_GROUP_CODE" val="n1-1"/>
  <p:tag name="KSO_WM_DIAGRAM_VERSION" val="3"/>
  <p:tag name="KSO_WM_DIAGRAM_COLOR_TRICK" val="1"/>
  <p:tag name="KSO_WM_DIAGRAM_COLOR_TEXT_CAN_REMOVE" val="n"/>
  <p:tag name="KSO_WM_UNIT_PRESET_TEXT" val="单击此处添加文本内容，简明扼要地阐述观点。根据需要可酌增减文字"/>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7.xml><?xml version="1.0" encoding="utf-8"?>
<p:tagLst xmlns:p="http://schemas.openxmlformats.org/presentationml/2006/main">
  <p:tag name="KSO_WM_DIAGRAM_VIRTUALLY_FRAME" val="{&quot;height&quot;:492.68433562992124,&quot;left&quot;:20.9,&quot;top&quot;:26.465664370078777,&quot;width&quot;:933.7}"/>
  <p:tag name="KSO_WM_UNIT_HIGHLIGHT" val="0"/>
  <p:tag name="KSO_WM_UNIT_COMPATIBLE" val="0"/>
  <p:tag name="KSO_WM_UNIT_DIAGRAM_ISNUMVISUAL" val="0"/>
  <p:tag name="KSO_WM_UNIT_DIAGRAM_ISREFERUNIT" val="0"/>
  <p:tag name="KSO_WM_UNIT_ID" val="diagram20236924_1*n_h_h_a*1_2_3_1"/>
  <p:tag name="KSO_WM_TEMPLATE_CATEGORY" val="diagram"/>
  <p:tag name="KSO_WM_TEMPLATE_INDEX" val="20236924"/>
  <p:tag name="KSO_WM_UNIT_LAYERLEVEL" val="1_1_1_1"/>
  <p:tag name="KSO_WM_TAG_VERSION" val="3.0"/>
  <p:tag name="KSO_WM_UNIT_ISCONTENTSTITLE" val="0"/>
  <p:tag name="KSO_WM_UNIT_ISNUMDGMTITLE" val="0"/>
  <p:tag name="KSO_WM_UNIT_NOCLEAR" val="0"/>
  <p:tag name="KSO_WM_UNIT_VALUE" val="6"/>
  <p:tag name="KSO_WM_DIAGRAM_GROUP_CODE" val="n1-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8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7744]}"/>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6724</Words>
  <Application>WPS 演示</Application>
  <PresentationFormat>宽屏</PresentationFormat>
  <Paragraphs>246</Paragraphs>
  <Slides>16</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Wingdings</vt:lpstr>
      <vt:lpstr>微软雅黑</vt:lpstr>
      <vt:lpstr>Calibri</vt:lpstr>
      <vt:lpstr>仿宋</vt:lpstr>
      <vt:lpstr>Times New Roman</vt:lpstr>
      <vt:lpstr>Arial Unicode MS</vt:lpstr>
      <vt:lpstr>HelveticaNeue</vt:lpstr>
      <vt:lpstr>华文新魏</vt:lpstr>
      <vt:lpstr>Segoe Print</vt:lpstr>
      <vt:lpstr>WPS</vt:lpstr>
      <vt:lpstr>PowerPoint 演示文稿</vt:lpstr>
      <vt:lpstr>PowerPoint 演示文稿</vt:lpstr>
      <vt:lpstr>PowerPoint 演示文稿</vt:lpstr>
      <vt:lpstr>PowerPoint 演示文稿</vt:lpstr>
      <vt:lpstr>PowerPoint 演示文稿</vt:lpstr>
      <vt:lpstr>来自课文的相关素材</vt:lpstr>
      <vt:lpstr>来自课文的相关素材</vt:lpstr>
      <vt:lpstr>来自课文的相关素材</vt:lpstr>
      <vt:lpstr>PowerPoint 演示文稿</vt:lpstr>
      <vt:lpstr>PowerPoint 演示文稿</vt:lpstr>
      <vt:lpstr>2. 你的感想</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160</cp:revision>
  <dcterms:created xsi:type="dcterms:W3CDTF">2019-06-19T02:08:00Z</dcterms:created>
  <dcterms:modified xsi:type="dcterms:W3CDTF">2024-06-12T06:11:40Z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7CA73400B46C4D33AFE1A79493122FB7_11</vt:lpwstr>
  </property>
</Properties>
</file>