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8288000" cy="10287000"/>
  <p:notesSz cx="6858000" cy="9144000"/>
  <p:embeddedFontLst>
    <p:embeddedFont>
      <p:font typeface="华文新魏" panose="02010800040101010101" pitchFamily="2" charset="-122"/>
      <p:regular r:id="rId38"/>
    </p:embeddedFont>
    <p:embeddedFont>
      <p:font typeface="Coiny" panose="02000903060500060000"/>
      <p:regular r:id="rId39"/>
    </p:embeddedFont>
    <p:embeddedFont>
      <p:font typeface="Arial Nova Bold" panose="020B0804020202020204"/>
      <p:bold r:id="rId40"/>
    </p:embeddedFont>
    <p:embeddedFont>
      <p:font typeface="Arial Nova" panose="020B0504020202020204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818515" y="1177925"/>
            <a:ext cx="9853930" cy="8216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10672445" y="3722370"/>
            <a:ext cx="70167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6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6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3475" y="674370"/>
            <a:ext cx="7360920" cy="2383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220" y="4622800"/>
            <a:ext cx="4774565" cy="477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25.Why did Farber decide to try acupuncture on pets?【细节题】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A.He was trained in it at university.  B.He was inspired by another veterinarian.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C.He benefited from it as a patient.  D.He wanted to save money for pet owners.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704070" y="2861310"/>
            <a:ext cx="2608898" cy="471488"/>
            <a:chOff x="0" y="0"/>
            <a:chExt cx="3478530" cy="628650"/>
          </a:xfrm>
        </p:grpSpPr>
        <p:sp>
          <p:nvSpPr>
            <p:cNvPr id="18" name="Freeform 18"/>
            <p:cNvSpPr/>
            <p:nvPr/>
          </p:nvSpPr>
          <p:spPr>
            <a:xfrm>
              <a:off x="-8890" y="-20320"/>
              <a:ext cx="3440430" cy="740410"/>
            </a:xfrm>
            <a:custGeom>
              <a:avLst/>
              <a:gdLst/>
              <a:ahLst/>
              <a:cxnLst/>
              <a:rect l="l" t="t" r="r" b="b"/>
              <a:pathLst>
                <a:path w="3440430" h="740410">
                  <a:moveTo>
                    <a:pt x="165100" y="71120"/>
                  </a:moveTo>
                  <a:cubicBezTo>
                    <a:pt x="361950" y="109220"/>
                    <a:pt x="417830" y="110490"/>
                    <a:pt x="546100" y="114300"/>
                  </a:cubicBezTo>
                  <a:cubicBezTo>
                    <a:pt x="946150" y="127000"/>
                    <a:pt x="2551430" y="0"/>
                    <a:pt x="3022600" y="114300"/>
                  </a:cubicBezTo>
                  <a:cubicBezTo>
                    <a:pt x="3227070" y="165100"/>
                    <a:pt x="3440430" y="266700"/>
                    <a:pt x="3436620" y="327660"/>
                  </a:cubicBezTo>
                  <a:cubicBezTo>
                    <a:pt x="3431540" y="389890"/>
                    <a:pt x="3046730" y="414020"/>
                    <a:pt x="2979420" y="482600"/>
                  </a:cubicBezTo>
                  <a:cubicBezTo>
                    <a:pt x="2943860" y="516890"/>
                    <a:pt x="2983230" y="566420"/>
                    <a:pt x="2938780" y="596900"/>
                  </a:cubicBezTo>
                  <a:cubicBezTo>
                    <a:pt x="2739390" y="740410"/>
                    <a:pt x="902970" y="624840"/>
                    <a:pt x="436880" y="595630"/>
                  </a:cubicBezTo>
                  <a:cubicBezTo>
                    <a:pt x="255270" y="584200"/>
                    <a:pt x="111760" y="622300"/>
                    <a:pt x="59690" y="547370"/>
                  </a:cubicBezTo>
                  <a:cubicBezTo>
                    <a:pt x="0" y="463550"/>
                    <a:pt x="165100" y="71120"/>
                    <a:pt x="165100" y="711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417165" y="2687955"/>
            <a:ext cx="1239202" cy="151448"/>
            <a:chOff x="0" y="0"/>
            <a:chExt cx="1652270" cy="201930"/>
          </a:xfrm>
        </p:grpSpPr>
        <p:sp>
          <p:nvSpPr>
            <p:cNvPr id="20" name="Freeform 20"/>
            <p:cNvSpPr/>
            <p:nvPr/>
          </p:nvSpPr>
          <p:spPr>
            <a:xfrm>
              <a:off x="50800" y="36830"/>
              <a:ext cx="1550670" cy="129540"/>
            </a:xfrm>
            <a:custGeom>
              <a:avLst/>
              <a:gdLst/>
              <a:ahLst/>
              <a:cxnLst/>
              <a:rect l="l" t="t" r="r" b="b"/>
              <a:pathLst>
                <a:path w="1550670" h="129540">
                  <a:moveTo>
                    <a:pt x="21590" y="63500"/>
                  </a:moveTo>
                  <a:cubicBezTo>
                    <a:pt x="563880" y="29210"/>
                    <a:pt x="1423670" y="0"/>
                    <a:pt x="1525270" y="38100"/>
                  </a:cubicBezTo>
                  <a:cubicBezTo>
                    <a:pt x="1541780" y="44450"/>
                    <a:pt x="1549400" y="52070"/>
                    <a:pt x="1549400" y="60960"/>
                  </a:cubicBezTo>
                  <a:cubicBezTo>
                    <a:pt x="1550670" y="68580"/>
                    <a:pt x="1540510" y="85090"/>
                    <a:pt x="1530350" y="87630"/>
                  </a:cubicBezTo>
                  <a:cubicBezTo>
                    <a:pt x="1515110" y="92710"/>
                    <a:pt x="1466850" y="71120"/>
                    <a:pt x="1456690" y="57150"/>
                  </a:cubicBezTo>
                  <a:cubicBezTo>
                    <a:pt x="1450340" y="48260"/>
                    <a:pt x="1449070" y="34290"/>
                    <a:pt x="1451610" y="26670"/>
                  </a:cubicBezTo>
                  <a:cubicBezTo>
                    <a:pt x="1455420" y="20320"/>
                    <a:pt x="1465580" y="13970"/>
                    <a:pt x="1471930" y="13970"/>
                  </a:cubicBezTo>
                  <a:cubicBezTo>
                    <a:pt x="1479550" y="12700"/>
                    <a:pt x="1489710" y="17780"/>
                    <a:pt x="1493520" y="22860"/>
                  </a:cubicBezTo>
                  <a:cubicBezTo>
                    <a:pt x="1498600" y="27940"/>
                    <a:pt x="1501140" y="39370"/>
                    <a:pt x="1498600" y="45720"/>
                  </a:cubicBezTo>
                  <a:cubicBezTo>
                    <a:pt x="1494790" y="54610"/>
                    <a:pt x="1474470" y="64770"/>
                    <a:pt x="1465580" y="63500"/>
                  </a:cubicBezTo>
                  <a:cubicBezTo>
                    <a:pt x="1457960" y="60960"/>
                    <a:pt x="1447800" y="45720"/>
                    <a:pt x="1449070" y="36830"/>
                  </a:cubicBezTo>
                  <a:cubicBezTo>
                    <a:pt x="1449070" y="29210"/>
                    <a:pt x="1459230" y="16510"/>
                    <a:pt x="1469390" y="13970"/>
                  </a:cubicBezTo>
                  <a:cubicBezTo>
                    <a:pt x="1485900" y="10160"/>
                    <a:pt x="1536700" y="34290"/>
                    <a:pt x="1545590" y="49530"/>
                  </a:cubicBezTo>
                  <a:cubicBezTo>
                    <a:pt x="1550670" y="57150"/>
                    <a:pt x="1549400" y="71120"/>
                    <a:pt x="1545590" y="77470"/>
                  </a:cubicBezTo>
                  <a:cubicBezTo>
                    <a:pt x="1541780" y="83820"/>
                    <a:pt x="1537970" y="85090"/>
                    <a:pt x="1525270" y="88900"/>
                  </a:cubicBezTo>
                  <a:cubicBezTo>
                    <a:pt x="1431290" y="111760"/>
                    <a:pt x="565150" y="80010"/>
                    <a:pt x="300990" y="91440"/>
                  </a:cubicBezTo>
                  <a:cubicBezTo>
                    <a:pt x="175260" y="96520"/>
                    <a:pt x="62230" y="129540"/>
                    <a:pt x="22860" y="113030"/>
                  </a:cubicBezTo>
                  <a:cubicBezTo>
                    <a:pt x="8890" y="107950"/>
                    <a:pt x="0" y="96520"/>
                    <a:pt x="0" y="88900"/>
                  </a:cubicBezTo>
                  <a:cubicBezTo>
                    <a:pt x="0" y="80010"/>
                    <a:pt x="21590" y="63500"/>
                    <a:pt x="2159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9595485" y="3332797"/>
            <a:ext cx="4427220" cy="133350"/>
            <a:chOff x="0" y="0"/>
            <a:chExt cx="5902960" cy="177800"/>
          </a:xfrm>
        </p:grpSpPr>
        <p:sp>
          <p:nvSpPr>
            <p:cNvPr id="22" name="Freeform 22"/>
            <p:cNvSpPr/>
            <p:nvPr/>
          </p:nvSpPr>
          <p:spPr>
            <a:xfrm>
              <a:off x="50800" y="21590"/>
              <a:ext cx="5802630" cy="201930"/>
            </a:xfrm>
            <a:custGeom>
              <a:avLst/>
              <a:gdLst/>
              <a:ahLst/>
              <a:cxnLst/>
              <a:rect l="l" t="t" r="r" b="b"/>
              <a:pathLst>
                <a:path w="5802630" h="201930">
                  <a:moveTo>
                    <a:pt x="25400" y="53340"/>
                  </a:moveTo>
                  <a:cubicBezTo>
                    <a:pt x="4919980" y="46990"/>
                    <a:pt x="4932680" y="35560"/>
                    <a:pt x="5046980" y="30480"/>
                  </a:cubicBezTo>
                  <a:cubicBezTo>
                    <a:pt x="5232400" y="22860"/>
                    <a:pt x="5701030" y="0"/>
                    <a:pt x="5775960" y="29210"/>
                  </a:cubicBezTo>
                  <a:cubicBezTo>
                    <a:pt x="5792470" y="34290"/>
                    <a:pt x="5800090" y="43180"/>
                    <a:pt x="5801360" y="50800"/>
                  </a:cubicBezTo>
                  <a:cubicBezTo>
                    <a:pt x="5802630" y="59690"/>
                    <a:pt x="5793740" y="72390"/>
                    <a:pt x="5782310" y="78740"/>
                  </a:cubicBezTo>
                  <a:cubicBezTo>
                    <a:pt x="5760720" y="90170"/>
                    <a:pt x="5687060" y="88900"/>
                    <a:pt x="5666740" y="78740"/>
                  </a:cubicBezTo>
                  <a:cubicBezTo>
                    <a:pt x="5656580" y="72390"/>
                    <a:pt x="5648960" y="60960"/>
                    <a:pt x="5650230" y="53340"/>
                  </a:cubicBezTo>
                  <a:cubicBezTo>
                    <a:pt x="5650230" y="44450"/>
                    <a:pt x="5669280" y="29210"/>
                    <a:pt x="5678170" y="29210"/>
                  </a:cubicBezTo>
                  <a:cubicBezTo>
                    <a:pt x="5684520" y="27940"/>
                    <a:pt x="5694680" y="35560"/>
                    <a:pt x="5697220" y="41910"/>
                  </a:cubicBezTo>
                  <a:cubicBezTo>
                    <a:pt x="5701030" y="48260"/>
                    <a:pt x="5701030" y="59690"/>
                    <a:pt x="5697220" y="66040"/>
                  </a:cubicBezTo>
                  <a:cubicBezTo>
                    <a:pt x="5694680" y="72390"/>
                    <a:pt x="5684520" y="78740"/>
                    <a:pt x="5678170" y="78740"/>
                  </a:cubicBezTo>
                  <a:cubicBezTo>
                    <a:pt x="5670550" y="80010"/>
                    <a:pt x="5660390" y="76200"/>
                    <a:pt x="5655310" y="71120"/>
                  </a:cubicBezTo>
                  <a:cubicBezTo>
                    <a:pt x="5651500" y="64770"/>
                    <a:pt x="5647690" y="53340"/>
                    <a:pt x="5650230" y="46990"/>
                  </a:cubicBezTo>
                  <a:cubicBezTo>
                    <a:pt x="5652770" y="39370"/>
                    <a:pt x="5662930" y="33020"/>
                    <a:pt x="5675630" y="29210"/>
                  </a:cubicBezTo>
                  <a:cubicBezTo>
                    <a:pt x="5697220" y="21590"/>
                    <a:pt x="5761990" y="19050"/>
                    <a:pt x="5782310" y="29210"/>
                  </a:cubicBezTo>
                  <a:cubicBezTo>
                    <a:pt x="5793740" y="35560"/>
                    <a:pt x="5802630" y="48260"/>
                    <a:pt x="5801360" y="57150"/>
                  </a:cubicBezTo>
                  <a:cubicBezTo>
                    <a:pt x="5800090" y="66040"/>
                    <a:pt x="5792470" y="73660"/>
                    <a:pt x="5775960" y="80010"/>
                  </a:cubicBezTo>
                  <a:cubicBezTo>
                    <a:pt x="5701030" y="107950"/>
                    <a:pt x="5233670" y="73660"/>
                    <a:pt x="5049520" y="81280"/>
                  </a:cubicBezTo>
                  <a:cubicBezTo>
                    <a:pt x="4933950" y="86360"/>
                    <a:pt x="4919980" y="97790"/>
                    <a:pt x="4770120" y="104140"/>
                  </a:cubicBezTo>
                  <a:cubicBezTo>
                    <a:pt x="4154170" y="129540"/>
                    <a:pt x="241300" y="201930"/>
                    <a:pt x="25400" y="104140"/>
                  </a:cubicBezTo>
                  <a:cubicBezTo>
                    <a:pt x="6350" y="95250"/>
                    <a:pt x="0" y="83820"/>
                    <a:pt x="0" y="76200"/>
                  </a:cubicBezTo>
                  <a:cubicBezTo>
                    <a:pt x="1270" y="67310"/>
                    <a:pt x="25400" y="53340"/>
                    <a:pt x="25400" y="53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7946707" y="4724400"/>
            <a:ext cx="445770" cy="471488"/>
            <a:chOff x="0" y="0"/>
            <a:chExt cx="594360" cy="628650"/>
          </a:xfrm>
        </p:grpSpPr>
        <p:sp>
          <p:nvSpPr>
            <p:cNvPr id="24" name="Freeform 24"/>
            <p:cNvSpPr/>
            <p:nvPr/>
          </p:nvSpPr>
          <p:spPr>
            <a:xfrm>
              <a:off x="45720" y="96520"/>
              <a:ext cx="538480" cy="535940"/>
            </a:xfrm>
            <a:custGeom>
              <a:avLst/>
              <a:gdLst/>
              <a:ahLst/>
              <a:cxnLst/>
              <a:rect l="l" t="t" r="r" b="b"/>
              <a:pathLst>
                <a:path w="538480" h="535940">
                  <a:moveTo>
                    <a:pt x="5080" y="0"/>
                  </a:moveTo>
                  <a:cubicBezTo>
                    <a:pt x="387350" y="6350"/>
                    <a:pt x="538480" y="302260"/>
                    <a:pt x="496570" y="388620"/>
                  </a:cubicBezTo>
                  <a:cubicBezTo>
                    <a:pt x="457200" y="469900"/>
                    <a:pt x="172720" y="535940"/>
                    <a:pt x="90170" y="480060"/>
                  </a:cubicBezTo>
                  <a:cubicBezTo>
                    <a:pt x="0" y="420370"/>
                    <a:pt x="5080" y="0"/>
                    <a:pt x="508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8020050" y="5077778"/>
            <a:ext cx="931545" cy="148590"/>
            <a:chOff x="0" y="0"/>
            <a:chExt cx="1242060" cy="198120"/>
          </a:xfrm>
        </p:grpSpPr>
        <p:sp>
          <p:nvSpPr>
            <p:cNvPr id="26" name="Freeform 26"/>
            <p:cNvSpPr/>
            <p:nvPr/>
          </p:nvSpPr>
          <p:spPr>
            <a:xfrm>
              <a:off x="50800" y="33020"/>
              <a:ext cx="1140460" cy="140970"/>
            </a:xfrm>
            <a:custGeom>
              <a:avLst/>
              <a:gdLst/>
              <a:ahLst/>
              <a:cxnLst/>
              <a:rect l="l" t="t" r="r" b="b"/>
              <a:pathLst>
                <a:path w="1140460" h="140970">
                  <a:moveTo>
                    <a:pt x="21590" y="63500"/>
                  </a:moveTo>
                  <a:cubicBezTo>
                    <a:pt x="847090" y="15240"/>
                    <a:pt x="1060450" y="0"/>
                    <a:pt x="1115060" y="17780"/>
                  </a:cubicBezTo>
                  <a:cubicBezTo>
                    <a:pt x="1129030" y="22860"/>
                    <a:pt x="1137920" y="29210"/>
                    <a:pt x="1139190" y="36830"/>
                  </a:cubicBezTo>
                  <a:cubicBezTo>
                    <a:pt x="1140460" y="45720"/>
                    <a:pt x="1129030" y="66040"/>
                    <a:pt x="1120140" y="68580"/>
                  </a:cubicBezTo>
                  <a:cubicBezTo>
                    <a:pt x="1112520" y="69850"/>
                    <a:pt x="1090930" y="55880"/>
                    <a:pt x="1089660" y="46990"/>
                  </a:cubicBezTo>
                  <a:cubicBezTo>
                    <a:pt x="1088390" y="39370"/>
                    <a:pt x="1103630" y="19050"/>
                    <a:pt x="1112520" y="17780"/>
                  </a:cubicBezTo>
                  <a:cubicBezTo>
                    <a:pt x="1120140" y="17780"/>
                    <a:pt x="1139190" y="33020"/>
                    <a:pt x="1140460" y="41910"/>
                  </a:cubicBezTo>
                  <a:cubicBezTo>
                    <a:pt x="1140460" y="50800"/>
                    <a:pt x="1130300" y="62230"/>
                    <a:pt x="1115060" y="68580"/>
                  </a:cubicBezTo>
                  <a:cubicBezTo>
                    <a:pt x="1060450" y="92710"/>
                    <a:pt x="849630" y="66040"/>
                    <a:pt x="692150" y="71120"/>
                  </a:cubicBezTo>
                  <a:cubicBezTo>
                    <a:pt x="495300" y="78740"/>
                    <a:pt x="91440" y="140970"/>
                    <a:pt x="22860" y="113030"/>
                  </a:cubicBezTo>
                  <a:cubicBezTo>
                    <a:pt x="7620" y="107950"/>
                    <a:pt x="0" y="96520"/>
                    <a:pt x="0" y="88900"/>
                  </a:cubicBezTo>
                  <a:cubicBezTo>
                    <a:pt x="0" y="80010"/>
                    <a:pt x="21590" y="63500"/>
                    <a:pt x="2159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095375" y="5357812"/>
            <a:ext cx="6502718" cy="170498"/>
            <a:chOff x="0" y="0"/>
            <a:chExt cx="8670290" cy="227330"/>
          </a:xfrm>
        </p:grpSpPr>
        <p:sp>
          <p:nvSpPr>
            <p:cNvPr id="28" name="Freeform 28"/>
            <p:cNvSpPr/>
            <p:nvPr/>
          </p:nvSpPr>
          <p:spPr>
            <a:xfrm>
              <a:off x="49530" y="49530"/>
              <a:ext cx="8571230" cy="144780"/>
            </a:xfrm>
            <a:custGeom>
              <a:avLst/>
              <a:gdLst/>
              <a:ahLst/>
              <a:cxnLst/>
              <a:rect l="l" t="t" r="r" b="b"/>
              <a:pathLst>
                <a:path w="8571230" h="144780">
                  <a:moveTo>
                    <a:pt x="29210" y="45720"/>
                  </a:moveTo>
                  <a:cubicBezTo>
                    <a:pt x="375920" y="58420"/>
                    <a:pt x="430530" y="39370"/>
                    <a:pt x="542290" y="31750"/>
                  </a:cubicBezTo>
                  <a:cubicBezTo>
                    <a:pt x="769620" y="17780"/>
                    <a:pt x="1393190" y="7620"/>
                    <a:pt x="1570990" y="16510"/>
                  </a:cubicBezTo>
                  <a:cubicBezTo>
                    <a:pt x="1631950" y="19050"/>
                    <a:pt x="1637030" y="26670"/>
                    <a:pt x="1695450" y="29210"/>
                  </a:cubicBezTo>
                  <a:cubicBezTo>
                    <a:pt x="1830070" y="36830"/>
                    <a:pt x="2195830" y="20320"/>
                    <a:pt x="2362200" y="30480"/>
                  </a:cubicBezTo>
                  <a:cubicBezTo>
                    <a:pt x="2461260" y="36830"/>
                    <a:pt x="2479040" y="52070"/>
                    <a:pt x="2598420" y="59690"/>
                  </a:cubicBezTo>
                  <a:cubicBezTo>
                    <a:pt x="2959100" y="82550"/>
                    <a:pt x="4315460" y="93980"/>
                    <a:pt x="4790440" y="76200"/>
                  </a:cubicBezTo>
                  <a:cubicBezTo>
                    <a:pt x="5019040" y="66040"/>
                    <a:pt x="5073650" y="41910"/>
                    <a:pt x="5298440" y="31750"/>
                  </a:cubicBezTo>
                  <a:cubicBezTo>
                    <a:pt x="5741670" y="12700"/>
                    <a:pt x="6750050" y="26670"/>
                    <a:pt x="7268210" y="30480"/>
                  </a:cubicBezTo>
                  <a:cubicBezTo>
                    <a:pt x="7604760" y="34290"/>
                    <a:pt x="7875270" y="48260"/>
                    <a:pt x="8103870" y="45720"/>
                  </a:cubicBezTo>
                  <a:cubicBezTo>
                    <a:pt x="8261350" y="44450"/>
                    <a:pt x="8442960" y="54610"/>
                    <a:pt x="8505190" y="31750"/>
                  </a:cubicBezTo>
                  <a:cubicBezTo>
                    <a:pt x="8526780" y="24130"/>
                    <a:pt x="8531860" y="1270"/>
                    <a:pt x="8543290" y="1270"/>
                  </a:cubicBezTo>
                  <a:cubicBezTo>
                    <a:pt x="8553450" y="1270"/>
                    <a:pt x="8568690" y="15240"/>
                    <a:pt x="8568690" y="22860"/>
                  </a:cubicBezTo>
                  <a:cubicBezTo>
                    <a:pt x="8569960" y="31750"/>
                    <a:pt x="8552180" y="52070"/>
                    <a:pt x="8544560" y="52070"/>
                  </a:cubicBezTo>
                  <a:cubicBezTo>
                    <a:pt x="8535670" y="52070"/>
                    <a:pt x="8517890" y="27940"/>
                    <a:pt x="8519160" y="19050"/>
                  </a:cubicBezTo>
                  <a:cubicBezTo>
                    <a:pt x="8520430" y="11430"/>
                    <a:pt x="8536940" y="1270"/>
                    <a:pt x="8544560" y="1270"/>
                  </a:cubicBezTo>
                  <a:cubicBezTo>
                    <a:pt x="8552180" y="1270"/>
                    <a:pt x="8562340" y="7620"/>
                    <a:pt x="8564880" y="12700"/>
                  </a:cubicBezTo>
                  <a:cubicBezTo>
                    <a:pt x="8568690" y="19050"/>
                    <a:pt x="8569960" y="30480"/>
                    <a:pt x="8567420" y="36830"/>
                  </a:cubicBezTo>
                  <a:cubicBezTo>
                    <a:pt x="8564880" y="43180"/>
                    <a:pt x="8555990" y="50800"/>
                    <a:pt x="8548370" y="52070"/>
                  </a:cubicBezTo>
                  <a:cubicBezTo>
                    <a:pt x="8542020" y="53340"/>
                    <a:pt x="8529320" y="49530"/>
                    <a:pt x="8525510" y="44450"/>
                  </a:cubicBezTo>
                  <a:cubicBezTo>
                    <a:pt x="8520430" y="36830"/>
                    <a:pt x="8521700" y="13970"/>
                    <a:pt x="8526780" y="7620"/>
                  </a:cubicBezTo>
                  <a:cubicBezTo>
                    <a:pt x="8533130" y="1270"/>
                    <a:pt x="8550910" y="1270"/>
                    <a:pt x="8557260" y="5080"/>
                  </a:cubicBezTo>
                  <a:cubicBezTo>
                    <a:pt x="8563610" y="8890"/>
                    <a:pt x="8569960" y="25400"/>
                    <a:pt x="8569960" y="25400"/>
                  </a:cubicBezTo>
                  <a:cubicBezTo>
                    <a:pt x="8568690" y="26670"/>
                    <a:pt x="8543290" y="2540"/>
                    <a:pt x="8543290" y="1270"/>
                  </a:cubicBezTo>
                  <a:cubicBezTo>
                    <a:pt x="8544560" y="0"/>
                    <a:pt x="8561070" y="6350"/>
                    <a:pt x="8564880" y="11430"/>
                  </a:cubicBezTo>
                  <a:cubicBezTo>
                    <a:pt x="8568690" y="17780"/>
                    <a:pt x="8571230" y="26670"/>
                    <a:pt x="8567420" y="35560"/>
                  </a:cubicBezTo>
                  <a:cubicBezTo>
                    <a:pt x="8561070" y="49530"/>
                    <a:pt x="8538210" y="71120"/>
                    <a:pt x="8505190" y="82550"/>
                  </a:cubicBezTo>
                  <a:cubicBezTo>
                    <a:pt x="8431530" y="107950"/>
                    <a:pt x="8261350" y="95250"/>
                    <a:pt x="8103870" y="96520"/>
                  </a:cubicBezTo>
                  <a:cubicBezTo>
                    <a:pt x="7875270" y="99060"/>
                    <a:pt x="7604760" y="85090"/>
                    <a:pt x="7268210" y="81280"/>
                  </a:cubicBezTo>
                  <a:cubicBezTo>
                    <a:pt x="6750050" y="77470"/>
                    <a:pt x="5741670" y="63500"/>
                    <a:pt x="5299710" y="82550"/>
                  </a:cubicBezTo>
                  <a:cubicBezTo>
                    <a:pt x="5073650" y="92710"/>
                    <a:pt x="5019040" y="116840"/>
                    <a:pt x="4790440" y="127000"/>
                  </a:cubicBezTo>
                  <a:cubicBezTo>
                    <a:pt x="4314190" y="144780"/>
                    <a:pt x="2956560" y="133350"/>
                    <a:pt x="2597150" y="110490"/>
                  </a:cubicBezTo>
                  <a:cubicBezTo>
                    <a:pt x="2477770" y="102870"/>
                    <a:pt x="2459990" y="87630"/>
                    <a:pt x="2360930" y="81280"/>
                  </a:cubicBezTo>
                  <a:cubicBezTo>
                    <a:pt x="2195830" y="71120"/>
                    <a:pt x="1827530" y="87630"/>
                    <a:pt x="1694180" y="80010"/>
                  </a:cubicBezTo>
                  <a:cubicBezTo>
                    <a:pt x="1635760" y="77470"/>
                    <a:pt x="1631950" y="69850"/>
                    <a:pt x="1569720" y="67310"/>
                  </a:cubicBezTo>
                  <a:cubicBezTo>
                    <a:pt x="1394460" y="58420"/>
                    <a:pt x="796290" y="71120"/>
                    <a:pt x="544830" y="82550"/>
                  </a:cubicBezTo>
                  <a:cubicBezTo>
                    <a:pt x="398780" y="90170"/>
                    <a:pt x="294640" y="110490"/>
                    <a:pt x="198120" y="110490"/>
                  </a:cubicBezTo>
                  <a:cubicBezTo>
                    <a:pt x="128270" y="110490"/>
                    <a:pt x="44450" y="113030"/>
                    <a:pt x="17780" y="95250"/>
                  </a:cubicBezTo>
                  <a:cubicBezTo>
                    <a:pt x="6350" y="87630"/>
                    <a:pt x="0" y="73660"/>
                    <a:pt x="1270" y="64770"/>
                  </a:cubicBezTo>
                  <a:cubicBezTo>
                    <a:pt x="3810" y="57150"/>
                    <a:pt x="29210" y="45720"/>
                    <a:pt x="29210" y="457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2092642" y="4724400"/>
            <a:ext cx="5910262" cy="554355"/>
            <a:chOff x="0" y="0"/>
            <a:chExt cx="7880350" cy="739140"/>
          </a:xfrm>
        </p:grpSpPr>
        <p:sp>
          <p:nvSpPr>
            <p:cNvPr id="30" name="Freeform 30"/>
            <p:cNvSpPr/>
            <p:nvPr/>
          </p:nvSpPr>
          <p:spPr>
            <a:xfrm>
              <a:off x="46990" y="45720"/>
              <a:ext cx="7785100" cy="654050"/>
            </a:xfrm>
            <a:custGeom>
              <a:avLst/>
              <a:gdLst/>
              <a:ahLst/>
              <a:cxnLst/>
              <a:rect l="l" t="t" r="r" b="b"/>
              <a:pathLst>
                <a:path w="7785100" h="654050">
                  <a:moveTo>
                    <a:pt x="163830" y="534670"/>
                  </a:moveTo>
                  <a:cubicBezTo>
                    <a:pt x="632460" y="504190"/>
                    <a:pt x="1035050" y="504190"/>
                    <a:pt x="1310640" y="511810"/>
                  </a:cubicBezTo>
                  <a:cubicBezTo>
                    <a:pt x="1553210" y="519430"/>
                    <a:pt x="1767840" y="548640"/>
                    <a:pt x="1993900" y="554990"/>
                  </a:cubicBezTo>
                  <a:cubicBezTo>
                    <a:pt x="2214880" y="562610"/>
                    <a:pt x="2416810" y="552450"/>
                    <a:pt x="2651760" y="557530"/>
                  </a:cubicBezTo>
                  <a:cubicBezTo>
                    <a:pt x="2921000" y="562610"/>
                    <a:pt x="3243580" y="603250"/>
                    <a:pt x="3521710" y="591820"/>
                  </a:cubicBezTo>
                  <a:cubicBezTo>
                    <a:pt x="3780790" y="580390"/>
                    <a:pt x="4067810" y="513080"/>
                    <a:pt x="4271010" y="496570"/>
                  </a:cubicBezTo>
                  <a:cubicBezTo>
                    <a:pt x="4409440" y="483870"/>
                    <a:pt x="4494530" y="483870"/>
                    <a:pt x="4622800" y="480060"/>
                  </a:cubicBezTo>
                  <a:cubicBezTo>
                    <a:pt x="4779010" y="477520"/>
                    <a:pt x="4951730" y="476250"/>
                    <a:pt x="5142230" y="478790"/>
                  </a:cubicBezTo>
                  <a:cubicBezTo>
                    <a:pt x="5378450" y="481330"/>
                    <a:pt x="5621020" y="496570"/>
                    <a:pt x="5932170" y="500380"/>
                  </a:cubicBezTo>
                  <a:cubicBezTo>
                    <a:pt x="6376670" y="505460"/>
                    <a:pt x="7374890" y="527050"/>
                    <a:pt x="7555230" y="491490"/>
                  </a:cubicBezTo>
                  <a:cubicBezTo>
                    <a:pt x="7593330" y="485140"/>
                    <a:pt x="7603490" y="477520"/>
                    <a:pt x="7621270" y="466090"/>
                  </a:cubicBezTo>
                  <a:cubicBezTo>
                    <a:pt x="7637780" y="454660"/>
                    <a:pt x="7649210" y="444500"/>
                    <a:pt x="7663180" y="426720"/>
                  </a:cubicBezTo>
                  <a:cubicBezTo>
                    <a:pt x="7686040" y="396240"/>
                    <a:pt x="7721600" y="326390"/>
                    <a:pt x="7730490" y="295910"/>
                  </a:cubicBezTo>
                  <a:cubicBezTo>
                    <a:pt x="7734300" y="281940"/>
                    <a:pt x="7738110" y="270510"/>
                    <a:pt x="7734300" y="261620"/>
                  </a:cubicBezTo>
                  <a:cubicBezTo>
                    <a:pt x="7730490" y="254000"/>
                    <a:pt x="7721600" y="248920"/>
                    <a:pt x="7708900" y="242570"/>
                  </a:cubicBezTo>
                  <a:cubicBezTo>
                    <a:pt x="7686040" y="232410"/>
                    <a:pt x="7654290" y="223520"/>
                    <a:pt x="7597140" y="215900"/>
                  </a:cubicBezTo>
                  <a:cubicBezTo>
                    <a:pt x="7414260" y="194310"/>
                    <a:pt x="6715760" y="232410"/>
                    <a:pt x="6435090" y="213360"/>
                  </a:cubicBezTo>
                  <a:cubicBezTo>
                    <a:pt x="6273800" y="203200"/>
                    <a:pt x="6178550" y="175260"/>
                    <a:pt x="6057900" y="165100"/>
                  </a:cubicBezTo>
                  <a:cubicBezTo>
                    <a:pt x="5947410" y="153670"/>
                    <a:pt x="5886450" y="149860"/>
                    <a:pt x="5737860" y="146050"/>
                  </a:cubicBezTo>
                  <a:cubicBezTo>
                    <a:pt x="5398770" y="138430"/>
                    <a:pt x="4491990" y="172720"/>
                    <a:pt x="4066540" y="157480"/>
                  </a:cubicBezTo>
                  <a:cubicBezTo>
                    <a:pt x="3803650" y="147320"/>
                    <a:pt x="3627120" y="115570"/>
                    <a:pt x="3426460" y="106680"/>
                  </a:cubicBezTo>
                  <a:cubicBezTo>
                    <a:pt x="3248660" y="99060"/>
                    <a:pt x="3107690" y="106680"/>
                    <a:pt x="2923540" y="100330"/>
                  </a:cubicBezTo>
                  <a:cubicBezTo>
                    <a:pt x="2696210" y="92710"/>
                    <a:pt x="2397760" y="64770"/>
                    <a:pt x="2162810" y="58420"/>
                  </a:cubicBezTo>
                  <a:cubicBezTo>
                    <a:pt x="1959610" y="52070"/>
                    <a:pt x="1800860" y="52070"/>
                    <a:pt x="1596390" y="55880"/>
                  </a:cubicBezTo>
                  <a:cubicBezTo>
                    <a:pt x="1353820" y="59690"/>
                    <a:pt x="1035050" y="88900"/>
                    <a:pt x="800100" y="88900"/>
                  </a:cubicBezTo>
                  <a:cubicBezTo>
                    <a:pt x="613410" y="88900"/>
                    <a:pt x="384810" y="54610"/>
                    <a:pt x="295910" y="67310"/>
                  </a:cubicBezTo>
                  <a:cubicBezTo>
                    <a:pt x="262890" y="71120"/>
                    <a:pt x="251460" y="76200"/>
                    <a:pt x="228600" y="88900"/>
                  </a:cubicBezTo>
                  <a:cubicBezTo>
                    <a:pt x="200660" y="105410"/>
                    <a:pt x="171450" y="130810"/>
                    <a:pt x="147320" y="166370"/>
                  </a:cubicBezTo>
                  <a:cubicBezTo>
                    <a:pt x="111760" y="217170"/>
                    <a:pt x="71120" y="325120"/>
                    <a:pt x="58420" y="377190"/>
                  </a:cubicBezTo>
                  <a:cubicBezTo>
                    <a:pt x="52070" y="403860"/>
                    <a:pt x="50800" y="425450"/>
                    <a:pt x="54610" y="443230"/>
                  </a:cubicBezTo>
                  <a:cubicBezTo>
                    <a:pt x="55880" y="454660"/>
                    <a:pt x="59690" y="462280"/>
                    <a:pt x="67310" y="469900"/>
                  </a:cubicBezTo>
                  <a:cubicBezTo>
                    <a:pt x="78740" y="481330"/>
                    <a:pt x="101600" y="491490"/>
                    <a:pt x="123190" y="499110"/>
                  </a:cubicBezTo>
                  <a:cubicBezTo>
                    <a:pt x="152400" y="509270"/>
                    <a:pt x="210820" y="504190"/>
                    <a:pt x="224790" y="518160"/>
                  </a:cubicBezTo>
                  <a:cubicBezTo>
                    <a:pt x="233680" y="525780"/>
                    <a:pt x="236220" y="539750"/>
                    <a:pt x="232410" y="547370"/>
                  </a:cubicBezTo>
                  <a:cubicBezTo>
                    <a:pt x="229870" y="554990"/>
                    <a:pt x="213360" y="563880"/>
                    <a:pt x="205740" y="562610"/>
                  </a:cubicBezTo>
                  <a:cubicBezTo>
                    <a:pt x="198120" y="562610"/>
                    <a:pt x="189230" y="554990"/>
                    <a:pt x="186690" y="548640"/>
                  </a:cubicBezTo>
                  <a:cubicBezTo>
                    <a:pt x="182880" y="542290"/>
                    <a:pt x="182880" y="530860"/>
                    <a:pt x="186690" y="525780"/>
                  </a:cubicBezTo>
                  <a:cubicBezTo>
                    <a:pt x="193040" y="518160"/>
                    <a:pt x="215900" y="511810"/>
                    <a:pt x="223520" y="516890"/>
                  </a:cubicBezTo>
                  <a:cubicBezTo>
                    <a:pt x="229870" y="520700"/>
                    <a:pt x="236220" y="537210"/>
                    <a:pt x="233680" y="544830"/>
                  </a:cubicBezTo>
                  <a:cubicBezTo>
                    <a:pt x="231140" y="552450"/>
                    <a:pt x="220980" y="560070"/>
                    <a:pt x="208280" y="562610"/>
                  </a:cubicBezTo>
                  <a:cubicBezTo>
                    <a:pt x="179070" y="568960"/>
                    <a:pt x="80010" y="547370"/>
                    <a:pt x="48260" y="524510"/>
                  </a:cubicBezTo>
                  <a:cubicBezTo>
                    <a:pt x="27940" y="510540"/>
                    <a:pt x="19050" y="488950"/>
                    <a:pt x="11430" y="468630"/>
                  </a:cubicBezTo>
                  <a:cubicBezTo>
                    <a:pt x="5080" y="448310"/>
                    <a:pt x="0" y="431800"/>
                    <a:pt x="3810" y="402590"/>
                  </a:cubicBezTo>
                  <a:cubicBezTo>
                    <a:pt x="11430" y="344170"/>
                    <a:pt x="64770" y="201930"/>
                    <a:pt x="104140" y="142240"/>
                  </a:cubicBezTo>
                  <a:cubicBezTo>
                    <a:pt x="128270" y="105410"/>
                    <a:pt x="157480" y="81280"/>
                    <a:pt x="182880" y="62230"/>
                  </a:cubicBezTo>
                  <a:cubicBezTo>
                    <a:pt x="200660" y="46990"/>
                    <a:pt x="213360" y="38100"/>
                    <a:pt x="236220" y="30480"/>
                  </a:cubicBezTo>
                  <a:cubicBezTo>
                    <a:pt x="269240" y="20320"/>
                    <a:pt x="314960" y="16510"/>
                    <a:pt x="367030" y="16510"/>
                  </a:cubicBezTo>
                  <a:cubicBezTo>
                    <a:pt x="439420" y="15240"/>
                    <a:pt x="541020" y="35560"/>
                    <a:pt x="633730" y="38100"/>
                  </a:cubicBezTo>
                  <a:cubicBezTo>
                    <a:pt x="732790" y="41910"/>
                    <a:pt x="822960" y="39370"/>
                    <a:pt x="947420" y="36830"/>
                  </a:cubicBezTo>
                  <a:cubicBezTo>
                    <a:pt x="1123950" y="31750"/>
                    <a:pt x="1386840" y="8890"/>
                    <a:pt x="1596390" y="5080"/>
                  </a:cubicBezTo>
                  <a:cubicBezTo>
                    <a:pt x="1791970" y="0"/>
                    <a:pt x="1960880" y="1270"/>
                    <a:pt x="2164080" y="7620"/>
                  </a:cubicBezTo>
                  <a:cubicBezTo>
                    <a:pt x="2399030" y="13970"/>
                    <a:pt x="2696210" y="41910"/>
                    <a:pt x="2923540" y="49530"/>
                  </a:cubicBezTo>
                  <a:cubicBezTo>
                    <a:pt x="3108960" y="55880"/>
                    <a:pt x="3252470" y="48260"/>
                    <a:pt x="3431540" y="55880"/>
                  </a:cubicBezTo>
                  <a:cubicBezTo>
                    <a:pt x="3630930" y="64770"/>
                    <a:pt x="3804920" y="96520"/>
                    <a:pt x="4066540" y="106680"/>
                  </a:cubicBezTo>
                  <a:cubicBezTo>
                    <a:pt x="4491990" y="121920"/>
                    <a:pt x="5396230" y="87630"/>
                    <a:pt x="5739130" y="95250"/>
                  </a:cubicBezTo>
                  <a:cubicBezTo>
                    <a:pt x="5890260" y="100330"/>
                    <a:pt x="5955030" y="104140"/>
                    <a:pt x="6066790" y="114300"/>
                  </a:cubicBezTo>
                  <a:cubicBezTo>
                    <a:pt x="6186170" y="125730"/>
                    <a:pt x="6277610" y="152400"/>
                    <a:pt x="6435090" y="162560"/>
                  </a:cubicBezTo>
                  <a:cubicBezTo>
                    <a:pt x="6714490" y="181610"/>
                    <a:pt x="7405370" y="138430"/>
                    <a:pt x="7604760" y="166370"/>
                  </a:cubicBezTo>
                  <a:cubicBezTo>
                    <a:pt x="7674610" y="176530"/>
                    <a:pt x="7712710" y="182880"/>
                    <a:pt x="7743190" y="205740"/>
                  </a:cubicBezTo>
                  <a:cubicBezTo>
                    <a:pt x="7764780" y="223520"/>
                    <a:pt x="7781290" y="247650"/>
                    <a:pt x="7782560" y="276860"/>
                  </a:cubicBezTo>
                  <a:cubicBezTo>
                    <a:pt x="7785100" y="323850"/>
                    <a:pt x="7727950" y="422910"/>
                    <a:pt x="7700010" y="462280"/>
                  </a:cubicBezTo>
                  <a:cubicBezTo>
                    <a:pt x="7682230" y="485140"/>
                    <a:pt x="7666990" y="496570"/>
                    <a:pt x="7647940" y="509270"/>
                  </a:cubicBezTo>
                  <a:cubicBezTo>
                    <a:pt x="7630160" y="520700"/>
                    <a:pt x="7612380" y="527050"/>
                    <a:pt x="7589520" y="533400"/>
                  </a:cubicBezTo>
                  <a:cubicBezTo>
                    <a:pt x="7560310" y="542290"/>
                    <a:pt x="7538720" y="547370"/>
                    <a:pt x="7482840" y="552450"/>
                  </a:cubicBezTo>
                  <a:cubicBezTo>
                    <a:pt x="7279640" y="568960"/>
                    <a:pt x="6551930" y="554990"/>
                    <a:pt x="6079490" y="552450"/>
                  </a:cubicBezTo>
                  <a:cubicBezTo>
                    <a:pt x="5599430" y="548640"/>
                    <a:pt x="4944110" y="527050"/>
                    <a:pt x="4625340" y="530860"/>
                  </a:cubicBezTo>
                  <a:cubicBezTo>
                    <a:pt x="4470400" y="533400"/>
                    <a:pt x="4415790" y="534670"/>
                    <a:pt x="4277360" y="546100"/>
                  </a:cubicBezTo>
                  <a:cubicBezTo>
                    <a:pt x="4074160" y="563880"/>
                    <a:pt x="3783330" y="631190"/>
                    <a:pt x="3521710" y="642620"/>
                  </a:cubicBezTo>
                  <a:cubicBezTo>
                    <a:pt x="3242310" y="654050"/>
                    <a:pt x="2921000" y="613410"/>
                    <a:pt x="2650490" y="608330"/>
                  </a:cubicBezTo>
                  <a:cubicBezTo>
                    <a:pt x="2415540" y="603250"/>
                    <a:pt x="2212340" y="613410"/>
                    <a:pt x="1990090" y="605790"/>
                  </a:cubicBezTo>
                  <a:cubicBezTo>
                    <a:pt x="1765300" y="598170"/>
                    <a:pt x="1551940" y="570230"/>
                    <a:pt x="1310640" y="562610"/>
                  </a:cubicBezTo>
                  <a:cubicBezTo>
                    <a:pt x="1036320" y="554990"/>
                    <a:pt x="633730" y="554990"/>
                    <a:pt x="426720" y="563880"/>
                  </a:cubicBezTo>
                  <a:cubicBezTo>
                    <a:pt x="313690" y="568960"/>
                    <a:pt x="204470" y="599440"/>
                    <a:pt x="163830" y="585470"/>
                  </a:cubicBezTo>
                  <a:cubicBezTo>
                    <a:pt x="149860" y="580390"/>
                    <a:pt x="139700" y="571500"/>
                    <a:pt x="138430" y="563880"/>
                  </a:cubicBezTo>
                  <a:cubicBezTo>
                    <a:pt x="138430" y="554990"/>
                    <a:pt x="163830" y="534670"/>
                    <a:pt x="163830" y="534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644765" y="5088255"/>
            <a:ext cx="2149792" cy="780098"/>
            <a:chOff x="0" y="0"/>
            <a:chExt cx="2866390" cy="1040130"/>
          </a:xfrm>
        </p:grpSpPr>
        <p:sp>
          <p:nvSpPr>
            <p:cNvPr id="32" name="Freeform 32"/>
            <p:cNvSpPr/>
            <p:nvPr/>
          </p:nvSpPr>
          <p:spPr>
            <a:xfrm>
              <a:off x="46990" y="50800"/>
              <a:ext cx="2776220" cy="939800"/>
            </a:xfrm>
            <a:custGeom>
              <a:avLst/>
              <a:gdLst/>
              <a:ahLst/>
              <a:cxnLst/>
              <a:rect l="l" t="t" r="r" b="b"/>
              <a:pathLst>
                <a:path w="2776220" h="939800">
                  <a:moveTo>
                    <a:pt x="35560" y="0"/>
                  </a:moveTo>
                  <a:cubicBezTo>
                    <a:pt x="273050" y="72390"/>
                    <a:pt x="419100" y="160020"/>
                    <a:pt x="511810" y="194310"/>
                  </a:cubicBezTo>
                  <a:cubicBezTo>
                    <a:pt x="575310" y="218440"/>
                    <a:pt x="615950" y="219710"/>
                    <a:pt x="678180" y="241300"/>
                  </a:cubicBezTo>
                  <a:cubicBezTo>
                    <a:pt x="765810" y="271780"/>
                    <a:pt x="861060" y="327660"/>
                    <a:pt x="980440" y="368300"/>
                  </a:cubicBezTo>
                  <a:cubicBezTo>
                    <a:pt x="1145540" y="424180"/>
                    <a:pt x="1445260" y="501650"/>
                    <a:pt x="1582420" y="528320"/>
                  </a:cubicBezTo>
                  <a:cubicBezTo>
                    <a:pt x="1651000" y="542290"/>
                    <a:pt x="1666240" y="542290"/>
                    <a:pt x="1738630" y="548640"/>
                  </a:cubicBezTo>
                  <a:cubicBezTo>
                    <a:pt x="1899920" y="562610"/>
                    <a:pt x="2341880" y="562610"/>
                    <a:pt x="2517140" y="581660"/>
                  </a:cubicBezTo>
                  <a:cubicBezTo>
                    <a:pt x="2608580" y="590550"/>
                    <a:pt x="2711450" y="632460"/>
                    <a:pt x="2721610" y="615950"/>
                  </a:cubicBezTo>
                  <a:cubicBezTo>
                    <a:pt x="2729230" y="604520"/>
                    <a:pt x="2689860" y="566420"/>
                    <a:pt x="2664460" y="542290"/>
                  </a:cubicBezTo>
                  <a:cubicBezTo>
                    <a:pt x="2630170" y="510540"/>
                    <a:pt x="2532380" y="468630"/>
                    <a:pt x="2531110" y="448310"/>
                  </a:cubicBezTo>
                  <a:cubicBezTo>
                    <a:pt x="2531110" y="440690"/>
                    <a:pt x="2543810" y="427990"/>
                    <a:pt x="2552700" y="429260"/>
                  </a:cubicBezTo>
                  <a:cubicBezTo>
                    <a:pt x="2575560" y="431800"/>
                    <a:pt x="2623820" y="528320"/>
                    <a:pt x="2661920" y="567690"/>
                  </a:cubicBezTo>
                  <a:cubicBezTo>
                    <a:pt x="2696210" y="603250"/>
                    <a:pt x="2754630" y="627380"/>
                    <a:pt x="2767330" y="657860"/>
                  </a:cubicBezTo>
                  <a:cubicBezTo>
                    <a:pt x="2776220" y="676910"/>
                    <a:pt x="2773680" y="690880"/>
                    <a:pt x="2764790" y="713740"/>
                  </a:cubicBezTo>
                  <a:cubicBezTo>
                    <a:pt x="2747010" y="760730"/>
                    <a:pt x="2659380" y="867410"/>
                    <a:pt x="2608580" y="902970"/>
                  </a:cubicBezTo>
                  <a:cubicBezTo>
                    <a:pt x="2576830" y="925830"/>
                    <a:pt x="2533650" y="939800"/>
                    <a:pt x="2514600" y="937260"/>
                  </a:cubicBezTo>
                  <a:cubicBezTo>
                    <a:pt x="2505710" y="937260"/>
                    <a:pt x="2498090" y="930910"/>
                    <a:pt x="2495550" y="924560"/>
                  </a:cubicBezTo>
                  <a:cubicBezTo>
                    <a:pt x="2491740" y="918210"/>
                    <a:pt x="2495550" y="901700"/>
                    <a:pt x="2494280" y="901700"/>
                  </a:cubicBezTo>
                  <a:cubicBezTo>
                    <a:pt x="2494280" y="901700"/>
                    <a:pt x="2493010" y="919480"/>
                    <a:pt x="2493010" y="919480"/>
                  </a:cubicBezTo>
                  <a:cubicBezTo>
                    <a:pt x="2493010" y="919480"/>
                    <a:pt x="2493010" y="900430"/>
                    <a:pt x="2498090" y="896620"/>
                  </a:cubicBezTo>
                  <a:cubicBezTo>
                    <a:pt x="2504440" y="890270"/>
                    <a:pt x="2528570" y="887730"/>
                    <a:pt x="2534920" y="894080"/>
                  </a:cubicBezTo>
                  <a:cubicBezTo>
                    <a:pt x="2541270" y="900430"/>
                    <a:pt x="2541270" y="924560"/>
                    <a:pt x="2534920" y="930910"/>
                  </a:cubicBezTo>
                  <a:cubicBezTo>
                    <a:pt x="2529840" y="937260"/>
                    <a:pt x="2510790" y="938530"/>
                    <a:pt x="2504440" y="934720"/>
                  </a:cubicBezTo>
                  <a:cubicBezTo>
                    <a:pt x="2496820" y="929640"/>
                    <a:pt x="2491740" y="905510"/>
                    <a:pt x="2496820" y="897890"/>
                  </a:cubicBezTo>
                  <a:cubicBezTo>
                    <a:pt x="2500630" y="891540"/>
                    <a:pt x="2526030" y="887730"/>
                    <a:pt x="2532380" y="892810"/>
                  </a:cubicBezTo>
                  <a:cubicBezTo>
                    <a:pt x="2540000" y="897890"/>
                    <a:pt x="2542540" y="922020"/>
                    <a:pt x="2536190" y="929640"/>
                  </a:cubicBezTo>
                  <a:cubicBezTo>
                    <a:pt x="2531110" y="935990"/>
                    <a:pt x="2510790" y="938530"/>
                    <a:pt x="2503170" y="933450"/>
                  </a:cubicBezTo>
                  <a:cubicBezTo>
                    <a:pt x="2496820" y="929640"/>
                    <a:pt x="2490470" y="911860"/>
                    <a:pt x="2494280" y="901700"/>
                  </a:cubicBezTo>
                  <a:cubicBezTo>
                    <a:pt x="2503170" y="881380"/>
                    <a:pt x="2566670" y="869950"/>
                    <a:pt x="2598420" y="843280"/>
                  </a:cubicBezTo>
                  <a:cubicBezTo>
                    <a:pt x="2632710" y="815340"/>
                    <a:pt x="2670810" y="768350"/>
                    <a:pt x="2692400" y="735330"/>
                  </a:cubicBezTo>
                  <a:cubicBezTo>
                    <a:pt x="2706370" y="712470"/>
                    <a:pt x="2725420" y="692150"/>
                    <a:pt x="2720340" y="671830"/>
                  </a:cubicBezTo>
                  <a:cubicBezTo>
                    <a:pt x="2713990" y="646430"/>
                    <a:pt x="2650490" y="626110"/>
                    <a:pt x="2623820" y="601980"/>
                  </a:cubicBezTo>
                  <a:cubicBezTo>
                    <a:pt x="2602230" y="581660"/>
                    <a:pt x="2586990" y="562610"/>
                    <a:pt x="2569210" y="537210"/>
                  </a:cubicBezTo>
                  <a:cubicBezTo>
                    <a:pt x="2547620" y="508000"/>
                    <a:pt x="2510790" y="462280"/>
                    <a:pt x="2508250" y="434340"/>
                  </a:cubicBezTo>
                  <a:cubicBezTo>
                    <a:pt x="2508250" y="417830"/>
                    <a:pt x="2514600" y="396240"/>
                    <a:pt x="2527300" y="392430"/>
                  </a:cubicBezTo>
                  <a:cubicBezTo>
                    <a:pt x="2548890" y="384810"/>
                    <a:pt x="2606040" y="431800"/>
                    <a:pt x="2642870" y="461010"/>
                  </a:cubicBezTo>
                  <a:cubicBezTo>
                    <a:pt x="2684780" y="492760"/>
                    <a:pt x="2749550" y="543560"/>
                    <a:pt x="2763520" y="577850"/>
                  </a:cubicBezTo>
                  <a:cubicBezTo>
                    <a:pt x="2772410" y="598170"/>
                    <a:pt x="2769870" y="619760"/>
                    <a:pt x="2763520" y="632460"/>
                  </a:cubicBezTo>
                  <a:cubicBezTo>
                    <a:pt x="2759710" y="642620"/>
                    <a:pt x="2752090" y="650240"/>
                    <a:pt x="2740660" y="655320"/>
                  </a:cubicBezTo>
                  <a:cubicBezTo>
                    <a:pt x="2721610" y="664210"/>
                    <a:pt x="2683510" y="660400"/>
                    <a:pt x="2651760" y="657860"/>
                  </a:cubicBezTo>
                  <a:cubicBezTo>
                    <a:pt x="2611120" y="654050"/>
                    <a:pt x="2566670" y="638810"/>
                    <a:pt x="2517140" y="632460"/>
                  </a:cubicBezTo>
                  <a:cubicBezTo>
                    <a:pt x="2457450" y="623570"/>
                    <a:pt x="2400300" y="622300"/>
                    <a:pt x="2316480" y="617220"/>
                  </a:cubicBezTo>
                  <a:cubicBezTo>
                    <a:pt x="2172970" y="609600"/>
                    <a:pt x="1869440" y="610870"/>
                    <a:pt x="1734820" y="599440"/>
                  </a:cubicBezTo>
                  <a:cubicBezTo>
                    <a:pt x="1662430" y="594360"/>
                    <a:pt x="1640840" y="591820"/>
                    <a:pt x="1569720" y="577850"/>
                  </a:cubicBezTo>
                  <a:cubicBezTo>
                    <a:pt x="1437640" y="552450"/>
                    <a:pt x="1154430" y="477520"/>
                    <a:pt x="1007110" y="430530"/>
                  </a:cubicBezTo>
                  <a:cubicBezTo>
                    <a:pt x="909320" y="400050"/>
                    <a:pt x="835660" y="370840"/>
                    <a:pt x="768350" y="341630"/>
                  </a:cubicBezTo>
                  <a:cubicBezTo>
                    <a:pt x="718820" y="320040"/>
                    <a:pt x="687070" y="294640"/>
                    <a:pt x="641350" y="278130"/>
                  </a:cubicBezTo>
                  <a:cubicBezTo>
                    <a:pt x="594360" y="260350"/>
                    <a:pt x="546100" y="261620"/>
                    <a:pt x="490220" y="240030"/>
                  </a:cubicBezTo>
                  <a:cubicBezTo>
                    <a:pt x="408940" y="210820"/>
                    <a:pt x="297180" y="137160"/>
                    <a:pt x="210820" y="104140"/>
                  </a:cubicBezTo>
                  <a:cubicBezTo>
                    <a:pt x="140970" y="76200"/>
                    <a:pt x="38100" y="69850"/>
                    <a:pt x="13970" y="45720"/>
                  </a:cubicBezTo>
                  <a:cubicBezTo>
                    <a:pt x="3810" y="35560"/>
                    <a:pt x="0" y="20320"/>
                    <a:pt x="3810" y="12700"/>
                  </a:cubicBezTo>
                  <a:cubicBezTo>
                    <a:pt x="7620" y="5080"/>
                    <a:pt x="35560" y="0"/>
                    <a:pt x="3556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25000" y="5450205"/>
            <a:ext cx="905827" cy="632460"/>
            <a:chOff x="0" y="0"/>
            <a:chExt cx="1207770" cy="843280"/>
          </a:xfrm>
        </p:grpSpPr>
        <p:sp>
          <p:nvSpPr>
            <p:cNvPr id="34" name="Freeform 34"/>
            <p:cNvSpPr/>
            <p:nvPr/>
          </p:nvSpPr>
          <p:spPr>
            <a:xfrm>
              <a:off x="49530" y="49530"/>
              <a:ext cx="1108710" cy="742950"/>
            </a:xfrm>
            <a:custGeom>
              <a:avLst/>
              <a:gdLst/>
              <a:ahLst/>
              <a:cxnLst/>
              <a:rect l="l" t="t" r="r" b="b"/>
              <a:pathLst>
                <a:path w="1108710" h="742950">
                  <a:moveTo>
                    <a:pt x="121920" y="455930"/>
                  </a:moveTo>
                  <a:cubicBezTo>
                    <a:pt x="280670" y="609600"/>
                    <a:pt x="321310" y="509270"/>
                    <a:pt x="393700" y="447040"/>
                  </a:cubicBezTo>
                  <a:cubicBezTo>
                    <a:pt x="518160" y="340360"/>
                    <a:pt x="830580" y="115570"/>
                    <a:pt x="938530" y="49530"/>
                  </a:cubicBezTo>
                  <a:cubicBezTo>
                    <a:pt x="980440" y="24130"/>
                    <a:pt x="1003300" y="3810"/>
                    <a:pt x="1031240" y="2540"/>
                  </a:cubicBezTo>
                  <a:cubicBezTo>
                    <a:pt x="1052830" y="0"/>
                    <a:pt x="1076960" y="8890"/>
                    <a:pt x="1089660" y="21590"/>
                  </a:cubicBezTo>
                  <a:cubicBezTo>
                    <a:pt x="1102360" y="34290"/>
                    <a:pt x="1108710" y="64770"/>
                    <a:pt x="1106170" y="81280"/>
                  </a:cubicBezTo>
                  <a:cubicBezTo>
                    <a:pt x="1104900" y="95250"/>
                    <a:pt x="1094740" y="109220"/>
                    <a:pt x="1084580" y="116840"/>
                  </a:cubicBezTo>
                  <a:cubicBezTo>
                    <a:pt x="1074420" y="125730"/>
                    <a:pt x="1060450" y="133350"/>
                    <a:pt x="1045210" y="133350"/>
                  </a:cubicBezTo>
                  <a:cubicBezTo>
                    <a:pt x="1028700" y="132080"/>
                    <a:pt x="1000760" y="121920"/>
                    <a:pt x="989330" y="106680"/>
                  </a:cubicBezTo>
                  <a:cubicBezTo>
                    <a:pt x="977900" y="92710"/>
                    <a:pt x="975360" y="63500"/>
                    <a:pt x="979170" y="45720"/>
                  </a:cubicBezTo>
                  <a:cubicBezTo>
                    <a:pt x="982980" y="33020"/>
                    <a:pt x="994410" y="20320"/>
                    <a:pt x="1004570" y="12700"/>
                  </a:cubicBezTo>
                  <a:cubicBezTo>
                    <a:pt x="1016000" y="5080"/>
                    <a:pt x="1031240" y="0"/>
                    <a:pt x="1045210" y="1270"/>
                  </a:cubicBezTo>
                  <a:cubicBezTo>
                    <a:pt x="1061720" y="3810"/>
                    <a:pt x="1088390" y="19050"/>
                    <a:pt x="1098550" y="33020"/>
                  </a:cubicBezTo>
                  <a:cubicBezTo>
                    <a:pt x="1106170" y="44450"/>
                    <a:pt x="1108710" y="60960"/>
                    <a:pt x="1107440" y="73660"/>
                  </a:cubicBezTo>
                  <a:cubicBezTo>
                    <a:pt x="1106170" y="87630"/>
                    <a:pt x="1102360" y="97790"/>
                    <a:pt x="1089660" y="111760"/>
                  </a:cubicBezTo>
                  <a:cubicBezTo>
                    <a:pt x="1055370" y="152400"/>
                    <a:pt x="930910" y="205740"/>
                    <a:pt x="834390" y="275590"/>
                  </a:cubicBezTo>
                  <a:cubicBezTo>
                    <a:pt x="693420" y="378460"/>
                    <a:pt x="457200" y="618490"/>
                    <a:pt x="341630" y="688340"/>
                  </a:cubicBezTo>
                  <a:cubicBezTo>
                    <a:pt x="288290" y="721360"/>
                    <a:pt x="248920" y="742950"/>
                    <a:pt x="212090" y="741680"/>
                  </a:cubicBezTo>
                  <a:cubicBezTo>
                    <a:pt x="185420" y="740410"/>
                    <a:pt x="163830" y="725170"/>
                    <a:pt x="140970" y="706120"/>
                  </a:cubicBezTo>
                  <a:cubicBezTo>
                    <a:pt x="111760" y="683260"/>
                    <a:pt x="83820" y="642620"/>
                    <a:pt x="59690" y="607060"/>
                  </a:cubicBezTo>
                  <a:cubicBezTo>
                    <a:pt x="36830" y="571500"/>
                    <a:pt x="3810" y="521970"/>
                    <a:pt x="1270" y="492760"/>
                  </a:cubicBezTo>
                  <a:cubicBezTo>
                    <a:pt x="0" y="474980"/>
                    <a:pt x="6350" y="461010"/>
                    <a:pt x="15240" y="449580"/>
                  </a:cubicBezTo>
                  <a:cubicBezTo>
                    <a:pt x="24130" y="438150"/>
                    <a:pt x="41910" y="429260"/>
                    <a:pt x="54610" y="425450"/>
                  </a:cubicBezTo>
                  <a:cubicBezTo>
                    <a:pt x="64770" y="422910"/>
                    <a:pt x="74930" y="424180"/>
                    <a:pt x="85090" y="427990"/>
                  </a:cubicBezTo>
                  <a:cubicBezTo>
                    <a:pt x="97790" y="433070"/>
                    <a:pt x="121920" y="455930"/>
                    <a:pt x="121920" y="4559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390558" y="7254240"/>
            <a:ext cx="7518183" cy="2454107"/>
            <a:chOff x="0" y="0"/>
            <a:chExt cx="2041899" cy="66652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41910" cy="666522"/>
            </a:xfrm>
            <a:custGeom>
              <a:avLst/>
              <a:gdLst/>
              <a:ahLst/>
              <a:cxnLst/>
              <a:rect l="l" t="t" r="r" b="b"/>
              <a:pathLst>
                <a:path w="2041910" h="666522">
                  <a:moveTo>
                    <a:pt x="173853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51547"/>
                  </a:cubicBezTo>
                  <a:cubicBezTo>
                    <a:pt x="0" y="341491"/>
                    <a:pt x="66279" y="436632"/>
                    <a:pt x="162037" y="480774"/>
                  </a:cubicBezTo>
                  <a:lnTo>
                    <a:pt x="162037" y="666522"/>
                  </a:lnTo>
                  <a:lnTo>
                    <a:pt x="353844" y="507055"/>
                  </a:lnTo>
                  <a:lnTo>
                    <a:pt x="1738531" y="507055"/>
                  </a:lnTo>
                  <a:cubicBezTo>
                    <a:pt x="1915461" y="507055"/>
                    <a:pt x="2041899" y="383542"/>
                    <a:pt x="2041899" y="251544"/>
                  </a:cubicBezTo>
                  <a:cubicBezTo>
                    <a:pt x="2041910" y="123512"/>
                    <a:pt x="1915461" y="0"/>
                    <a:pt x="1738531" y="0"/>
                  </a:cubicBezTo>
                  <a:close/>
                </a:path>
              </a:pathLst>
            </a:custGeom>
            <a:solidFill>
              <a:srgbClr val="FDBD67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2041899" cy="476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595485" y="7497553"/>
            <a:ext cx="7313256" cy="91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>
                <a:solidFill>
                  <a:srgbClr val="D30505"/>
                </a:solidFill>
                <a:ea typeface="字由点字典黑" panose="00020600040101010101"/>
              </a:rPr>
              <a:t>通过题干中的定位词定位信息，再根据题干要求寻找因果逻辑词，锁定信息选出答案</a:t>
            </a:r>
            <a:endParaRPr lang="en-US" sz="2675">
              <a:solidFill>
                <a:srgbClr val="D30505"/>
              </a:solidFill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26.What does paragraph 3 mainly talk about?【主旨题】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A.Steps of a chiropractic treatment.  B.The complexity of veterinarians' work.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C.Examples of rare animal diseases.  D.The effectiveness of holistic medicine.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492038" y="2263140"/>
            <a:ext cx="2639378" cy="491490"/>
            <a:chOff x="0" y="0"/>
            <a:chExt cx="3519170" cy="655320"/>
          </a:xfrm>
        </p:grpSpPr>
        <p:sp>
          <p:nvSpPr>
            <p:cNvPr id="18" name="Freeform 18"/>
            <p:cNvSpPr/>
            <p:nvPr/>
          </p:nvSpPr>
          <p:spPr>
            <a:xfrm>
              <a:off x="-10160" y="44450"/>
              <a:ext cx="3482340" cy="568960"/>
            </a:xfrm>
            <a:custGeom>
              <a:avLst/>
              <a:gdLst/>
              <a:ahLst/>
              <a:cxnLst/>
              <a:rect l="l" t="t" r="r" b="b"/>
              <a:pathLst>
                <a:path w="3482340" h="568960">
                  <a:moveTo>
                    <a:pt x="161290" y="8890"/>
                  </a:moveTo>
                  <a:cubicBezTo>
                    <a:pt x="680720" y="83820"/>
                    <a:pt x="730250" y="76200"/>
                    <a:pt x="863600" y="77470"/>
                  </a:cubicBezTo>
                  <a:cubicBezTo>
                    <a:pt x="1179830" y="78740"/>
                    <a:pt x="2057400" y="91440"/>
                    <a:pt x="2447290" y="77470"/>
                  </a:cubicBezTo>
                  <a:cubicBezTo>
                    <a:pt x="2674620" y="69850"/>
                    <a:pt x="2832100" y="39370"/>
                    <a:pt x="2989580" y="39370"/>
                  </a:cubicBezTo>
                  <a:cubicBezTo>
                    <a:pt x="3110230" y="38100"/>
                    <a:pt x="3307080" y="69850"/>
                    <a:pt x="3309620" y="57150"/>
                  </a:cubicBezTo>
                  <a:cubicBezTo>
                    <a:pt x="3310890" y="52070"/>
                    <a:pt x="3237230" y="30480"/>
                    <a:pt x="3238500" y="26670"/>
                  </a:cubicBezTo>
                  <a:cubicBezTo>
                    <a:pt x="3239770" y="24130"/>
                    <a:pt x="3275330" y="27940"/>
                    <a:pt x="3295650" y="34290"/>
                  </a:cubicBezTo>
                  <a:cubicBezTo>
                    <a:pt x="3326130" y="43180"/>
                    <a:pt x="3373120" y="68580"/>
                    <a:pt x="3398520" y="87630"/>
                  </a:cubicBezTo>
                  <a:cubicBezTo>
                    <a:pt x="3416300" y="101600"/>
                    <a:pt x="3426460" y="115570"/>
                    <a:pt x="3436620" y="132080"/>
                  </a:cubicBezTo>
                  <a:cubicBezTo>
                    <a:pt x="3448050" y="147320"/>
                    <a:pt x="3456940" y="161290"/>
                    <a:pt x="3464560" y="182880"/>
                  </a:cubicBezTo>
                  <a:cubicBezTo>
                    <a:pt x="3473450" y="213360"/>
                    <a:pt x="3479800" y="266700"/>
                    <a:pt x="3478530" y="297180"/>
                  </a:cubicBezTo>
                  <a:cubicBezTo>
                    <a:pt x="3477260" y="320040"/>
                    <a:pt x="3473450" y="334010"/>
                    <a:pt x="3464560" y="354330"/>
                  </a:cubicBezTo>
                  <a:cubicBezTo>
                    <a:pt x="3450590" y="382270"/>
                    <a:pt x="3426460" y="424180"/>
                    <a:pt x="3398520" y="449580"/>
                  </a:cubicBezTo>
                  <a:cubicBezTo>
                    <a:pt x="3370580" y="473710"/>
                    <a:pt x="3326130" y="494030"/>
                    <a:pt x="3295650" y="502920"/>
                  </a:cubicBezTo>
                  <a:cubicBezTo>
                    <a:pt x="3275330" y="509270"/>
                    <a:pt x="3243580" y="516890"/>
                    <a:pt x="3238500" y="509270"/>
                  </a:cubicBezTo>
                  <a:cubicBezTo>
                    <a:pt x="3234690" y="505460"/>
                    <a:pt x="3251200" y="490220"/>
                    <a:pt x="3247390" y="485140"/>
                  </a:cubicBezTo>
                  <a:cubicBezTo>
                    <a:pt x="3238500" y="471170"/>
                    <a:pt x="3167380" y="485140"/>
                    <a:pt x="3131820" y="472440"/>
                  </a:cubicBezTo>
                  <a:cubicBezTo>
                    <a:pt x="3097530" y="459740"/>
                    <a:pt x="3059430" y="430530"/>
                    <a:pt x="3036570" y="408940"/>
                  </a:cubicBezTo>
                  <a:cubicBezTo>
                    <a:pt x="3020060" y="393700"/>
                    <a:pt x="3011170" y="382270"/>
                    <a:pt x="3002280" y="361950"/>
                  </a:cubicBezTo>
                  <a:cubicBezTo>
                    <a:pt x="2988310" y="332740"/>
                    <a:pt x="2973070" y="287020"/>
                    <a:pt x="2973070" y="250190"/>
                  </a:cubicBezTo>
                  <a:cubicBezTo>
                    <a:pt x="2971800" y="212090"/>
                    <a:pt x="2985770" y="166370"/>
                    <a:pt x="2998470" y="137160"/>
                  </a:cubicBezTo>
                  <a:cubicBezTo>
                    <a:pt x="3007360" y="116840"/>
                    <a:pt x="3014980" y="105410"/>
                    <a:pt x="3030220" y="88900"/>
                  </a:cubicBezTo>
                  <a:cubicBezTo>
                    <a:pt x="3051810" y="66040"/>
                    <a:pt x="3096260" y="35560"/>
                    <a:pt x="3124200" y="21590"/>
                  </a:cubicBezTo>
                  <a:cubicBezTo>
                    <a:pt x="3144520" y="11430"/>
                    <a:pt x="3176270" y="0"/>
                    <a:pt x="3180080" y="6350"/>
                  </a:cubicBezTo>
                  <a:cubicBezTo>
                    <a:pt x="3190240" y="22860"/>
                    <a:pt x="2951480" y="208280"/>
                    <a:pt x="2973070" y="252730"/>
                  </a:cubicBezTo>
                  <a:cubicBezTo>
                    <a:pt x="2998470" y="304800"/>
                    <a:pt x="3429000" y="185420"/>
                    <a:pt x="3455670" y="238760"/>
                  </a:cubicBezTo>
                  <a:cubicBezTo>
                    <a:pt x="3475990" y="281940"/>
                    <a:pt x="3313430" y="458470"/>
                    <a:pt x="3247390" y="485140"/>
                  </a:cubicBezTo>
                  <a:cubicBezTo>
                    <a:pt x="3208020" y="500380"/>
                    <a:pt x="3167380" y="485140"/>
                    <a:pt x="3131820" y="472440"/>
                  </a:cubicBezTo>
                  <a:cubicBezTo>
                    <a:pt x="3097530" y="459740"/>
                    <a:pt x="3061970" y="436880"/>
                    <a:pt x="3036570" y="408940"/>
                  </a:cubicBezTo>
                  <a:cubicBezTo>
                    <a:pt x="3011170" y="381000"/>
                    <a:pt x="2990850" y="344170"/>
                    <a:pt x="2980690" y="307340"/>
                  </a:cubicBezTo>
                  <a:cubicBezTo>
                    <a:pt x="2970530" y="271780"/>
                    <a:pt x="2970530" y="228600"/>
                    <a:pt x="2978150" y="191770"/>
                  </a:cubicBezTo>
                  <a:cubicBezTo>
                    <a:pt x="2987040" y="156210"/>
                    <a:pt x="3011170" y="114300"/>
                    <a:pt x="3030220" y="88900"/>
                  </a:cubicBezTo>
                  <a:cubicBezTo>
                    <a:pt x="3044190" y="71120"/>
                    <a:pt x="3054350" y="60960"/>
                    <a:pt x="3073400" y="49530"/>
                  </a:cubicBezTo>
                  <a:cubicBezTo>
                    <a:pt x="3100070" y="33020"/>
                    <a:pt x="3143250" y="8890"/>
                    <a:pt x="3180080" y="6350"/>
                  </a:cubicBezTo>
                  <a:cubicBezTo>
                    <a:pt x="3218180" y="3810"/>
                    <a:pt x="3260090" y="20320"/>
                    <a:pt x="3295650" y="34290"/>
                  </a:cubicBezTo>
                  <a:cubicBezTo>
                    <a:pt x="3332480" y="48260"/>
                    <a:pt x="3370580" y="63500"/>
                    <a:pt x="3398520" y="87630"/>
                  </a:cubicBezTo>
                  <a:cubicBezTo>
                    <a:pt x="3426460" y="113030"/>
                    <a:pt x="3450590" y="148590"/>
                    <a:pt x="3464560" y="182880"/>
                  </a:cubicBezTo>
                  <a:cubicBezTo>
                    <a:pt x="3477260" y="218440"/>
                    <a:pt x="3482340" y="260350"/>
                    <a:pt x="3478530" y="297180"/>
                  </a:cubicBezTo>
                  <a:cubicBezTo>
                    <a:pt x="3473450" y="335280"/>
                    <a:pt x="3458210" y="374650"/>
                    <a:pt x="3436620" y="405130"/>
                  </a:cubicBezTo>
                  <a:cubicBezTo>
                    <a:pt x="3416300" y="436880"/>
                    <a:pt x="3383280" y="464820"/>
                    <a:pt x="3350260" y="482600"/>
                  </a:cubicBezTo>
                  <a:cubicBezTo>
                    <a:pt x="3317240" y="499110"/>
                    <a:pt x="3276600" y="508000"/>
                    <a:pt x="3238500" y="509270"/>
                  </a:cubicBezTo>
                  <a:cubicBezTo>
                    <a:pt x="3201670" y="511810"/>
                    <a:pt x="3172460" y="494030"/>
                    <a:pt x="3126740" y="495300"/>
                  </a:cubicBezTo>
                  <a:cubicBezTo>
                    <a:pt x="3055620" y="496570"/>
                    <a:pt x="2942590" y="534670"/>
                    <a:pt x="2853690" y="546100"/>
                  </a:cubicBezTo>
                  <a:cubicBezTo>
                    <a:pt x="2768600" y="556260"/>
                    <a:pt x="2724150" y="556260"/>
                    <a:pt x="2602230" y="560070"/>
                  </a:cubicBezTo>
                  <a:cubicBezTo>
                    <a:pt x="2265680" y="568960"/>
                    <a:pt x="1054100" y="567690"/>
                    <a:pt x="716280" y="560070"/>
                  </a:cubicBezTo>
                  <a:cubicBezTo>
                    <a:pt x="593090" y="557530"/>
                    <a:pt x="556260" y="557530"/>
                    <a:pt x="462280" y="548640"/>
                  </a:cubicBezTo>
                  <a:cubicBezTo>
                    <a:pt x="342900" y="537210"/>
                    <a:pt x="115570" y="566420"/>
                    <a:pt x="60960" y="486410"/>
                  </a:cubicBezTo>
                  <a:cubicBezTo>
                    <a:pt x="0" y="398780"/>
                    <a:pt x="161290" y="8890"/>
                    <a:pt x="161290" y="88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112365" y="2653665"/>
            <a:ext cx="1738312" cy="169545"/>
            <a:chOff x="0" y="0"/>
            <a:chExt cx="2317750" cy="226060"/>
          </a:xfrm>
        </p:grpSpPr>
        <p:sp>
          <p:nvSpPr>
            <p:cNvPr id="20" name="Freeform 20"/>
            <p:cNvSpPr/>
            <p:nvPr/>
          </p:nvSpPr>
          <p:spPr>
            <a:xfrm>
              <a:off x="50800" y="49530"/>
              <a:ext cx="2218690" cy="139700"/>
            </a:xfrm>
            <a:custGeom>
              <a:avLst/>
              <a:gdLst/>
              <a:ahLst/>
              <a:cxnLst/>
              <a:rect l="l" t="t" r="r" b="b"/>
              <a:pathLst>
                <a:path w="2218690" h="139700">
                  <a:moveTo>
                    <a:pt x="21590" y="74930"/>
                  </a:moveTo>
                  <a:cubicBezTo>
                    <a:pt x="430530" y="55880"/>
                    <a:pt x="783590" y="67310"/>
                    <a:pt x="1004570" y="59690"/>
                  </a:cubicBezTo>
                  <a:cubicBezTo>
                    <a:pt x="1177290" y="54610"/>
                    <a:pt x="1299210" y="39370"/>
                    <a:pt x="1468120" y="34290"/>
                  </a:cubicBezTo>
                  <a:cubicBezTo>
                    <a:pt x="1675130" y="27940"/>
                    <a:pt x="2072640" y="60960"/>
                    <a:pt x="2155190" y="30480"/>
                  </a:cubicBezTo>
                  <a:cubicBezTo>
                    <a:pt x="2176780" y="22860"/>
                    <a:pt x="2180590" y="2540"/>
                    <a:pt x="2190750" y="1270"/>
                  </a:cubicBezTo>
                  <a:cubicBezTo>
                    <a:pt x="2199640" y="1270"/>
                    <a:pt x="2212340" y="10160"/>
                    <a:pt x="2214880" y="17780"/>
                  </a:cubicBezTo>
                  <a:cubicBezTo>
                    <a:pt x="2217420" y="25400"/>
                    <a:pt x="2212340" y="40640"/>
                    <a:pt x="2207260" y="45720"/>
                  </a:cubicBezTo>
                  <a:cubicBezTo>
                    <a:pt x="2203450" y="50800"/>
                    <a:pt x="2197100" y="53340"/>
                    <a:pt x="2190750" y="52070"/>
                  </a:cubicBezTo>
                  <a:cubicBezTo>
                    <a:pt x="2183130" y="50800"/>
                    <a:pt x="2166620" y="35560"/>
                    <a:pt x="2165350" y="27940"/>
                  </a:cubicBezTo>
                  <a:cubicBezTo>
                    <a:pt x="2164080" y="20320"/>
                    <a:pt x="2170430" y="10160"/>
                    <a:pt x="2176780" y="6350"/>
                  </a:cubicBezTo>
                  <a:cubicBezTo>
                    <a:pt x="2181860" y="2540"/>
                    <a:pt x="2194560" y="0"/>
                    <a:pt x="2199640" y="3810"/>
                  </a:cubicBezTo>
                  <a:cubicBezTo>
                    <a:pt x="2207260" y="7620"/>
                    <a:pt x="2216150" y="29210"/>
                    <a:pt x="2213610" y="38100"/>
                  </a:cubicBezTo>
                  <a:cubicBezTo>
                    <a:pt x="2212340" y="44450"/>
                    <a:pt x="2202180" y="50800"/>
                    <a:pt x="2195830" y="52070"/>
                  </a:cubicBezTo>
                  <a:cubicBezTo>
                    <a:pt x="2188210" y="53340"/>
                    <a:pt x="2176780" y="50800"/>
                    <a:pt x="2172970" y="44450"/>
                  </a:cubicBezTo>
                  <a:cubicBezTo>
                    <a:pt x="2167890" y="38100"/>
                    <a:pt x="2167890" y="13970"/>
                    <a:pt x="2174240" y="7620"/>
                  </a:cubicBezTo>
                  <a:cubicBezTo>
                    <a:pt x="2179320" y="2540"/>
                    <a:pt x="2204720" y="7620"/>
                    <a:pt x="2204720" y="6350"/>
                  </a:cubicBezTo>
                  <a:cubicBezTo>
                    <a:pt x="2204720" y="5080"/>
                    <a:pt x="2190750" y="1270"/>
                    <a:pt x="2190750" y="1270"/>
                  </a:cubicBezTo>
                  <a:cubicBezTo>
                    <a:pt x="2190750" y="2540"/>
                    <a:pt x="2208530" y="6350"/>
                    <a:pt x="2212340" y="12700"/>
                  </a:cubicBezTo>
                  <a:cubicBezTo>
                    <a:pt x="2216150" y="17780"/>
                    <a:pt x="2218690" y="27940"/>
                    <a:pt x="2214880" y="35560"/>
                  </a:cubicBezTo>
                  <a:cubicBezTo>
                    <a:pt x="2208530" y="50800"/>
                    <a:pt x="2189480" y="69850"/>
                    <a:pt x="2155190" y="81280"/>
                  </a:cubicBezTo>
                  <a:cubicBezTo>
                    <a:pt x="2054860" y="116840"/>
                    <a:pt x="1676400" y="78740"/>
                    <a:pt x="1470660" y="85090"/>
                  </a:cubicBezTo>
                  <a:cubicBezTo>
                    <a:pt x="1300480" y="90170"/>
                    <a:pt x="1178560" y="105410"/>
                    <a:pt x="1004570" y="110490"/>
                  </a:cubicBezTo>
                  <a:cubicBezTo>
                    <a:pt x="783590" y="116840"/>
                    <a:pt x="430530" y="106680"/>
                    <a:pt x="252730" y="111760"/>
                  </a:cubicBezTo>
                  <a:cubicBezTo>
                    <a:pt x="153670" y="115570"/>
                    <a:pt x="57150" y="139700"/>
                    <a:pt x="21590" y="125730"/>
                  </a:cubicBezTo>
                  <a:cubicBezTo>
                    <a:pt x="8890" y="119380"/>
                    <a:pt x="0" y="109220"/>
                    <a:pt x="0" y="100330"/>
                  </a:cubicBezTo>
                  <a:cubicBezTo>
                    <a:pt x="0" y="91440"/>
                    <a:pt x="21590" y="74930"/>
                    <a:pt x="21590" y="749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9558338" y="3257550"/>
            <a:ext cx="2726055" cy="180975"/>
            <a:chOff x="0" y="0"/>
            <a:chExt cx="3634740" cy="241300"/>
          </a:xfrm>
        </p:grpSpPr>
        <p:sp>
          <p:nvSpPr>
            <p:cNvPr id="22" name="Freeform 22"/>
            <p:cNvSpPr/>
            <p:nvPr/>
          </p:nvSpPr>
          <p:spPr>
            <a:xfrm>
              <a:off x="49530" y="46990"/>
              <a:ext cx="3535680" cy="160020"/>
            </a:xfrm>
            <a:custGeom>
              <a:avLst/>
              <a:gdLst/>
              <a:ahLst/>
              <a:cxnLst/>
              <a:rect l="l" t="t" r="r" b="b"/>
              <a:pathLst>
                <a:path w="3535680" h="160020">
                  <a:moveTo>
                    <a:pt x="26670" y="77470"/>
                  </a:moveTo>
                  <a:cubicBezTo>
                    <a:pt x="937260" y="67310"/>
                    <a:pt x="1221740" y="26670"/>
                    <a:pt x="1470660" y="13970"/>
                  </a:cubicBezTo>
                  <a:cubicBezTo>
                    <a:pt x="1696720" y="3810"/>
                    <a:pt x="1889760" y="0"/>
                    <a:pt x="2115820" y="3810"/>
                  </a:cubicBezTo>
                  <a:cubicBezTo>
                    <a:pt x="2367280" y="7620"/>
                    <a:pt x="2664460" y="34290"/>
                    <a:pt x="2907030" y="41910"/>
                  </a:cubicBezTo>
                  <a:cubicBezTo>
                    <a:pt x="3114040" y="48260"/>
                    <a:pt x="3395980" y="12700"/>
                    <a:pt x="3481070" y="50800"/>
                  </a:cubicBezTo>
                  <a:cubicBezTo>
                    <a:pt x="3512820" y="66040"/>
                    <a:pt x="3529330" y="91440"/>
                    <a:pt x="3533140" y="107950"/>
                  </a:cubicBezTo>
                  <a:cubicBezTo>
                    <a:pt x="3535680" y="119380"/>
                    <a:pt x="3530600" y="132080"/>
                    <a:pt x="3524250" y="138430"/>
                  </a:cubicBezTo>
                  <a:cubicBezTo>
                    <a:pt x="3519170" y="142240"/>
                    <a:pt x="3507740" y="143510"/>
                    <a:pt x="3500120" y="140970"/>
                  </a:cubicBezTo>
                  <a:cubicBezTo>
                    <a:pt x="3493770" y="138430"/>
                    <a:pt x="3486150" y="129540"/>
                    <a:pt x="3484880" y="123190"/>
                  </a:cubicBezTo>
                  <a:cubicBezTo>
                    <a:pt x="3483610" y="116840"/>
                    <a:pt x="3486150" y="105410"/>
                    <a:pt x="3489960" y="100330"/>
                  </a:cubicBezTo>
                  <a:cubicBezTo>
                    <a:pt x="3495040" y="95250"/>
                    <a:pt x="3506470" y="91440"/>
                    <a:pt x="3512820" y="91440"/>
                  </a:cubicBezTo>
                  <a:cubicBezTo>
                    <a:pt x="3519170" y="92710"/>
                    <a:pt x="3529330" y="99060"/>
                    <a:pt x="3531870" y="105410"/>
                  </a:cubicBezTo>
                  <a:cubicBezTo>
                    <a:pt x="3535680" y="111760"/>
                    <a:pt x="3534410" y="123190"/>
                    <a:pt x="3531870" y="129540"/>
                  </a:cubicBezTo>
                  <a:cubicBezTo>
                    <a:pt x="3528060" y="135890"/>
                    <a:pt x="3519170" y="143510"/>
                    <a:pt x="3511550" y="142240"/>
                  </a:cubicBezTo>
                  <a:cubicBezTo>
                    <a:pt x="3498850" y="140970"/>
                    <a:pt x="3493770" y="106680"/>
                    <a:pt x="3467100" y="95250"/>
                  </a:cubicBezTo>
                  <a:cubicBezTo>
                    <a:pt x="3385820" y="59690"/>
                    <a:pt x="3108960" y="97790"/>
                    <a:pt x="2905760" y="92710"/>
                  </a:cubicBezTo>
                  <a:cubicBezTo>
                    <a:pt x="2664460" y="86360"/>
                    <a:pt x="2366010" y="58420"/>
                    <a:pt x="2115820" y="54610"/>
                  </a:cubicBezTo>
                  <a:cubicBezTo>
                    <a:pt x="1892300" y="50800"/>
                    <a:pt x="1700530" y="54610"/>
                    <a:pt x="1477010" y="64770"/>
                  </a:cubicBezTo>
                  <a:cubicBezTo>
                    <a:pt x="1226820" y="76200"/>
                    <a:pt x="938530" y="118110"/>
                    <a:pt x="687070" y="128270"/>
                  </a:cubicBezTo>
                  <a:cubicBezTo>
                    <a:pt x="457200" y="137160"/>
                    <a:pt x="97790" y="160020"/>
                    <a:pt x="26670" y="128270"/>
                  </a:cubicBezTo>
                  <a:cubicBezTo>
                    <a:pt x="8890" y="120650"/>
                    <a:pt x="0" y="107950"/>
                    <a:pt x="1270" y="99060"/>
                  </a:cubicBezTo>
                  <a:cubicBezTo>
                    <a:pt x="1270" y="91440"/>
                    <a:pt x="26670" y="77470"/>
                    <a:pt x="26670" y="774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89685" y="5456872"/>
            <a:ext cx="327660" cy="358140"/>
            <a:chOff x="0" y="0"/>
            <a:chExt cx="436880" cy="477520"/>
          </a:xfrm>
        </p:grpSpPr>
        <p:sp>
          <p:nvSpPr>
            <p:cNvPr id="24" name="Freeform 24"/>
            <p:cNvSpPr/>
            <p:nvPr/>
          </p:nvSpPr>
          <p:spPr>
            <a:xfrm>
              <a:off x="49530" y="44450"/>
              <a:ext cx="337820" cy="386080"/>
            </a:xfrm>
            <a:custGeom>
              <a:avLst/>
              <a:gdLst/>
              <a:ahLst/>
              <a:cxnLst/>
              <a:rect l="l" t="t" r="r" b="b"/>
              <a:pathLst>
                <a:path w="337820" h="386080">
                  <a:moveTo>
                    <a:pt x="54610" y="82550"/>
                  </a:moveTo>
                  <a:cubicBezTo>
                    <a:pt x="114300" y="25400"/>
                    <a:pt x="133350" y="12700"/>
                    <a:pt x="153670" y="7620"/>
                  </a:cubicBezTo>
                  <a:cubicBezTo>
                    <a:pt x="176530" y="1270"/>
                    <a:pt x="210820" y="0"/>
                    <a:pt x="228600" y="6350"/>
                  </a:cubicBezTo>
                  <a:cubicBezTo>
                    <a:pt x="241300" y="11430"/>
                    <a:pt x="252730" y="17780"/>
                    <a:pt x="257810" y="30480"/>
                  </a:cubicBezTo>
                  <a:cubicBezTo>
                    <a:pt x="264160" y="45720"/>
                    <a:pt x="259080" y="77470"/>
                    <a:pt x="251460" y="97790"/>
                  </a:cubicBezTo>
                  <a:cubicBezTo>
                    <a:pt x="245110" y="116840"/>
                    <a:pt x="231140" y="130810"/>
                    <a:pt x="214630" y="147320"/>
                  </a:cubicBezTo>
                  <a:cubicBezTo>
                    <a:pt x="193040" y="170180"/>
                    <a:pt x="149860" y="214630"/>
                    <a:pt x="127000" y="215900"/>
                  </a:cubicBezTo>
                  <a:cubicBezTo>
                    <a:pt x="114300" y="215900"/>
                    <a:pt x="99060" y="203200"/>
                    <a:pt x="95250" y="194310"/>
                  </a:cubicBezTo>
                  <a:cubicBezTo>
                    <a:pt x="93980" y="187960"/>
                    <a:pt x="97790" y="179070"/>
                    <a:pt x="104140" y="172720"/>
                  </a:cubicBezTo>
                  <a:cubicBezTo>
                    <a:pt x="114300" y="160020"/>
                    <a:pt x="146050" y="146050"/>
                    <a:pt x="170180" y="138430"/>
                  </a:cubicBezTo>
                  <a:cubicBezTo>
                    <a:pt x="194310" y="129540"/>
                    <a:pt x="226060" y="121920"/>
                    <a:pt x="247650" y="121920"/>
                  </a:cubicBezTo>
                  <a:cubicBezTo>
                    <a:pt x="262890" y="121920"/>
                    <a:pt x="275590" y="124460"/>
                    <a:pt x="287020" y="133350"/>
                  </a:cubicBezTo>
                  <a:cubicBezTo>
                    <a:pt x="303530" y="146050"/>
                    <a:pt x="322580" y="177800"/>
                    <a:pt x="328930" y="199390"/>
                  </a:cubicBezTo>
                  <a:cubicBezTo>
                    <a:pt x="335280" y="215900"/>
                    <a:pt x="337820" y="229870"/>
                    <a:pt x="335280" y="245110"/>
                  </a:cubicBezTo>
                  <a:cubicBezTo>
                    <a:pt x="331470" y="264160"/>
                    <a:pt x="318770" y="287020"/>
                    <a:pt x="303530" y="302260"/>
                  </a:cubicBezTo>
                  <a:cubicBezTo>
                    <a:pt x="287020" y="318770"/>
                    <a:pt x="262890" y="330200"/>
                    <a:pt x="237490" y="341630"/>
                  </a:cubicBezTo>
                  <a:cubicBezTo>
                    <a:pt x="204470" y="355600"/>
                    <a:pt x="154940" y="372110"/>
                    <a:pt x="124460" y="377190"/>
                  </a:cubicBezTo>
                  <a:cubicBezTo>
                    <a:pt x="102870" y="382270"/>
                    <a:pt x="87630" y="386080"/>
                    <a:pt x="69850" y="381000"/>
                  </a:cubicBezTo>
                  <a:cubicBezTo>
                    <a:pt x="49530" y="375920"/>
                    <a:pt x="20320" y="355600"/>
                    <a:pt x="10160" y="342900"/>
                  </a:cubicBezTo>
                  <a:cubicBezTo>
                    <a:pt x="3810" y="335280"/>
                    <a:pt x="0" y="327660"/>
                    <a:pt x="1270" y="320040"/>
                  </a:cubicBezTo>
                  <a:cubicBezTo>
                    <a:pt x="2540" y="312420"/>
                    <a:pt x="13970" y="299720"/>
                    <a:pt x="22860" y="298450"/>
                  </a:cubicBezTo>
                  <a:cubicBezTo>
                    <a:pt x="29210" y="295910"/>
                    <a:pt x="40640" y="300990"/>
                    <a:pt x="44450" y="306070"/>
                  </a:cubicBezTo>
                  <a:cubicBezTo>
                    <a:pt x="49530" y="311150"/>
                    <a:pt x="53340" y="321310"/>
                    <a:pt x="50800" y="328930"/>
                  </a:cubicBezTo>
                  <a:cubicBezTo>
                    <a:pt x="49530" y="335280"/>
                    <a:pt x="43180" y="344170"/>
                    <a:pt x="35560" y="346710"/>
                  </a:cubicBezTo>
                  <a:cubicBezTo>
                    <a:pt x="27940" y="349250"/>
                    <a:pt x="11430" y="344170"/>
                    <a:pt x="6350" y="339090"/>
                  </a:cubicBezTo>
                  <a:cubicBezTo>
                    <a:pt x="1270" y="332740"/>
                    <a:pt x="0" y="321310"/>
                    <a:pt x="2540" y="314960"/>
                  </a:cubicBezTo>
                  <a:cubicBezTo>
                    <a:pt x="5080" y="308610"/>
                    <a:pt x="11430" y="299720"/>
                    <a:pt x="20320" y="298450"/>
                  </a:cubicBezTo>
                  <a:cubicBezTo>
                    <a:pt x="31750" y="297180"/>
                    <a:pt x="52070" y="326390"/>
                    <a:pt x="71120" y="331470"/>
                  </a:cubicBezTo>
                  <a:cubicBezTo>
                    <a:pt x="92710" y="336550"/>
                    <a:pt x="118110" y="330200"/>
                    <a:pt x="144780" y="322580"/>
                  </a:cubicBezTo>
                  <a:cubicBezTo>
                    <a:pt x="180340" y="313690"/>
                    <a:pt x="242570" y="285750"/>
                    <a:pt x="265430" y="269240"/>
                  </a:cubicBezTo>
                  <a:cubicBezTo>
                    <a:pt x="275590" y="261620"/>
                    <a:pt x="283210" y="256540"/>
                    <a:pt x="284480" y="246380"/>
                  </a:cubicBezTo>
                  <a:cubicBezTo>
                    <a:pt x="288290" y="231140"/>
                    <a:pt x="275590" y="193040"/>
                    <a:pt x="264160" y="182880"/>
                  </a:cubicBezTo>
                  <a:cubicBezTo>
                    <a:pt x="257810" y="175260"/>
                    <a:pt x="251460" y="172720"/>
                    <a:pt x="240030" y="172720"/>
                  </a:cubicBezTo>
                  <a:cubicBezTo>
                    <a:pt x="215900" y="172720"/>
                    <a:pt x="152400" y="217170"/>
                    <a:pt x="127000" y="215900"/>
                  </a:cubicBezTo>
                  <a:cubicBezTo>
                    <a:pt x="114300" y="214630"/>
                    <a:pt x="100330" y="208280"/>
                    <a:pt x="97790" y="200660"/>
                  </a:cubicBezTo>
                  <a:cubicBezTo>
                    <a:pt x="93980" y="193040"/>
                    <a:pt x="97790" y="184150"/>
                    <a:pt x="104140" y="172720"/>
                  </a:cubicBezTo>
                  <a:cubicBezTo>
                    <a:pt x="118110" y="148590"/>
                    <a:pt x="196850" y="100330"/>
                    <a:pt x="205740" y="76200"/>
                  </a:cubicBezTo>
                  <a:cubicBezTo>
                    <a:pt x="209550" y="66040"/>
                    <a:pt x="209550" y="54610"/>
                    <a:pt x="203200" y="50800"/>
                  </a:cubicBezTo>
                  <a:cubicBezTo>
                    <a:pt x="195580" y="45720"/>
                    <a:pt x="165100" y="58420"/>
                    <a:pt x="146050" y="68580"/>
                  </a:cubicBezTo>
                  <a:cubicBezTo>
                    <a:pt x="123190" y="81280"/>
                    <a:pt x="95250" y="123190"/>
                    <a:pt x="77470" y="124460"/>
                  </a:cubicBezTo>
                  <a:cubicBezTo>
                    <a:pt x="67310" y="125730"/>
                    <a:pt x="55880" y="118110"/>
                    <a:pt x="52070" y="111760"/>
                  </a:cubicBezTo>
                  <a:cubicBezTo>
                    <a:pt x="48260" y="104140"/>
                    <a:pt x="54610" y="82550"/>
                    <a:pt x="54610" y="825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658302" y="5474018"/>
            <a:ext cx="2485072" cy="310515"/>
            <a:chOff x="0" y="0"/>
            <a:chExt cx="3313430" cy="414020"/>
          </a:xfrm>
        </p:grpSpPr>
        <p:sp>
          <p:nvSpPr>
            <p:cNvPr id="26" name="Freeform 26"/>
            <p:cNvSpPr/>
            <p:nvPr/>
          </p:nvSpPr>
          <p:spPr>
            <a:xfrm>
              <a:off x="3810" y="43180"/>
              <a:ext cx="3268980" cy="439420"/>
            </a:xfrm>
            <a:custGeom>
              <a:avLst/>
              <a:gdLst/>
              <a:ahLst/>
              <a:cxnLst/>
              <a:rect l="l" t="t" r="r" b="b"/>
              <a:pathLst>
                <a:path w="3268980" h="439420">
                  <a:moveTo>
                    <a:pt x="62230" y="7620"/>
                  </a:moveTo>
                  <a:cubicBezTo>
                    <a:pt x="980440" y="38100"/>
                    <a:pt x="2628900" y="0"/>
                    <a:pt x="2967990" y="17780"/>
                  </a:cubicBezTo>
                  <a:cubicBezTo>
                    <a:pt x="3056890" y="22860"/>
                    <a:pt x="3087370" y="11430"/>
                    <a:pt x="3134360" y="35560"/>
                  </a:cubicBezTo>
                  <a:cubicBezTo>
                    <a:pt x="3185160" y="62230"/>
                    <a:pt x="3268980" y="146050"/>
                    <a:pt x="3257550" y="179070"/>
                  </a:cubicBezTo>
                  <a:cubicBezTo>
                    <a:pt x="3243580" y="219710"/>
                    <a:pt x="3004820" y="191770"/>
                    <a:pt x="2970530" y="231140"/>
                  </a:cubicBezTo>
                  <a:cubicBezTo>
                    <a:pt x="2952750" y="251460"/>
                    <a:pt x="2990850" y="287020"/>
                    <a:pt x="2967990" y="309880"/>
                  </a:cubicBezTo>
                  <a:cubicBezTo>
                    <a:pt x="2834640" y="439420"/>
                    <a:pt x="772160" y="331470"/>
                    <a:pt x="335280" y="318770"/>
                  </a:cubicBezTo>
                  <a:cubicBezTo>
                    <a:pt x="190500" y="314960"/>
                    <a:pt x="92710" y="353060"/>
                    <a:pt x="46990" y="302260"/>
                  </a:cubicBezTo>
                  <a:cubicBezTo>
                    <a:pt x="0" y="250190"/>
                    <a:pt x="62230" y="7620"/>
                    <a:pt x="62230" y="76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269682" y="6403658"/>
            <a:ext cx="4534853" cy="354330"/>
            <a:chOff x="0" y="0"/>
            <a:chExt cx="6046470" cy="472440"/>
          </a:xfrm>
        </p:grpSpPr>
        <p:sp>
          <p:nvSpPr>
            <p:cNvPr id="28" name="Freeform 28"/>
            <p:cNvSpPr/>
            <p:nvPr/>
          </p:nvSpPr>
          <p:spPr>
            <a:xfrm>
              <a:off x="40640" y="35560"/>
              <a:ext cx="5957570" cy="436880"/>
            </a:xfrm>
            <a:custGeom>
              <a:avLst/>
              <a:gdLst/>
              <a:ahLst/>
              <a:cxnLst/>
              <a:rect l="l" t="t" r="r" b="b"/>
              <a:pathLst>
                <a:path w="5957570" h="436880">
                  <a:moveTo>
                    <a:pt x="10160" y="95250"/>
                  </a:moveTo>
                  <a:cubicBezTo>
                    <a:pt x="506730" y="11430"/>
                    <a:pt x="523240" y="15240"/>
                    <a:pt x="591820" y="15240"/>
                  </a:cubicBezTo>
                  <a:cubicBezTo>
                    <a:pt x="751840" y="13970"/>
                    <a:pt x="1181100" y="8890"/>
                    <a:pt x="1402080" y="15240"/>
                  </a:cubicBezTo>
                  <a:cubicBezTo>
                    <a:pt x="1555750" y="19050"/>
                    <a:pt x="1647190" y="34290"/>
                    <a:pt x="1790700" y="36830"/>
                  </a:cubicBezTo>
                  <a:cubicBezTo>
                    <a:pt x="1971040" y="40640"/>
                    <a:pt x="2193290" y="25400"/>
                    <a:pt x="2395220" y="26670"/>
                  </a:cubicBezTo>
                  <a:cubicBezTo>
                    <a:pt x="2597150" y="27940"/>
                    <a:pt x="2778760" y="46990"/>
                    <a:pt x="2999740" y="48260"/>
                  </a:cubicBezTo>
                  <a:cubicBezTo>
                    <a:pt x="3270250" y="49530"/>
                    <a:pt x="3549650" y="27940"/>
                    <a:pt x="3900170" y="26670"/>
                  </a:cubicBezTo>
                  <a:cubicBezTo>
                    <a:pt x="4396740" y="22860"/>
                    <a:pt x="5405120" y="0"/>
                    <a:pt x="5697220" y="48260"/>
                  </a:cubicBezTo>
                  <a:cubicBezTo>
                    <a:pt x="5793740" y="64770"/>
                    <a:pt x="5845810" y="85090"/>
                    <a:pt x="5886450" y="110490"/>
                  </a:cubicBezTo>
                  <a:cubicBezTo>
                    <a:pt x="5910580" y="125730"/>
                    <a:pt x="5923280" y="140970"/>
                    <a:pt x="5934710" y="161290"/>
                  </a:cubicBezTo>
                  <a:cubicBezTo>
                    <a:pt x="5946140" y="180340"/>
                    <a:pt x="5953760" y="205740"/>
                    <a:pt x="5953760" y="228600"/>
                  </a:cubicBezTo>
                  <a:cubicBezTo>
                    <a:pt x="5955030" y="250190"/>
                    <a:pt x="5949950" y="275590"/>
                    <a:pt x="5939790" y="295910"/>
                  </a:cubicBezTo>
                  <a:cubicBezTo>
                    <a:pt x="5929630" y="317500"/>
                    <a:pt x="5913120" y="336550"/>
                    <a:pt x="5895340" y="350520"/>
                  </a:cubicBezTo>
                  <a:cubicBezTo>
                    <a:pt x="5877560" y="364490"/>
                    <a:pt x="5853430" y="374650"/>
                    <a:pt x="5830570" y="377190"/>
                  </a:cubicBezTo>
                  <a:cubicBezTo>
                    <a:pt x="5808980" y="381000"/>
                    <a:pt x="5761990" y="368300"/>
                    <a:pt x="5760720" y="372110"/>
                  </a:cubicBezTo>
                  <a:cubicBezTo>
                    <a:pt x="5760720" y="373380"/>
                    <a:pt x="5781040" y="387350"/>
                    <a:pt x="5786120" y="383540"/>
                  </a:cubicBezTo>
                  <a:cubicBezTo>
                    <a:pt x="5803900" y="370840"/>
                    <a:pt x="5715000" y="130810"/>
                    <a:pt x="5746750" y="93980"/>
                  </a:cubicBezTo>
                  <a:cubicBezTo>
                    <a:pt x="5765800" y="72390"/>
                    <a:pt x="5829300" y="88900"/>
                    <a:pt x="5854700" y="95250"/>
                  </a:cubicBezTo>
                  <a:cubicBezTo>
                    <a:pt x="5868670" y="97790"/>
                    <a:pt x="5875020" y="101600"/>
                    <a:pt x="5886450" y="110490"/>
                  </a:cubicBezTo>
                  <a:cubicBezTo>
                    <a:pt x="5905500" y="125730"/>
                    <a:pt x="5939790" y="162560"/>
                    <a:pt x="5948680" y="193040"/>
                  </a:cubicBezTo>
                  <a:cubicBezTo>
                    <a:pt x="5957570" y="224790"/>
                    <a:pt x="5951220" y="269240"/>
                    <a:pt x="5939790" y="295910"/>
                  </a:cubicBezTo>
                  <a:cubicBezTo>
                    <a:pt x="5930900" y="318770"/>
                    <a:pt x="5913120" y="336550"/>
                    <a:pt x="5895340" y="350520"/>
                  </a:cubicBezTo>
                  <a:cubicBezTo>
                    <a:pt x="5877560" y="364490"/>
                    <a:pt x="5853430" y="374650"/>
                    <a:pt x="5830570" y="377190"/>
                  </a:cubicBezTo>
                  <a:cubicBezTo>
                    <a:pt x="5808980" y="381000"/>
                    <a:pt x="5783580" y="378460"/>
                    <a:pt x="5760720" y="372110"/>
                  </a:cubicBezTo>
                  <a:cubicBezTo>
                    <a:pt x="5739130" y="365760"/>
                    <a:pt x="5734050" y="349250"/>
                    <a:pt x="5697220" y="340360"/>
                  </a:cubicBezTo>
                  <a:cubicBezTo>
                    <a:pt x="5507990" y="295910"/>
                    <a:pt x="4408170" y="316230"/>
                    <a:pt x="3901440" y="318770"/>
                  </a:cubicBezTo>
                  <a:cubicBezTo>
                    <a:pt x="3526790" y="320040"/>
                    <a:pt x="3204210" y="342900"/>
                    <a:pt x="2928620" y="340360"/>
                  </a:cubicBezTo>
                  <a:cubicBezTo>
                    <a:pt x="2724150" y="337820"/>
                    <a:pt x="2580640" y="321310"/>
                    <a:pt x="2397760" y="318770"/>
                  </a:cubicBezTo>
                  <a:cubicBezTo>
                    <a:pt x="2202180" y="316230"/>
                    <a:pt x="1962150" y="334010"/>
                    <a:pt x="1789430" y="328930"/>
                  </a:cubicBezTo>
                  <a:cubicBezTo>
                    <a:pt x="1661160" y="326390"/>
                    <a:pt x="1591310" y="311150"/>
                    <a:pt x="1454150" y="307340"/>
                  </a:cubicBezTo>
                  <a:cubicBezTo>
                    <a:pt x="1240790" y="299720"/>
                    <a:pt x="797560" y="307340"/>
                    <a:pt x="629920" y="307340"/>
                  </a:cubicBezTo>
                  <a:cubicBezTo>
                    <a:pt x="556260" y="307340"/>
                    <a:pt x="535940" y="300990"/>
                    <a:pt x="469900" y="307340"/>
                  </a:cubicBezTo>
                  <a:cubicBezTo>
                    <a:pt x="364490" y="317500"/>
                    <a:pt x="134620" y="436880"/>
                    <a:pt x="62230" y="386080"/>
                  </a:cubicBezTo>
                  <a:cubicBezTo>
                    <a:pt x="0" y="342900"/>
                    <a:pt x="10160" y="95250"/>
                    <a:pt x="10160" y="95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6407468" y="6020753"/>
            <a:ext cx="2398395" cy="122873"/>
            <a:chOff x="0" y="0"/>
            <a:chExt cx="3197860" cy="163830"/>
          </a:xfrm>
        </p:grpSpPr>
        <p:sp>
          <p:nvSpPr>
            <p:cNvPr id="30" name="Freeform 30"/>
            <p:cNvSpPr/>
            <p:nvPr/>
          </p:nvSpPr>
          <p:spPr>
            <a:xfrm>
              <a:off x="49530" y="13970"/>
              <a:ext cx="3097530" cy="158750"/>
            </a:xfrm>
            <a:custGeom>
              <a:avLst/>
              <a:gdLst/>
              <a:ahLst/>
              <a:cxnLst/>
              <a:rect l="l" t="t" r="r" b="b"/>
              <a:pathLst>
                <a:path w="3097530" h="158750">
                  <a:moveTo>
                    <a:pt x="24130" y="48260"/>
                  </a:moveTo>
                  <a:cubicBezTo>
                    <a:pt x="629920" y="26670"/>
                    <a:pt x="2921000" y="0"/>
                    <a:pt x="3070860" y="36830"/>
                  </a:cubicBezTo>
                  <a:cubicBezTo>
                    <a:pt x="3084830" y="40640"/>
                    <a:pt x="3087370" y="43180"/>
                    <a:pt x="3092450" y="48260"/>
                  </a:cubicBezTo>
                  <a:cubicBezTo>
                    <a:pt x="3096260" y="54610"/>
                    <a:pt x="3097530" y="66040"/>
                    <a:pt x="3094990" y="72390"/>
                  </a:cubicBezTo>
                  <a:cubicBezTo>
                    <a:pt x="3092450" y="78740"/>
                    <a:pt x="3083560" y="86360"/>
                    <a:pt x="3075940" y="87630"/>
                  </a:cubicBezTo>
                  <a:cubicBezTo>
                    <a:pt x="3069590" y="88900"/>
                    <a:pt x="3058160" y="86360"/>
                    <a:pt x="3053080" y="81280"/>
                  </a:cubicBezTo>
                  <a:cubicBezTo>
                    <a:pt x="3048000" y="76200"/>
                    <a:pt x="3044190" y="66040"/>
                    <a:pt x="3045460" y="58420"/>
                  </a:cubicBezTo>
                  <a:cubicBezTo>
                    <a:pt x="3046730" y="52070"/>
                    <a:pt x="3054350" y="43180"/>
                    <a:pt x="3060700" y="39370"/>
                  </a:cubicBezTo>
                  <a:cubicBezTo>
                    <a:pt x="3067050" y="36830"/>
                    <a:pt x="3078480" y="36830"/>
                    <a:pt x="3083560" y="40640"/>
                  </a:cubicBezTo>
                  <a:cubicBezTo>
                    <a:pt x="3089910" y="44450"/>
                    <a:pt x="3097530" y="54610"/>
                    <a:pt x="3096260" y="60960"/>
                  </a:cubicBezTo>
                  <a:cubicBezTo>
                    <a:pt x="3094990" y="69850"/>
                    <a:pt x="3089910" y="80010"/>
                    <a:pt x="3070860" y="87630"/>
                  </a:cubicBezTo>
                  <a:cubicBezTo>
                    <a:pt x="2907030" y="158750"/>
                    <a:pt x="626110" y="77470"/>
                    <a:pt x="228600" y="87630"/>
                  </a:cubicBezTo>
                  <a:cubicBezTo>
                    <a:pt x="123190" y="91440"/>
                    <a:pt x="63500" y="111760"/>
                    <a:pt x="27940" y="99060"/>
                  </a:cubicBezTo>
                  <a:cubicBezTo>
                    <a:pt x="12700" y="93980"/>
                    <a:pt x="1270" y="81280"/>
                    <a:pt x="1270" y="72390"/>
                  </a:cubicBezTo>
                  <a:cubicBezTo>
                    <a:pt x="0" y="64770"/>
                    <a:pt x="24130" y="48260"/>
                    <a:pt x="24130" y="482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188720" y="6304597"/>
            <a:ext cx="2193608" cy="132398"/>
            <a:chOff x="0" y="0"/>
            <a:chExt cx="2924810" cy="176530"/>
          </a:xfrm>
        </p:grpSpPr>
        <p:sp>
          <p:nvSpPr>
            <p:cNvPr id="32" name="Freeform 32"/>
            <p:cNvSpPr/>
            <p:nvPr/>
          </p:nvSpPr>
          <p:spPr>
            <a:xfrm>
              <a:off x="49530" y="-15240"/>
              <a:ext cx="2824480" cy="163830"/>
            </a:xfrm>
            <a:custGeom>
              <a:avLst/>
              <a:gdLst/>
              <a:ahLst/>
              <a:cxnLst/>
              <a:rect l="l" t="t" r="r" b="b"/>
              <a:pathLst>
                <a:path w="2824480" h="163830">
                  <a:moveTo>
                    <a:pt x="26670" y="90170"/>
                  </a:moveTo>
                  <a:cubicBezTo>
                    <a:pt x="628650" y="85090"/>
                    <a:pt x="650240" y="72390"/>
                    <a:pt x="763270" y="66040"/>
                  </a:cubicBezTo>
                  <a:cubicBezTo>
                    <a:pt x="1097280" y="48260"/>
                    <a:pt x="2537460" y="0"/>
                    <a:pt x="2749550" y="66040"/>
                  </a:cubicBezTo>
                  <a:cubicBezTo>
                    <a:pt x="2794000" y="80010"/>
                    <a:pt x="2820670" y="101600"/>
                    <a:pt x="2823210" y="115570"/>
                  </a:cubicBezTo>
                  <a:cubicBezTo>
                    <a:pt x="2824480" y="124460"/>
                    <a:pt x="2811780" y="137160"/>
                    <a:pt x="2802890" y="139700"/>
                  </a:cubicBezTo>
                  <a:cubicBezTo>
                    <a:pt x="2796540" y="142240"/>
                    <a:pt x="2785110" y="138430"/>
                    <a:pt x="2780030" y="133350"/>
                  </a:cubicBezTo>
                  <a:cubicBezTo>
                    <a:pt x="2774950" y="128270"/>
                    <a:pt x="2772410" y="110490"/>
                    <a:pt x="2774950" y="102870"/>
                  </a:cubicBezTo>
                  <a:cubicBezTo>
                    <a:pt x="2777490" y="96520"/>
                    <a:pt x="2787650" y="90170"/>
                    <a:pt x="2795270" y="90170"/>
                  </a:cubicBezTo>
                  <a:cubicBezTo>
                    <a:pt x="2802890" y="90170"/>
                    <a:pt x="2821940" y="105410"/>
                    <a:pt x="2823210" y="113030"/>
                  </a:cubicBezTo>
                  <a:cubicBezTo>
                    <a:pt x="2823210" y="121920"/>
                    <a:pt x="2809240" y="138430"/>
                    <a:pt x="2797810" y="140970"/>
                  </a:cubicBezTo>
                  <a:cubicBezTo>
                    <a:pt x="2785110" y="143510"/>
                    <a:pt x="2778760" y="123190"/>
                    <a:pt x="2749550" y="116840"/>
                  </a:cubicBezTo>
                  <a:cubicBezTo>
                    <a:pt x="2594610" y="81280"/>
                    <a:pt x="1570990" y="115570"/>
                    <a:pt x="1195070" y="116840"/>
                  </a:cubicBezTo>
                  <a:cubicBezTo>
                    <a:pt x="981710" y="116840"/>
                    <a:pt x="810260" y="109220"/>
                    <a:pt x="692150" y="118110"/>
                  </a:cubicBezTo>
                  <a:cubicBezTo>
                    <a:pt x="624840" y="123190"/>
                    <a:pt x="604520" y="135890"/>
                    <a:pt x="537210" y="140970"/>
                  </a:cubicBezTo>
                  <a:cubicBezTo>
                    <a:pt x="417830" y="149860"/>
                    <a:pt x="86360" y="163830"/>
                    <a:pt x="26670" y="140970"/>
                  </a:cubicBezTo>
                  <a:cubicBezTo>
                    <a:pt x="10160" y="134620"/>
                    <a:pt x="1270" y="125730"/>
                    <a:pt x="1270" y="118110"/>
                  </a:cubicBezTo>
                  <a:cubicBezTo>
                    <a:pt x="0" y="109220"/>
                    <a:pt x="26670" y="90170"/>
                    <a:pt x="26670" y="901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5820728" y="6672262"/>
            <a:ext cx="2981325" cy="132398"/>
            <a:chOff x="0" y="0"/>
            <a:chExt cx="3975100" cy="176530"/>
          </a:xfrm>
        </p:grpSpPr>
        <p:sp>
          <p:nvSpPr>
            <p:cNvPr id="34" name="Freeform 34"/>
            <p:cNvSpPr/>
            <p:nvPr/>
          </p:nvSpPr>
          <p:spPr>
            <a:xfrm>
              <a:off x="50800" y="-17780"/>
              <a:ext cx="3874770" cy="186690"/>
            </a:xfrm>
            <a:custGeom>
              <a:avLst/>
              <a:gdLst/>
              <a:ahLst/>
              <a:cxnLst/>
              <a:rect l="l" t="t" r="r" b="b"/>
              <a:pathLst>
                <a:path w="3874770" h="186690">
                  <a:moveTo>
                    <a:pt x="25400" y="91440"/>
                  </a:moveTo>
                  <a:cubicBezTo>
                    <a:pt x="1874520" y="60960"/>
                    <a:pt x="3689350" y="0"/>
                    <a:pt x="3848100" y="68580"/>
                  </a:cubicBezTo>
                  <a:cubicBezTo>
                    <a:pt x="3867150" y="76200"/>
                    <a:pt x="3873500" y="86360"/>
                    <a:pt x="3873500" y="95250"/>
                  </a:cubicBezTo>
                  <a:cubicBezTo>
                    <a:pt x="3873500" y="102870"/>
                    <a:pt x="3854450" y="118110"/>
                    <a:pt x="3845560" y="118110"/>
                  </a:cubicBezTo>
                  <a:cubicBezTo>
                    <a:pt x="3837940" y="119380"/>
                    <a:pt x="3829050" y="111760"/>
                    <a:pt x="3825240" y="105410"/>
                  </a:cubicBezTo>
                  <a:cubicBezTo>
                    <a:pt x="3822700" y="97790"/>
                    <a:pt x="3825240" y="80010"/>
                    <a:pt x="3830320" y="74930"/>
                  </a:cubicBezTo>
                  <a:cubicBezTo>
                    <a:pt x="3836670" y="69850"/>
                    <a:pt x="3854450" y="68580"/>
                    <a:pt x="3860800" y="71120"/>
                  </a:cubicBezTo>
                  <a:cubicBezTo>
                    <a:pt x="3867150" y="74930"/>
                    <a:pt x="3874770" y="85090"/>
                    <a:pt x="3873500" y="91440"/>
                  </a:cubicBezTo>
                  <a:cubicBezTo>
                    <a:pt x="3872230" y="100330"/>
                    <a:pt x="3867150" y="110490"/>
                    <a:pt x="3848100" y="119380"/>
                  </a:cubicBezTo>
                  <a:cubicBezTo>
                    <a:pt x="3689350" y="186690"/>
                    <a:pt x="1875790" y="111760"/>
                    <a:pt x="1169670" y="119380"/>
                  </a:cubicBezTo>
                  <a:cubicBezTo>
                    <a:pt x="708660" y="124460"/>
                    <a:pt x="123190" y="185420"/>
                    <a:pt x="25400" y="142240"/>
                  </a:cubicBezTo>
                  <a:cubicBezTo>
                    <a:pt x="7620" y="134620"/>
                    <a:pt x="0" y="123190"/>
                    <a:pt x="0" y="114300"/>
                  </a:cubicBezTo>
                  <a:cubicBezTo>
                    <a:pt x="0" y="105410"/>
                    <a:pt x="25400" y="91440"/>
                    <a:pt x="25400" y="914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260158" y="6950393"/>
            <a:ext cx="1153477" cy="140970"/>
            <a:chOff x="0" y="0"/>
            <a:chExt cx="1537970" cy="187960"/>
          </a:xfrm>
        </p:grpSpPr>
        <p:sp>
          <p:nvSpPr>
            <p:cNvPr id="36" name="Freeform 36"/>
            <p:cNvSpPr/>
            <p:nvPr/>
          </p:nvSpPr>
          <p:spPr>
            <a:xfrm>
              <a:off x="49530" y="8890"/>
              <a:ext cx="1438910" cy="132080"/>
            </a:xfrm>
            <a:custGeom>
              <a:avLst/>
              <a:gdLst/>
              <a:ahLst/>
              <a:cxnLst/>
              <a:rect l="l" t="t" r="r" b="b"/>
              <a:pathLst>
                <a:path w="1438910" h="132080">
                  <a:moveTo>
                    <a:pt x="29210" y="64770"/>
                  </a:moveTo>
                  <a:cubicBezTo>
                    <a:pt x="676910" y="73660"/>
                    <a:pt x="735330" y="60960"/>
                    <a:pt x="842010" y="54610"/>
                  </a:cubicBezTo>
                  <a:cubicBezTo>
                    <a:pt x="996950" y="46990"/>
                    <a:pt x="1342390" y="0"/>
                    <a:pt x="1409700" y="41910"/>
                  </a:cubicBezTo>
                  <a:cubicBezTo>
                    <a:pt x="1432560" y="55880"/>
                    <a:pt x="1438910" y="85090"/>
                    <a:pt x="1436370" y="97790"/>
                  </a:cubicBezTo>
                  <a:cubicBezTo>
                    <a:pt x="1433830" y="106680"/>
                    <a:pt x="1421130" y="115570"/>
                    <a:pt x="1413510" y="115570"/>
                  </a:cubicBezTo>
                  <a:cubicBezTo>
                    <a:pt x="1405890" y="115570"/>
                    <a:pt x="1393190" y="107950"/>
                    <a:pt x="1389380" y="101600"/>
                  </a:cubicBezTo>
                  <a:cubicBezTo>
                    <a:pt x="1386840" y="95250"/>
                    <a:pt x="1386840" y="83820"/>
                    <a:pt x="1389380" y="78740"/>
                  </a:cubicBezTo>
                  <a:cubicBezTo>
                    <a:pt x="1393190" y="72390"/>
                    <a:pt x="1402080" y="64770"/>
                    <a:pt x="1409700" y="64770"/>
                  </a:cubicBezTo>
                  <a:cubicBezTo>
                    <a:pt x="1418590" y="64770"/>
                    <a:pt x="1437640" y="80010"/>
                    <a:pt x="1437640" y="88900"/>
                  </a:cubicBezTo>
                  <a:cubicBezTo>
                    <a:pt x="1437640" y="96520"/>
                    <a:pt x="1421130" y="115570"/>
                    <a:pt x="1412240" y="115570"/>
                  </a:cubicBezTo>
                  <a:cubicBezTo>
                    <a:pt x="1403350" y="115570"/>
                    <a:pt x="1386840" y="97790"/>
                    <a:pt x="1386840" y="88900"/>
                  </a:cubicBezTo>
                  <a:cubicBezTo>
                    <a:pt x="1386840" y="80010"/>
                    <a:pt x="1403350" y="64770"/>
                    <a:pt x="1410970" y="64770"/>
                  </a:cubicBezTo>
                  <a:cubicBezTo>
                    <a:pt x="1419860" y="64770"/>
                    <a:pt x="1436370" y="77470"/>
                    <a:pt x="1437640" y="86360"/>
                  </a:cubicBezTo>
                  <a:cubicBezTo>
                    <a:pt x="1437640" y="95250"/>
                    <a:pt x="1417320" y="116840"/>
                    <a:pt x="1413510" y="115570"/>
                  </a:cubicBezTo>
                  <a:cubicBezTo>
                    <a:pt x="1409700" y="114300"/>
                    <a:pt x="1418590" y="99060"/>
                    <a:pt x="1410970" y="92710"/>
                  </a:cubicBezTo>
                  <a:cubicBezTo>
                    <a:pt x="1377950" y="62230"/>
                    <a:pt x="999490" y="97790"/>
                    <a:pt x="844550" y="105410"/>
                  </a:cubicBezTo>
                  <a:cubicBezTo>
                    <a:pt x="737870" y="111760"/>
                    <a:pt x="671830" y="123190"/>
                    <a:pt x="571500" y="127000"/>
                  </a:cubicBezTo>
                  <a:cubicBezTo>
                    <a:pt x="445770" y="132080"/>
                    <a:pt x="247650" y="129540"/>
                    <a:pt x="147320" y="125730"/>
                  </a:cubicBezTo>
                  <a:cubicBezTo>
                    <a:pt x="91440" y="123190"/>
                    <a:pt x="39370" y="128270"/>
                    <a:pt x="17780" y="114300"/>
                  </a:cubicBezTo>
                  <a:cubicBezTo>
                    <a:pt x="6350" y="106680"/>
                    <a:pt x="0" y="92710"/>
                    <a:pt x="1270" y="83820"/>
                  </a:cubicBezTo>
                  <a:cubicBezTo>
                    <a:pt x="3810" y="76200"/>
                    <a:pt x="29210" y="64770"/>
                    <a:pt x="29210" y="64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1043285" y="6552247"/>
            <a:ext cx="2755583" cy="146685"/>
            <a:chOff x="0" y="0"/>
            <a:chExt cx="3674110" cy="195580"/>
          </a:xfrm>
        </p:grpSpPr>
        <p:sp>
          <p:nvSpPr>
            <p:cNvPr id="38" name="Freeform 38"/>
            <p:cNvSpPr/>
            <p:nvPr/>
          </p:nvSpPr>
          <p:spPr>
            <a:xfrm>
              <a:off x="50800" y="50800"/>
              <a:ext cx="3573780" cy="162560"/>
            </a:xfrm>
            <a:custGeom>
              <a:avLst/>
              <a:gdLst/>
              <a:ahLst/>
              <a:cxnLst/>
              <a:rect l="l" t="t" r="r" b="b"/>
              <a:pathLst>
                <a:path w="3573780" h="162560">
                  <a:moveTo>
                    <a:pt x="25400" y="43180"/>
                  </a:moveTo>
                  <a:cubicBezTo>
                    <a:pt x="2647950" y="38100"/>
                    <a:pt x="2660650" y="27940"/>
                    <a:pt x="2758440" y="22860"/>
                  </a:cubicBezTo>
                  <a:cubicBezTo>
                    <a:pt x="2933700" y="15240"/>
                    <a:pt x="3398520" y="43180"/>
                    <a:pt x="3498850" y="21590"/>
                  </a:cubicBezTo>
                  <a:cubicBezTo>
                    <a:pt x="3525520" y="16510"/>
                    <a:pt x="3534410" y="0"/>
                    <a:pt x="3547110" y="0"/>
                  </a:cubicBezTo>
                  <a:cubicBezTo>
                    <a:pt x="3554730" y="1270"/>
                    <a:pt x="3563620" y="5080"/>
                    <a:pt x="3567430" y="11430"/>
                  </a:cubicBezTo>
                  <a:cubicBezTo>
                    <a:pt x="3571240" y="17780"/>
                    <a:pt x="3571240" y="34290"/>
                    <a:pt x="3567430" y="40640"/>
                  </a:cubicBezTo>
                  <a:cubicBezTo>
                    <a:pt x="3563620" y="46990"/>
                    <a:pt x="3553460" y="52070"/>
                    <a:pt x="3547110" y="50800"/>
                  </a:cubicBezTo>
                  <a:cubicBezTo>
                    <a:pt x="3539490" y="50800"/>
                    <a:pt x="3526790" y="43180"/>
                    <a:pt x="3524250" y="36830"/>
                  </a:cubicBezTo>
                  <a:cubicBezTo>
                    <a:pt x="3520440" y="30480"/>
                    <a:pt x="3521710" y="19050"/>
                    <a:pt x="3525520" y="12700"/>
                  </a:cubicBezTo>
                  <a:cubicBezTo>
                    <a:pt x="3528060" y="6350"/>
                    <a:pt x="3538220" y="0"/>
                    <a:pt x="3545840" y="0"/>
                  </a:cubicBezTo>
                  <a:cubicBezTo>
                    <a:pt x="3553460" y="1270"/>
                    <a:pt x="3571240" y="17780"/>
                    <a:pt x="3572510" y="25400"/>
                  </a:cubicBezTo>
                  <a:cubicBezTo>
                    <a:pt x="3573780" y="33020"/>
                    <a:pt x="3567430" y="43180"/>
                    <a:pt x="3561080" y="46990"/>
                  </a:cubicBezTo>
                  <a:cubicBezTo>
                    <a:pt x="3556000" y="50800"/>
                    <a:pt x="3543300" y="53340"/>
                    <a:pt x="3536950" y="49530"/>
                  </a:cubicBezTo>
                  <a:cubicBezTo>
                    <a:pt x="3530600" y="45720"/>
                    <a:pt x="3521710" y="31750"/>
                    <a:pt x="3521710" y="22860"/>
                  </a:cubicBezTo>
                  <a:cubicBezTo>
                    <a:pt x="3521710" y="16510"/>
                    <a:pt x="3528060" y="6350"/>
                    <a:pt x="3534410" y="3810"/>
                  </a:cubicBezTo>
                  <a:cubicBezTo>
                    <a:pt x="3542030" y="0"/>
                    <a:pt x="3564890" y="8890"/>
                    <a:pt x="3564890" y="8890"/>
                  </a:cubicBezTo>
                  <a:cubicBezTo>
                    <a:pt x="3564890" y="7620"/>
                    <a:pt x="3547110" y="0"/>
                    <a:pt x="3547110" y="0"/>
                  </a:cubicBezTo>
                  <a:cubicBezTo>
                    <a:pt x="3545840" y="1270"/>
                    <a:pt x="3567430" y="10160"/>
                    <a:pt x="3569970" y="16510"/>
                  </a:cubicBezTo>
                  <a:cubicBezTo>
                    <a:pt x="3573780" y="22860"/>
                    <a:pt x="3572510" y="33020"/>
                    <a:pt x="3567430" y="40640"/>
                  </a:cubicBezTo>
                  <a:cubicBezTo>
                    <a:pt x="3558540" y="53340"/>
                    <a:pt x="3535680" y="64770"/>
                    <a:pt x="3498850" y="72390"/>
                  </a:cubicBezTo>
                  <a:cubicBezTo>
                    <a:pt x="3384550" y="97790"/>
                    <a:pt x="2936240" y="66040"/>
                    <a:pt x="2759710" y="73660"/>
                  </a:cubicBezTo>
                  <a:cubicBezTo>
                    <a:pt x="2661920" y="78740"/>
                    <a:pt x="2647950" y="88900"/>
                    <a:pt x="2531110" y="93980"/>
                  </a:cubicBezTo>
                  <a:cubicBezTo>
                    <a:pt x="2143760" y="110490"/>
                    <a:pt x="177800" y="162560"/>
                    <a:pt x="25400" y="93980"/>
                  </a:cubicBezTo>
                  <a:cubicBezTo>
                    <a:pt x="7620" y="85090"/>
                    <a:pt x="0" y="73660"/>
                    <a:pt x="0" y="64770"/>
                  </a:cubicBezTo>
                  <a:cubicBezTo>
                    <a:pt x="1270" y="57150"/>
                    <a:pt x="25400" y="43180"/>
                    <a:pt x="25400" y="431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8564880" y="5876925"/>
            <a:ext cx="2858452" cy="472440"/>
            <a:chOff x="0" y="0"/>
            <a:chExt cx="3811270" cy="629920"/>
          </a:xfrm>
        </p:grpSpPr>
        <p:sp>
          <p:nvSpPr>
            <p:cNvPr id="40" name="Freeform 40"/>
            <p:cNvSpPr/>
            <p:nvPr/>
          </p:nvSpPr>
          <p:spPr>
            <a:xfrm>
              <a:off x="49530" y="34290"/>
              <a:ext cx="3714750" cy="543560"/>
            </a:xfrm>
            <a:custGeom>
              <a:avLst/>
              <a:gdLst/>
              <a:ahLst/>
              <a:cxnLst/>
              <a:rect l="l" t="t" r="r" b="b"/>
              <a:pathLst>
                <a:path w="3714750" h="543560">
                  <a:moveTo>
                    <a:pt x="30480" y="111760"/>
                  </a:moveTo>
                  <a:cubicBezTo>
                    <a:pt x="452120" y="124460"/>
                    <a:pt x="608330" y="76200"/>
                    <a:pt x="807720" y="58420"/>
                  </a:cubicBezTo>
                  <a:cubicBezTo>
                    <a:pt x="1101090" y="31750"/>
                    <a:pt x="1606550" y="25400"/>
                    <a:pt x="1907540" y="19050"/>
                  </a:cubicBezTo>
                  <a:cubicBezTo>
                    <a:pt x="2117090" y="15240"/>
                    <a:pt x="2255520" y="0"/>
                    <a:pt x="2443480" y="16510"/>
                  </a:cubicBezTo>
                  <a:cubicBezTo>
                    <a:pt x="2653030" y="34290"/>
                    <a:pt x="2937510" y="96520"/>
                    <a:pt x="3107690" y="135890"/>
                  </a:cubicBezTo>
                  <a:cubicBezTo>
                    <a:pt x="3214370" y="161290"/>
                    <a:pt x="3288030" y="181610"/>
                    <a:pt x="3366770" y="210820"/>
                  </a:cubicBezTo>
                  <a:cubicBezTo>
                    <a:pt x="3437890" y="237490"/>
                    <a:pt x="3505200" y="265430"/>
                    <a:pt x="3559810" y="299720"/>
                  </a:cubicBezTo>
                  <a:cubicBezTo>
                    <a:pt x="3606800" y="330200"/>
                    <a:pt x="3677920" y="402590"/>
                    <a:pt x="3677920" y="401320"/>
                  </a:cubicBezTo>
                  <a:cubicBezTo>
                    <a:pt x="3679190" y="401320"/>
                    <a:pt x="3663950" y="393700"/>
                    <a:pt x="3660140" y="383540"/>
                  </a:cubicBezTo>
                  <a:cubicBezTo>
                    <a:pt x="3648710" y="360680"/>
                    <a:pt x="3662680" y="299720"/>
                    <a:pt x="3651250" y="255270"/>
                  </a:cubicBezTo>
                  <a:cubicBezTo>
                    <a:pt x="3637280" y="203200"/>
                    <a:pt x="3568700" y="96520"/>
                    <a:pt x="3575050" y="91440"/>
                  </a:cubicBezTo>
                  <a:cubicBezTo>
                    <a:pt x="3577590" y="88900"/>
                    <a:pt x="3591560" y="100330"/>
                    <a:pt x="3599180" y="111760"/>
                  </a:cubicBezTo>
                  <a:cubicBezTo>
                    <a:pt x="3619500" y="142240"/>
                    <a:pt x="3633470" y="259080"/>
                    <a:pt x="3652520" y="303530"/>
                  </a:cubicBezTo>
                  <a:cubicBezTo>
                    <a:pt x="3662680" y="328930"/>
                    <a:pt x="3681730" y="342900"/>
                    <a:pt x="3686810" y="361950"/>
                  </a:cubicBezTo>
                  <a:cubicBezTo>
                    <a:pt x="3689350" y="375920"/>
                    <a:pt x="3689350" y="389890"/>
                    <a:pt x="3683000" y="401320"/>
                  </a:cubicBezTo>
                  <a:cubicBezTo>
                    <a:pt x="3676650" y="412750"/>
                    <a:pt x="3665220" y="421640"/>
                    <a:pt x="3646170" y="430530"/>
                  </a:cubicBezTo>
                  <a:cubicBezTo>
                    <a:pt x="3605530" y="450850"/>
                    <a:pt x="3481070" y="455930"/>
                    <a:pt x="3427730" y="481330"/>
                  </a:cubicBezTo>
                  <a:cubicBezTo>
                    <a:pt x="3392170" y="497840"/>
                    <a:pt x="3366770" y="541020"/>
                    <a:pt x="3347720" y="543560"/>
                  </a:cubicBezTo>
                  <a:cubicBezTo>
                    <a:pt x="3336290" y="543560"/>
                    <a:pt x="3322320" y="535940"/>
                    <a:pt x="3319780" y="528320"/>
                  </a:cubicBezTo>
                  <a:cubicBezTo>
                    <a:pt x="3317240" y="520700"/>
                    <a:pt x="3326130" y="497840"/>
                    <a:pt x="3333750" y="494030"/>
                  </a:cubicBezTo>
                  <a:cubicBezTo>
                    <a:pt x="3342640" y="491490"/>
                    <a:pt x="3362960" y="502920"/>
                    <a:pt x="3368040" y="510540"/>
                  </a:cubicBezTo>
                  <a:cubicBezTo>
                    <a:pt x="3370580" y="516890"/>
                    <a:pt x="3368040" y="528320"/>
                    <a:pt x="3362960" y="533400"/>
                  </a:cubicBezTo>
                  <a:cubicBezTo>
                    <a:pt x="3359150" y="538480"/>
                    <a:pt x="3348990" y="543560"/>
                    <a:pt x="3341370" y="543560"/>
                  </a:cubicBezTo>
                  <a:cubicBezTo>
                    <a:pt x="3335020" y="542290"/>
                    <a:pt x="3324860" y="537210"/>
                    <a:pt x="3321050" y="530860"/>
                  </a:cubicBezTo>
                  <a:cubicBezTo>
                    <a:pt x="3317240" y="524510"/>
                    <a:pt x="3317240" y="515620"/>
                    <a:pt x="3321050" y="506730"/>
                  </a:cubicBezTo>
                  <a:cubicBezTo>
                    <a:pt x="3327400" y="487680"/>
                    <a:pt x="3357880" y="454660"/>
                    <a:pt x="3392170" y="435610"/>
                  </a:cubicBezTo>
                  <a:cubicBezTo>
                    <a:pt x="3444240" y="407670"/>
                    <a:pt x="3591560" y="406400"/>
                    <a:pt x="3620770" y="386080"/>
                  </a:cubicBezTo>
                  <a:cubicBezTo>
                    <a:pt x="3630930" y="379730"/>
                    <a:pt x="3634740" y="374650"/>
                    <a:pt x="3634740" y="365760"/>
                  </a:cubicBezTo>
                  <a:cubicBezTo>
                    <a:pt x="3636010" y="351790"/>
                    <a:pt x="3613150" y="335280"/>
                    <a:pt x="3601720" y="309880"/>
                  </a:cubicBezTo>
                  <a:cubicBezTo>
                    <a:pt x="3582670" y="265430"/>
                    <a:pt x="3547110" y="156210"/>
                    <a:pt x="3548380" y="109220"/>
                  </a:cubicBezTo>
                  <a:cubicBezTo>
                    <a:pt x="3549650" y="83820"/>
                    <a:pt x="3557270" y="55880"/>
                    <a:pt x="3569970" y="50800"/>
                  </a:cubicBezTo>
                  <a:cubicBezTo>
                    <a:pt x="3582670" y="45720"/>
                    <a:pt x="3604260" y="57150"/>
                    <a:pt x="3620770" y="73660"/>
                  </a:cubicBezTo>
                  <a:cubicBezTo>
                    <a:pt x="3649980" y="101600"/>
                    <a:pt x="3685540" y="187960"/>
                    <a:pt x="3699510" y="243840"/>
                  </a:cubicBezTo>
                  <a:cubicBezTo>
                    <a:pt x="3712210" y="293370"/>
                    <a:pt x="3714750" y="351790"/>
                    <a:pt x="3709670" y="387350"/>
                  </a:cubicBezTo>
                  <a:cubicBezTo>
                    <a:pt x="3707130" y="408940"/>
                    <a:pt x="3702050" y="430530"/>
                    <a:pt x="3690620" y="439420"/>
                  </a:cubicBezTo>
                  <a:cubicBezTo>
                    <a:pt x="3681730" y="445770"/>
                    <a:pt x="3667760" y="447040"/>
                    <a:pt x="3652520" y="441960"/>
                  </a:cubicBezTo>
                  <a:cubicBezTo>
                    <a:pt x="3622040" y="433070"/>
                    <a:pt x="3580130" y="373380"/>
                    <a:pt x="3535680" y="345440"/>
                  </a:cubicBezTo>
                  <a:cubicBezTo>
                    <a:pt x="3483610" y="312420"/>
                    <a:pt x="3421380" y="285750"/>
                    <a:pt x="3354070" y="260350"/>
                  </a:cubicBezTo>
                  <a:cubicBezTo>
                    <a:pt x="3276600" y="231140"/>
                    <a:pt x="3202940" y="210820"/>
                    <a:pt x="3097530" y="185420"/>
                  </a:cubicBezTo>
                  <a:cubicBezTo>
                    <a:pt x="2929890" y="146050"/>
                    <a:pt x="2650490" y="85090"/>
                    <a:pt x="2442210" y="67310"/>
                  </a:cubicBezTo>
                  <a:cubicBezTo>
                    <a:pt x="2256790" y="50800"/>
                    <a:pt x="2119630" y="66040"/>
                    <a:pt x="1910080" y="69850"/>
                  </a:cubicBezTo>
                  <a:cubicBezTo>
                    <a:pt x="1609090" y="76200"/>
                    <a:pt x="1106170" y="82550"/>
                    <a:pt x="811530" y="109220"/>
                  </a:cubicBezTo>
                  <a:cubicBezTo>
                    <a:pt x="610870" y="127000"/>
                    <a:pt x="453390" y="175260"/>
                    <a:pt x="308610" y="180340"/>
                  </a:cubicBezTo>
                  <a:cubicBezTo>
                    <a:pt x="200660" y="185420"/>
                    <a:pt x="62230" y="182880"/>
                    <a:pt x="21590" y="161290"/>
                  </a:cubicBezTo>
                  <a:cubicBezTo>
                    <a:pt x="8890" y="154940"/>
                    <a:pt x="0" y="143510"/>
                    <a:pt x="1270" y="135890"/>
                  </a:cubicBezTo>
                  <a:cubicBezTo>
                    <a:pt x="1270" y="127000"/>
                    <a:pt x="30480" y="111760"/>
                    <a:pt x="30480" y="1117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 rot="0">
            <a:off x="7663815" y="6577965"/>
            <a:ext cx="3645217" cy="500062"/>
            <a:chOff x="0" y="0"/>
            <a:chExt cx="4860290" cy="666750"/>
          </a:xfrm>
        </p:grpSpPr>
        <p:sp>
          <p:nvSpPr>
            <p:cNvPr id="42" name="Freeform 42"/>
            <p:cNvSpPr/>
            <p:nvPr/>
          </p:nvSpPr>
          <p:spPr>
            <a:xfrm>
              <a:off x="50800" y="24130"/>
              <a:ext cx="4763770" cy="610870"/>
            </a:xfrm>
            <a:custGeom>
              <a:avLst/>
              <a:gdLst/>
              <a:ahLst/>
              <a:cxnLst/>
              <a:rect l="l" t="t" r="r" b="b"/>
              <a:pathLst>
                <a:path w="4763770" h="610870">
                  <a:moveTo>
                    <a:pt x="43180" y="337820"/>
                  </a:moveTo>
                  <a:cubicBezTo>
                    <a:pt x="271780" y="449580"/>
                    <a:pt x="349250" y="471170"/>
                    <a:pt x="429260" y="488950"/>
                  </a:cubicBezTo>
                  <a:cubicBezTo>
                    <a:pt x="516890" y="509270"/>
                    <a:pt x="584200" y="524510"/>
                    <a:pt x="709930" y="535940"/>
                  </a:cubicBezTo>
                  <a:cubicBezTo>
                    <a:pt x="965200" y="556260"/>
                    <a:pt x="1511300" y="561340"/>
                    <a:pt x="1868170" y="539750"/>
                  </a:cubicBezTo>
                  <a:cubicBezTo>
                    <a:pt x="2179320" y="521970"/>
                    <a:pt x="2505710" y="457200"/>
                    <a:pt x="2738120" y="435610"/>
                  </a:cubicBezTo>
                  <a:cubicBezTo>
                    <a:pt x="2894330" y="421640"/>
                    <a:pt x="2981960" y="425450"/>
                    <a:pt x="3129280" y="410210"/>
                  </a:cubicBezTo>
                  <a:cubicBezTo>
                    <a:pt x="3324860" y="391160"/>
                    <a:pt x="3571240" y="360680"/>
                    <a:pt x="3808730" y="317500"/>
                  </a:cubicBezTo>
                  <a:cubicBezTo>
                    <a:pt x="4074160" y="269240"/>
                    <a:pt x="4644390" y="133350"/>
                    <a:pt x="4643120" y="125730"/>
                  </a:cubicBezTo>
                  <a:cubicBezTo>
                    <a:pt x="4643120" y="123190"/>
                    <a:pt x="4596130" y="135890"/>
                    <a:pt x="4561840" y="134620"/>
                  </a:cubicBezTo>
                  <a:cubicBezTo>
                    <a:pt x="4502150" y="133350"/>
                    <a:pt x="4372610" y="114300"/>
                    <a:pt x="4321810" y="96520"/>
                  </a:cubicBezTo>
                  <a:cubicBezTo>
                    <a:pt x="4296410" y="87630"/>
                    <a:pt x="4272280" y="78740"/>
                    <a:pt x="4267200" y="66040"/>
                  </a:cubicBezTo>
                  <a:cubicBezTo>
                    <a:pt x="4263390" y="55880"/>
                    <a:pt x="4268470" y="40640"/>
                    <a:pt x="4281170" y="30480"/>
                  </a:cubicBezTo>
                  <a:cubicBezTo>
                    <a:pt x="4325620" y="0"/>
                    <a:pt x="4649470" y="10160"/>
                    <a:pt x="4709160" y="26670"/>
                  </a:cubicBezTo>
                  <a:cubicBezTo>
                    <a:pt x="4725670" y="30480"/>
                    <a:pt x="4730750" y="33020"/>
                    <a:pt x="4739640" y="44450"/>
                  </a:cubicBezTo>
                  <a:cubicBezTo>
                    <a:pt x="4754880" y="68580"/>
                    <a:pt x="4763770" y="135890"/>
                    <a:pt x="4758690" y="184150"/>
                  </a:cubicBezTo>
                  <a:cubicBezTo>
                    <a:pt x="4752340" y="238760"/>
                    <a:pt x="4720590" y="332740"/>
                    <a:pt x="4696460" y="353060"/>
                  </a:cubicBezTo>
                  <a:cubicBezTo>
                    <a:pt x="4686300" y="361950"/>
                    <a:pt x="4671060" y="363220"/>
                    <a:pt x="4663440" y="358140"/>
                  </a:cubicBezTo>
                  <a:cubicBezTo>
                    <a:pt x="4655820" y="354330"/>
                    <a:pt x="4650740" y="335280"/>
                    <a:pt x="4653280" y="327660"/>
                  </a:cubicBezTo>
                  <a:cubicBezTo>
                    <a:pt x="4654550" y="321310"/>
                    <a:pt x="4664710" y="313690"/>
                    <a:pt x="4671060" y="312420"/>
                  </a:cubicBezTo>
                  <a:cubicBezTo>
                    <a:pt x="4677410" y="311150"/>
                    <a:pt x="4688840" y="313690"/>
                    <a:pt x="4693920" y="318770"/>
                  </a:cubicBezTo>
                  <a:cubicBezTo>
                    <a:pt x="4699000" y="322580"/>
                    <a:pt x="4702810" y="334010"/>
                    <a:pt x="4701540" y="340360"/>
                  </a:cubicBezTo>
                  <a:cubicBezTo>
                    <a:pt x="4701540" y="347980"/>
                    <a:pt x="4693920" y="356870"/>
                    <a:pt x="4687570" y="359410"/>
                  </a:cubicBezTo>
                  <a:cubicBezTo>
                    <a:pt x="4681220" y="363220"/>
                    <a:pt x="4669790" y="363220"/>
                    <a:pt x="4664710" y="359410"/>
                  </a:cubicBezTo>
                  <a:cubicBezTo>
                    <a:pt x="4657090" y="354330"/>
                    <a:pt x="4649470" y="337820"/>
                    <a:pt x="4652010" y="330200"/>
                  </a:cubicBezTo>
                  <a:cubicBezTo>
                    <a:pt x="4655820" y="322580"/>
                    <a:pt x="4676140" y="309880"/>
                    <a:pt x="4685030" y="312420"/>
                  </a:cubicBezTo>
                  <a:cubicBezTo>
                    <a:pt x="4692650" y="314960"/>
                    <a:pt x="4702810" y="334010"/>
                    <a:pt x="4701540" y="341630"/>
                  </a:cubicBezTo>
                  <a:cubicBezTo>
                    <a:pt x="4700270" y="349250"/>
                    <a:pt x="4688840" y="360680"/>
                    <a:pt x="4681220" y="361950"/>
                  </a:cubicBezTo>
                  <a:cubicBezTo>
                    <a:pt x="4673600" y="363220"/>
                    <a:pt x="4663440" y="359410"/>
                    <a:pt x="4658360" y="354330"/>
                  </a:cubicBezTo>
                  <a:cubicBezTo>
                    <a:pt x="4653280" y="349250"/>
                    <a:pt x="4652010" y="342900"/>
                    <a:pt x="4652010" y="331470"/>
                  </a:cubicBezTo>
                  <a:cubicBezTo>
                    <a:pt x="4653280" y="303530"/>
                    <a:pt x="4700270" y="229870"/>
                    <a:pt x="4707890" y="184150"/>
                  </a:cubicBezTo>
                  <a:cubicBezTo>
                    <a:pt x="4714240" y="146050"/>
                    <a:pt x="4728210" y="99060"/>
                    <a:pt x="4704080" y="74930"/>
                  </a:cubicBezTo>
                  <a:cubicBezTo>
                    <a:pt x="4654550" y="27940"/>
                    <a:pt x="4315460" y="102870"/>
                    <a:pt x="4276090" y="76200"/>
                  </a:cubicBezTo>
                  <a:cubicBezTo>
                    <a:pt x="4265930" y="68580"/>
                    <a:pt x="4263390" y="55880"/>
                    <a:pt x="4265930" y="48260"/>
                  </a:cubicBezTo>
                  <a:cubicBezTo>
                    <a:pt x="4267200" y="40640"/>
                    <a:pt x="4278630" y="30480"/>
                    <a:pt x="4287520" y="29210"/>
                  </a:cubicBezTo>
                  <a:cubicBezTo>
                    <a:pt x="4298950" y="27940"/>
                    <a:pt x="4307840" y="41910"/>
                    <a:pt x="4329430" y="46990"/>
                  </a:cubicBezTo>
                  <a:cubicBezTo>
                    <a:pt x="4386580" y="62230"/>
                    <a:pt x="4613910" y="73660"/>
                    <a:pt x="4662170" y="88900"/>
                  </a:cubicBezTo>
                  <a:cubicBezTo>
                    <a:pt x="4676140" y="93980"/>
                    <a:pt x="4683760" y="95250"/>
                    <a:pt x="4688840" y="102870"/>
                  </a:cubicBezTo>
                  <a:cubicBezTo>
                    <a:pt x="4695190" y="113030"/>
                    <a:pt x="4699000" y="137160"/>
                    <a:pt x="4693920" y="148590"/>
                  </a:cubicBezTo>
                  <a:cubicBezTo>
                    <a:pt x="4687570" y="161290"/>
                    <a:pt x="4673600" y="166370"/>
                    <a:pt x="4652010" y="175260"/>
                  </a:cubicBezTo>
                  <a:cubicBezTo>
                    <a:pt x="4592320" y="200660"/>
                    <a:pt x="4432300" y="232410"/>
                    <a:pt x="4306570" y="261620"/>
                  </a:cubicBezTo>
                  <a:cubicBezTo>
                    <a:pt x="4156710" y="295910"/>
                    <a:pt x="3983990" y="337820"/>
                    <a:pt x="3812540" y="368300"/>
                  </a:cubicBezTo>
                  <a:cubicBezTo>
                    <a:pt x="3630930" y="400050"/>
                    <a:pt x="3427730" y="427990"/>
                    <a:pt x="3244850" y="448310"/>
                  </a:cubicBezTo>
                  <a:cubicBezTo>
                    <a:pt x="3073400" y="466090"/>
                    <a:pt x="2934970" y="467360"/>
                    <a:pt x="2745740" y="486410"/>
                  </a:cubicBezTo>
                  <a:cubicBezTo>
                    <a:pt x="2494280" y="510540"/>
                    <a:pt x="2172970" y="572770"/>
                    <a:pt x="1868170" y="590550"/>
                  </a:cubicBezTo>
                  <a:cubicBezTo>
                    <a:pt x="1541780" y="610870"/>
                    <a:pt x="1057910" y="596900"/>
                    <a:pt x="848360" y="590550"/>
                  </a:cubicBezTo>
                  <a:cubicBezTo>
                    <a:pt x="753110" y="586740"/>
                    <a:pt x="713740" y="586740"/>
                    <a:pt x="643890" y="577850"/>
                  </a:cubicBezTo>
                  <a:cubicBezTo>
                    <a:pt x="568960" y="568960"/>
                    <a:pt x="490220" y="556260"/>
                    <a:pt x="414020" y="537210"/>
                  </a:cubicBezTo>
                  <a:cubicBezTo>
                    <a:pt x="335280" y="519430"/>
                    <a:pt x="247650" y="492760"/>
                    <a:pt x="179070" y="466090"/>
                  </a:cubicBezTo>
                  <a:cubicBezTo>
                    <a:pt x="123190" y="444500"/>
                    <a:pt x="59690" y="421640"/>
                    <a:pt x="30480" y="396240"/>
                  </a:cubicBezTo>
                  <a:cubicBezTo>
                    <a:pt x="13970" y="382270"/>
                    <a:pt x="0" y="363220"/>
                    <a:pt x="0" y="351790"/>
                  </a:cubicBezTo>
                  <a:cubicBezTo>
                    <a:pt x="1270" y="344170"/>
                    <a:pt x="8890" y="335280"/>
                    <a:pt x="15240" y="332740"/>
                  </a:cubicBezTo>
                  <a:cubicBezTo>
                    <a:pt x="21590" y="330200"/>
                    <a:pt x="43180" y="337820"/>
                    <a:pt x="43180" y="337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 rot="0">
            <a:off x="9350693" y="6005512"/>
            <a:ext cx="1271588" cy="872490"/>
            <a:chOff x="0" y="0"/>
            <a:chExt cx="1695450" cy="1163320"/>
          </a:xfrm>
        </p:grpSpPr>
        <p:sp>
          <p:nvSpPr>
            <p:cNvPr id="44" name="Freeform 44"/>
            <p:cNvSpPr/>
            <p:nvPr/>
          </p:nvSpPr>
          <p:spPr>
            <a:xfrm>
              <a:off x="48260" y="48260"/>
              <a:ext cx="1598930" cy="1082040"/>
            </a:xfrm>
            <a:custGeom>
              <a:avLst/>
              <a:gdLst/>
              <a:ahLst/>
              <a:cxnLst/>
              <a:rect l="l" t="t" r="r" b="b"/>
              <a:pathLst>
                <a:path w="1598930" h="1082040">
                  <a:moveTo>
                    <a:pt x="125730" y="535940"/>
                  </a:moveTo>
                  <a:cubicBezTo>
                    <a:pt x="203200" y="717550"/>
                    <a:pt x="236220" y="774700"/>
                    <a:pt x="265430" y="816610"/>
                  </a:cubicBezTo>
                  <a:cubicBezTo>
                    <a:pt x="289560" y="849630"/>
                    <a:pt x="306070" y="896620"/>
                    <a:pt x="337820" y="902970"/>
                  </a:cubicBezTo>
                  <a:cubicBezTo>
                    <a:pt x="379730" y="910590"/>
                    <a:pt x="443230" y="849630"/>
                    <a:pt x="504190" y="810260"/>
                  </a:cubicBezTo>
                  <a:cubicBezTo>
                    <a:pt x="585470" y="758190"/>
                    <a:pt x="668020" y="694690"/>
                    <a:pt x="777240" y="607060"/>
                  </a:cubicBezTo>
                  <a:cubicBezTo>
                    <a:pt x="948690" y="471170"/>
                    <a:pt x="1303020" y="139700"/>
                    <a:pt x="1426210" y="54610"/>
                  </a:cubicBezTo>
                  <a:cubicBezTo>
                    <a:pt x="1470660" y="25400"/>
                    <a:pt x="1497330" y="7620"/>
                    <a:pt x="1524000" y="2540"/>
                  </a:cubicBezTo>
                  <a:cubicBezTo>
                    <a:pt x="1539240" y="0"/>
                    <a:pt x="1551940" y="3810"/>
                    <a:pt x="1563370" y="8890"/>
                  </a:cubicBezTo>
                  <a:cubicBezTo>
                    <a:pt x="1574800" y="15240"/>
                    <a:pt x="1586230" y="25400"/>
                    <a:pt x="1591310" y="38100"/>
                  </a:cubicBezTo>
                  <a:cubicBezTo>
                    <a:pt x="1597660" y="53340"/>
                    <a:pt x="1596390" y="82550"/>
                    <a:pt x="1588770" y="97790"/>
                  </a:cubicBezTo>
                  <a:cubicBezTo>
                    <a:pt x="1582420" y="110490"/>
                    <a:pt x="1569720" y="119380"/>
                    <a:pt x="1558290" y="124460"/>
                  </a:cubicBezTo>
                  <a:cubicBezTo>
                    <a:pt x="1546860" y="129540"/>
                    <a:pt x="1530350" y="132080"/>
                    <a:pt x="1517650" y="127000"/>
                  </a:cubicBezTo>
                  <a:cubicBezTo>
                    <a:pt x="1502410" y="121920"/>
                    <a:pt x="1480820" y="101600"/>
                    <a:pt x="1474470" y="86360"/>
                  </a:cubicBezTo>
                  <a:cubicBezTo>
                    <a:pt x="1469390" y="73660"/>
                    <a:pt x="1469390" y="58420"/>
                    <a:pt x="1474470" y="45720"/>
                  </a:cubicBezTo>
                  <a:cubicBezTo>
                    <a:pt x="1478280" y="34290"/>
                    <a:pt x="1487170" y="20320"/>
                    <a:pt x="1498600" y="13970"/>
                  </a:cubicBezTo>
                  <a:cubicBezTo>
                    <a:pt x="1508760" y="6350"/>
                    <a:pt x="1524000" y="1270"/>
                    <a:pt x="1536700" y="2540"/>
                  </a:cubicBezTo>
                  <a:cubicBezTo>
                    <a:pt x="1549400" y="2540"/>
                    <a:pt x="1564640" y="8890"/>
                    <a:pt x="1574800" y="16510"/>
                  </a:cubicBezTo>
                  <a:cubicBezTo>
                    <a:pt x="1584960" y="25400"/>
                    <a:pt x="1593850" y="38100"/>
                    <a:pt x="1596390" y="50800"/>
                  </a:cubicBezTo>
                  <a:cubicBezTo>
                    <a:pt x="1598930" y="67310"/>
                    <a:pt x="1595120" y="90170"/>
                    <a:pt x="1581150" y="109220"/>
                  </a:cubicBezTo>
                  <a:cubicBezTo>
                    <a:pt x="1557020" y="140970"/>
                    <a:pt x="1489710" y="157480"/>
                    <a:pt x="1430020" y="201930"/>
                  </a:cubicBezTo>
                  <a:cubicBezTo>
                    <a:pt x="1323340" y="281940"/>
                    <a:pt x="1168400" y="444500"/>
                    <a:pt x="1016000" y="575310"/>
                  </a:cubicBezTo>
                  <a:cubicBezTo>
                    <a:pt x="838200" y="727710"/>
                    <a:pt x="557530" y="1005840"/>
                    <a:pt x="425450" y="1056640"/>
                  </a:cubicBezTo>
                  <a:cubicBezTo>
                    <a:pt x="369570" y="1078230"/>
                    <a:pt x="334010" y="1082040"/>
                    <a:pt x="293370" y="1062990"/>
                  </a:cubicBezTo>
                  <a:cubicBezTo>
                    <a:pt x="238760" y="1037590"/>
                    <a:pt x="193040" y="951230"/>
                    <a:pt x="148590" y="878840"/>
                  </a:cubicBezTo>
                  <a:cubicBezTo>
                    <a:pt x="95250" y="792480"/>
                    <a:pt x="8890" y="628650"/>
                    <a:pt x="2540" y="571500"/>
                  </a:cubicBezTo>
                  <a:cubicBezTo>
                    <a:pt x="0" y="549910"/>
                    <a:pt x="3810" y="538480"/>
                    <a:pt x="11430" y="525780"/>
                  </a:cubicBezTo>
                  <a:cubicBezTo>
                    <a:pt x="19050" y="514350"/>
                    <a:pt x="35560" y="502920"/>
                    <a:pt x="48260" y="499110"/>
                  </a:cubicBezTo>
                  <a:cubicBezTo>
                    <a:pt x="62230" y="495300"/>
                    <a:pt x="81280" y="496570"/>
                    <a:pt x="95250" y="502920"/>
                  </a:cubicBezTo>
                  <a:cubicBezTo>
                    <a:pt x="107950" y="509270"/>
                    <a:pt x="125730" y="535940"/>
                    <a:pt x="125730" y="5359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5" name="Group 45"/>
          <p:cNvGrpSpPr/>
          <p:nvPr/>
        </p:nvGrpSpPr>
        <p:grpSpPr>
          <a:xfrm rot="0">
            <a:off x="9390558" y="7323772"/>
            <a:ext cx="8037944" cy="2459236"/>
            <a:chOff x="0" y="0"/>
            <a:chExt cx="10717259" cy="3278981"/>
          </a:xfrm>
        </p:grpSpPr>
        <p:grpSp>
          <p:nvGrpSpPr>
            <p:cNvPr id="46" name="Group 46"/>
            <p:cNvGrpSpPr/>
            <p:nvPr/>
          </p:nvGrpSpPr>
          <p:grpSpPr>
            <a:xfrm rot="0">
              <a:off x="0" y="0"/>
              <a:ext cx="10717259" cy="3278981"/>
              <a:chOff x="0" y="0"/>
              <a:chExt cx="2116989" cy="6477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117001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117001" h="647700">
                    <a:moveTo>
                      <a:pt x="1812343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812343" y="488232"/>
                    </a:lnTo>
                    <a:cubicBezTo>
                      <a:pt x="1990552" y="488232"/>
                      <a:pt x="2116989" y="364720"/>
                      <a:pt x="2116989" y="241300"/>
                    </a:cubicBezTo>
                    <a:cubicBezTo>
                      <a:pt x="2117001" y="123512"/>
                      <a:pt x="1990552" y="0"/>
                      <a:pt x="1812343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0"/>
                <a:ext cx="2116989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692388" y="346075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第三段结构很清晰，作者列举了Farber医生用针灸有效治疗动物疾病的两个经典案例，用以证明该方法疗效确实好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27.Why does the author mention the American Holistic Veterinary Medical Association?【推理题】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A.To prove Farber's point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B.To emphasize its importance.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C.To praise veterinarians.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D.To advocate animal protection.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685972" y="2909888"/>
            <a:ext cx="5972175" cy="421005"/>
            <a:chOff x="0" y="0"/>
            <a:chExt cx="7962900" cy="561340"/>
          </a:xfrm>
        </p:grpSpPr>
        <p:sp>
          <p:nvSpPr>
            <p:cNvPr id="18" name="Freeform 18"/>
            <p:cNvSpPr/>
            <p:nvPr/>
          </p:nvSpPr>
          <p:spPr>
            <a:xfrm>
              <a:off x="5080" y="8890"/>
              <a:ext cx="7908290" cy="518160"/>
            </a:xfrm>
            <a:custGeom>
              <a:avLst/>
              <a:gdLst/>
              <a:ahLst/>
              <a:cxnLst/>
              <a:rect l="l" t="t" r="r" b="b"/>
              <a:pathLst>
                <a:path w="7908290" h="518160">
                  <a:moveTo>
                    <a:pt x="69850" y="114300"/>
                  </a:moveTo>
                  <a:cubicBezTo>
                    <a:pt x="745490" y="138430"/>
                    <a:pt x="1454150" y="140970"/>
                    <a:pt x="1697990" y="132080"/>
                  </a:cubicBezTo>
                  <a:cubicBezTo>
                    <a:pt x="1799590" y="128270"/>
                    <a:pt x="1822450" y="119380"/>
                    <a:pt x="1915160" y="115570"/>
                  </a:cubicBezTo>
                  <a:cubicBezTo>
                    <a:pt x="2078990" y="109220"/>
                    <a:pt x="2399030" y="121920"/>
                    <a:pt x="2597150" y="114300"/>
                  </a:cubicBezTo>
                  <a:cubicBezTo>
                    <a:pt x="2749550" y="107950"/>
                    <a:pt x="2865120" y="88900"/>
                    <a:pt x="3004820" y="82550"/>
                  </a:cubicBezTo>
                  <a:cubicBezTo>
                    <a:pt x="3152140" y="76200"/>
                    <a:pt x="3332480" y="82550"/>
                    <a:pt x="3458210" y="77470"/>
                  </a:cubicBezTo>
                  <a:cubicBezTo>
                    <a:pt x="3548380" y="73660"/>
                    <a:pt x="3566160" y="66040"/>
                    <a:pt x="3689350" y="60960"/>
                  </a:cubicBezTo>
                  <a:cubicBezTo>
                    <a:pt x="4177030" y="41910"/>
                    <a:pt x="6713220" y="29210"/>
                    <a:pt x="7324090" y="41910"/>
                  </a:cubicBezTo>
                  <a:cubicBezTo>
                    <a:pt x="7531100" y="45720"/>
                    <a:pt x="7640320" y="0"/>
                    <a:pt x="7738110" y="59690"/>
                  </a:cubicBezTo>
                  <a:cubicBezTo>
                    <a:pt x="7828280" y="115570"/>
                    <a:pt x="7903210" y="295910"/>
                    <a:pt x="7907020" y="359410"/>
                  </a:cubicBezTo>
                  <a:cubicBezTo>
                    <a:pt x="7908290" y="388620"/>
                    <a:pt x="7895590" y="420370"/>
                    <a:pt x="7877810" y="424180"/>
                  </a:cubicBezTo>
                  <a:cubicBezTo>
                    <a:pt x="7834630" y="433070"/>
                    <a:pt x="7603490" y="184150"/>
                    <a:pt x="7609840" y="171450"/>
                  </a:cubicBezTo>
                  <a:cubicBezTo>
                    <a:pt x="7611110" y="168910"/>
                    <a:pt x="7628890" y="170180"/>
                    <a:pt x="7635240" y="177800"/>
                  </a:cubicBezTo>
                  <a:cubicBezTo>
                    <a:pt x="7653020" y="203200"/>
                    <a:pt x="7656830" y="384810"/>
                    <a:pt x="7609840" y="424180"/>
                  </a:cubicBezTo>
                  <a:cubicBezTo>
                    <a:pt x="7559040" y="467360"/>
                    <a:pt x="7461250" y="414020"/>
                    <a:pt x="7324090" y="410210"/>
                  </a:cubicBezTo>
                  <a:cubicBezTo>
                    <a:pt x="6974840" y="401320"/>
                    <a:pt x="5894070" y="403860"/>
                    <a:pt x="5464810" y="410210"/>
                  </a:cubicBezTo>
                  <a:cubicBezTo>
                    <a:pt x="5236210" y="414020"/>
                    <a:pt x="5152390" y="424180"/>
                    <a:pt x="4940300" y="427990"/>
                  </a:cubicBezTo>
                  <a:cubicBezTo>
                    <a:pt x="4613910" y="433070"/>
                    <a:pt x="3950970" y="420370"/>
                    <a:pt x="3698240" y="429260"/>
                  </a:cubicBezTo>
                  <a:cubicBezTo>
                    <a:pt x="3587750" y="433070"/>
                    <a:pt x="3550920" y="443230"/>
                    <a:pt x="3459480" y="445770"/>
                  </a:cubicBezTo>
                  <a:cubicBezTo>
                    <a:pt x="3337560" y="450850"/>
                    <a:pt x="3176270" y="443230"/>
                    <a:pt x="3034030" y="449580"/>
                  </a:cubicBezTo>
                  <a:cubicBezTo>
                    <a:pt x="2889250" y="455930"/>
                    <a:pt x="2758440" y="476250"/>
                    <a:pt x="2597150" y="482600"/>
                  </a:cubicBezTo>
                  <a:cubicBezTo>
                    <a:pt x="2397760" y="490220"/>
                    <a:pt x="2091690" y="477520"/>
                    <a:pt x="1927860" y="483870"/>
                  </a:cubicBezTo>
                  <a:cubicBezTo>
                    <a:pt x="1831340" y="487680"/>
                    <a:pt x="1808480" y="496570"/>
                    <a:pt x="1697990" y="500380"/>
                  </a:cubicBezTo>
                  <a:cubicBezTo>
                    <a:pt x="1417320" y="510540"/>
                    <a:pt x="445770" y="497840"/>
                    <a:pt x="201930" y="492760"/>
                  </a:cubicBezTo>
                  <a:cubicBezTo>
                    <a:pt x="123190" y="490220"/>
                    <a:pt x="74930" y="518160"/>
                    <a:pt x="45720" y="485140"/>
                  </a:cubicBezTo>
                  <a:cubicBezTo>
                    <a:pt x="0" y="434340"/>
                    <a:pt x="69850" y="114300"/>
                    <a:pt x="69850" y="1143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88830" y="3603308"/>
            <a:ext cx="4148138" cy="393382"/>
            <a:chOff x="0" y="0"/>
            <a:chExt cx="5530850" cy="524510"/>
          </a:xfrm>
        </p:grpSpPr>
        <p:sp>
          <p:nvSpPr>
            <p:cNvPr id="20" name="Freeform 20"/>
            <p:cNvSpPr/>
            <p:nvPr/>
          </p:nvSpPr>
          <p:spPr>
            <a:xfrm>
              <a:off x="-30480" y="-184150"/>
              <a:ext cx="5600700" cy="880110"/>
            </a:xfrm>
            <a:custGeom>
              <a:avLst/>
              <a:gdLst/>
              <a:ahLst/>
              <a:cxnLst/>
              <a:rect l="l" t="t" r="r" b="b"/>
              <a:pathLst>
                <a:path w="5600700" h="880110">
                  <a:moveTo>
                    <a:pt x="97790" y="270510"/>
                  </a:moveTo>
                  <a:cubicBezTo>
                    <a:pt x="952500" y="292100"/>
                    <a:pt x="1513840" y="293370"/>
                    <a:pt x="1729740" y="288290"/>
                  </a:cubicBezTo>
                  <a:cubicBezTo>
                    <a:pt x="1823720" y="287020"/>
                    <a:pt x="1864360" y="285750"/>
                    <a:pt x="1931670" y="279400"/>
                  </a:cubicBezTo>
                  <a:cubicBezTo>
                    <a:pt x="2000250" y="273050"/>
                    <a:pt x="2053590" y="256540"/>
                    <a:pt x="2138680" y="248920"/>
                  </a:cubicBezTo>
                  <a:cubicBezTo>
                    <a:pt x="2274570" y="237490"/>
                    <a:pt x="2421890" y="237490"/>
                    <a:pt x="2669540" y="234950"/>
                  </a:cubicBezTo>
                  <a:cubicBezTo>
                    <a:pt x="3239770" y="228600"/>
                    <a:pt x="5259070" y="0"/>
                    <a:pt x="5509260" y="252730"/>
                  </a:cubicBezTo>
                  <a:cubicBezTo>
                    <a:pt x="5599430" y="342900"/>
                    <a:pt x="5600700" y="530860"/>
                    <a:pt x="5509260" y="621030"/>
                  </a:cubicBezTo>
                  <a:cubicBezTo>
                    <a:pt x="5248910" y="880110"/>
                    <a:pt x="2899410" y="600710"/>
                    <a:pt x="2491740" y="603250"/>
                  </a:cubicBezTo>
                  <a:cubicBezTo>
                    <a:pt x="2387600" y="604520"/>
                    <a:pt x="2374900" y="603250"/>
                    <a:pt x="2296160" y="608330"/>
                  </a:cubicBezTo>
                  <a:cubicBezTo>
                    <a:pt x="2176780" y="615950"/>
                    <a:pt x="2042160" y="647700"/>
                    <a:pt x="1840230" y="656590"/>
                  </a:cubicBezTo>
                  <a:cubicBezTo>
                    <a:pt x="1443990" y="676910"/>
                    <a:pt x="257810" y="828040"/>
                    <a:pt x="81280" y="642620"/>
                  </a:cubicBezTo>
                  <a:cubicBezTo>
                    <a:pt x="0" y="557530"/>
                    <a:pt x="97790" y="270510"/>
                    <a:pt x="97790" y="2705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7210425" y="7347585"/>
            <a:ext cx="1609725" cy="392430"/>
            <a:chOff x="0" y="0"/>
            <a:chExt cx="2146300" cy="523240"/>
          </a:xfrm>
        </p:grpSpPr>
        <p:sp>
          <p:nvSpPr>
            <p:cNvPr id="22" name="Freeform 22"/>
            <p:cNvSpPr/>
            <p:nvPr/>
          </p:nvSpPr>
          <p:spPr>
            <a:xfrm>
              <a:off x="0" y="45720"/>
              <a:ext cx="2137410" cy="474980"/>
            </a:xfrm>
            <a:custGeom>
              <a:avLst/>
              <a:gdLst/>
              <a:ahLst/>
              <a:cxnLst/>
              <a:rect l="l" t="t" r="r" b="b"/>
              <a:pathLst>
                <a:path w="2137410" h="474980">
                  <a:moveTo>
                    <a:pt x="50800" y="27940"/>
                  </a:moveTo>
                  <a:cubicBezTo>
                    <a:pt x="772160" y="0"/>
                    <a:pt x="967740" y="1270"/>
                    <a:pt x="1164590" y="5080"/>
                  </a:cubicBezTo>
                  <a:cubicBezTo>
                    <a:pt x="1367790" y="7620"/>
                    <a:pt x="1612900" y="10160"/>
                    <a:pt x="1784350" y="25400"/>
                  </a:cubicBezTo>
                  <a:cubicBezTo>
                    <a:pt x="1905000" y="35560"/>
                    <a:pt x="2054860" y="10160"/>
                    <a:pt x="2094230" y="71120"/>
                  </a:cubicBezTo>
                  <a:cubicBezTo>
                    <a:pt x="2137410" y="135890"/>
                    <a:pt x="2042160" y="400050"/>
                    <a:pt x="1996440" y="425450"/>
                  </a:cubicBezTo>
                  <a:cubicBezTo>
                    <a:pt x="1976120" y="436880"/>
                    <a:pt x="1957070" y="411480"/>
                    <a:pt x="1927860" y="405130"/>
                  </a:cubicBezTo>
                  <a:cubicBezTo>
                    <a:pt x="1880870" y="397510"/>
                    <a:pt x="1816100" y="394970"/>
                    <a:pt x="1733550" y="389890"/>
                  </a:cubicBezTo>
                  <a:cubicBezTo>
                    <a:pt x="1593850" y="382270"/>
                    <a:pt x="1353820" y="375920"/>
                    <a:pt x="1163320" y="373380"/>
                  </a:cubicBezTo>
                  <a:cubicBezTo>
                    <a:pt x="971550" y="369570"/>
                    <a:pt x="772160" y="368300"/>
                    <a:pt x="585470" y="373380"/>
                  </a:cubicBezTo>
                  <a:cubicBezTo>
                    <a:pt x="408940" y="377190"/>
                    <a:pt x="153670" y="474980"/>
                    <a:pt x="71120" y="400050"/>
                  </a:cubicBezTo>
                  <a:cubicBezTo>
                    <a:pt x="0" y="336550"/>
                    <a:pt x="50800" y="27940"/>
                    <a:pt x="5080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48727" y="7636193"/>
            <a:ext cx="2712720" cy="399097"/>
            <a:chOff x="0" y="0"/>
            <a:chExt cx="3616960" cy="532130"/>
          </a:xfrm>
        </p:grpSpPr>
        <p:sp>
          <p:nvSpPr>
            <p:cNvPr id="24" name="Freeform 24"/>
            <p:cNvSpPr/>
            <p:nvPr/>
          </p:nvSpPr>
          <p:spPr>
            <a:xfrm>
              <a:off x="10160" y="43180"/>
              <a:ext cx="3577590" cy="455930"/>
            </a:xfrm>
            <a:custGeom>
              <a:avLst/>
              <a:gdLst/>
              <a:ahLst/>
              <a:cxnLst/>
              <a:rect l="l" t="t" r="r" b="b"/>
              <a:pathLst>
                <a:path w="3577590" h="455930">
                  <a:moveTo>
                    <a:pt x="149860" y="27940"/>
                  </a:moveTo>
                  <a:cubicBezTo>
                    <a:pt x="295910" y="67310"/>
                    <a:pt x="347980" y="68580"/>
                    <a:pt x="443230" y="69850"/>
                  </a:cubicBezTo>
                  <a:cubicBezTo>
                    <a:pt x="674370" y="73660"/>
                    <a:pt x="1256030" y="34290"/>
                    <a:pt x="1639570" y="33020"/>
                  </a:cubicBezTo>
                  <a:cubicBezTo>
                    <a:pt x="1992630" y="31750"/>
                    <a:pt x="2399030" y="58420"/>
                    <a:pt x="2659380" y="57150"/>
                  </a:cubicBezTo>
                  <a:cubicBezTo>
                    <a:pt x="2820670" y="57150"/>
                    <a:pt x="2921000" y="53340"/>
                    <a:pt x="3050540" y="45720"/>
                  </a:cubicBezTo>
                  <a:cubicBezTo>
                    <a:pt x="3177540" y="36830"/>
                    <a:pt x="3337560" y="0"/>
                    <a:pt x="3429000" y="7620"/>
                  </a:cubicBezTo>
                  <a:cubicBezTo>
                    <a:pt x="3482340" y="12700"/>
                    <a:pt x="3542030" y="12700"/>
                    <a:pt x="3556000" y="44450"/>
                  </a:cubicBezTo>
                  <a:cubicBezTo>
                    <a:pt x="3577590" y="96520"/>
                    <a:pt x="3369310" y="337820"/>
                    <a:pt x="3374390" y="364490"/>
                  </a:cubicBezTo>
                  <a:cubicBezTo>
                    <a:pt x="3375660" y="369570"/>
                    <a:pt x="3384550" y="369570"/>
                    <a:pt x="3383280" y="372110"/>
                  </a:cubicBezTo>
                  <a:cubicBezTo>
                    <a:pt x="3380740" y="383540"/>
                    <a:pt x="3232150" y="396240"/>
                    <a:pt x="3125470" y="403860"/>
                  </a:cubicBezTo>
                  <a:cubicBezTo>
                    <a:pt x="2952750" y="417830"/>
                    <a:pt x="2670810" y="426720"/>
                    <a:pt x="2451100" y="425450"/>
                  </a:cubicBezTo>
                  <a:cubicBezTo>
                    <a:pt x="2239010" y="425450"/>
                    <a:pt x="2012950" y="403860"/>
                    <a:pt x="1827530" y="401320"/>
                  </a:cubicBezTo>
                  <a:cubicBezTo>
                    <a:pt x="1677670" y="398780"/>
                    <a:pt x="1590040" y="400050"/>
                    <a:pt x="1421130" y="402590"/>
                  </a:cubicBezTo>
                  <a:cubicBezTo>
                    <a:pt x="1146810" y="407670"/>
                    <a:pt x="585470" y="455930"/>
                    <a:pt x="337820" y="436880"/>
                  </a:cubicBezTo>
                  <a:cubicBezTo>
                    <a:pt x="207010" y="427990"/>
                    <a:pt x="77470" y="444500"/>
                    <a:pt x="40640" y="383540"/>
                  </a:cubicBezTo>
                  <a:cubicBezTo>
                    <a:pt x="0" y="317500"/>
                    <a:pt x="149860" y="27940"/>
                    <a:pt x="14986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5488305" y="7563803"/>
            <a:ext cx="1805940" cy="146685"/>
            <a:chOff x="0" y="0"/>
            <a:chExt cx="2407920" cy="195580"/>
          </a:xfrm>
        </p:grpSpPr>
        <p:sp>
          <p:nvSpPr>
            <p:cNvPr id="26" name="Freeform 26"/>
            <p:cNvSpPr/>
            <p:nvPr/>
          </p:nvSpPr>
          <p:spPr>
            <a:xfrm>
              <a:off x="48260" y="26670"/>
              <a:ext cx="2310130" cy="118110"/>
            </a:xfrm>
            <a:custGeom>
              <a:avLst/>
              <a:gdLst/>
              <a:ahLst/>
              <a:cxnLst/>
              <a:rect l="l" t="t" r="r" b="b"/>
              <a:pathLst>
                <a:path w="2310130" h="118110">
                  <a:moveTo>
                    <a:pt x="30480" y="24130"/>
                  </a:moveTo>
                  <a:cubicBezTo>
                    <a:pt x="1344930" y="57150"/>
                    <a:pt x="2145030" y="0"/>
                    <a:pt x="2270760" y="52070"/>
                  </a:cubicBezTo>
                  <a:cubicBezTo>
                    <a:pt x="2296160" y="62230"/>
                    <a:pt x="2308860" y="76200"/>
                    <a:pt x="2308860" y="87630"/>
                  </a:cubicBezTo>
                  <a:cubicBezTo>
                    <a:pt x="2308860" y="97790"/>
                    <a:pt x="2282190" y="114300"/>
                    <a:pt x="2283460" y="116840"/>
                  </a:cubicBezTo>
                  <a:cubicBezTo>
                    <a:pt x="2284730" y="118110"/>
                    <a:pt x="2297430" y="113030"/>
                    <a:pt x="2297430" y="111760"/>
                  </a:cubicBezTo>
                  <a:cubicBezTo>
                    <a:pt x="2297430" y="111760"/>
                    <a:pt x="2280920" y="116840"/>
                    <a:pt x="2274570" y="114300"/>
                  </a:cubicBezTo>
                  <a:cubicBezTo>
                    <a:pt x="2266950" y="111760"/>
                    <a:pt x="2260600" y="102870"/>
                    <a:pt x="2259330" y="96520"/>
                  </a:cubicBezTo>
                  <a:cubicBezTo>
                    <a:pt x="2256790" y="90170"/>
                    <a:pt x="2260600" y="78740"/>
                    <a:pt x="2265680" y="73660"/>
                  </a:cubicBezTo>
                  <a:cubicBezTo>
                    <a:pt x="2269490" y="68580"/>
                    <a:pt x="2280920" y="64770"/>
                    <a:pt x="2287270" y="66040"/>
                  </a:cubicBezTo>
                  <a:cubicBezTo>
                    <a:pt x="2294890" y="67310"/>
                    <a:pt x="2303780" y="74930"/>
                    <a:pt x="2306320" y="81280"/>
                  </a:cubicBezTo>
                  <a:cubicBezTo>
                    <a:pt x="2310130" y="87630"/>
                    <a:pt x="2308860" y="99060"/>
                    <a:pt x="2305050" y="104140"/>
                  </a:cubicBezTo>
                  <a:cubicBezTo>
                    <a:pt x="2301240" y="110490"/>
                    <a:pt x="2292350" y="116840"/>
                    <a:pt x="2284730" y="116840"/>
                  </a:cubicBezTo>
                  <a:cubicBezTo>
                    <a:pt x="2275840" y="115570"/>
                    <a:pt x="2258060" y="99060"/>
                    <a:pt x="2258060" y="91440"/>
                  </a:cubicBezTo>
                  <a:cubicBezTo>
                    <a:pt x="2258060" y="82550"/>
                    <a:pt x="2274570" y="66040"/>
                    <a:pt x="2283460" y="66040"/>
                  </a:cubicBezTo>
                  <a:cubicBezTo>
                    <a:pt x="2292350" y="66040"/>
                    <a:pt x="2308860" y="80010"/>
                    <a:pt x="2308860" y="87630"/>
                  </a:cubicBezTo>
                  <a:cubicBezTo>
                    <a:pt x="2308860" y="96520"/>
                    <a:pt x="2291080" y="116840"/>
                    <a:pt x="2283460" y="116840"/>
                  </a:cubicBezTo>
                  <a:cubicBezTo>
                    <a:pt x="2278380" y="116840"/>
                    <a:pt x="2280920" y="106680"/>
                    <a:pt x="2270760" y="102870"/>
                  </a:cubicBezTo>
                  <a:cubicBezTo>
                    <a:pt x="2192020" y="67310"/>
                    <a:pt x="1162050" y="111760"/>
                    <a:pt x="942340" y="101600"/>
                  </a:cubicBezTo>
                  <a:cubicBezTo>
                    <a:pt x="871220" y="97790"/>
                    <a:pt x="864870" y="91440"/>
                    <a:pt x="800100" y="87630"/>
                  </a:cubicBezTo>
                  <a:cubicBezTo>
                    <a:pt x="657860" y="81280"/>
                    <a:pt x="252730" y="95250"/>
                    <a:pt x="123190" y="85090"/>
                  </a:cubicBezTo>
                  <a:cubicBezTo>
                    <a:pt x="69850" y="81280"/>
                    <a:pt x="29210" y="82550"/>
                    <a:pt x="12700" y="69850"/>
                  </a:cubicBezTo>
                  <a:cubicBezTo>
                    <a:pt x="3810" y="62230"/>
                    <a:pt x="0" y="49530"/>
                    <a:pt x="2540" y="41910"/>
                  </a:cubicBezTo>
                  <a:cubicBezTo>
                    <a:pt x="5080" y="34290"/>
                    <a:pt x="30480" y="24130"/>
                    <a:pt x="30480" y="24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3806190" y="7882890"/>
            <a:ext cx="2720340" cy="157162"/>
            <a:chOff x="0" y="0"/>
            <a:chExt cx="3627120" cy="209550"/>
          </a:xfrm>
        </p:grpSpPr>
        <p:sp>
          <p:nvSpPr>
            <p:cNvPr id="28" name="Freeform 28"/>
            <p:cNvSpPr/>
            <p:nvPr/>
          </p:nvSpPr>
          <p:spPr>
            <a:xfrm>
              <a:off x="50800" y="44450"/>
              <a:ext cx="3526790" cy="139700"/>
            </a:xfrm>
            <a:custGeom>
              <a:avLst/>
              <a:gdLst/>
              <a:ahLst/>
              <a:cxnLst/>
              <a:rect l="l" t="t" r="r" b="b"/>
              <a:pathLst>
                <a:path w="3526790" h="139700">
                  <a:moveTo>
                    <a:pt x="22860" y="62230"/>
                  </a:moveTo>
                  <a:cubicBezTo>
                    <a:pt x="957580" y="12700"/>
                    <a:pt x="1333500" y="8890"/>
                    <a:pt x="1530350" y="20320"/>
                  </a:cubicBezTo>
                  <a:cubicBezTo>
                    <a:pt x="1639570" y="25400"/>
                    <a:pt x="1666240" y="40640"/>
                    <a:pt x="1783080" y="46990"/>
                  </a:cubicBezTo>
                  <a:cubicBezTo>
                    <a:pt x="2045970" y="60960"/>
                    <a:pt x="2804160" y="62230"/>
                    <a:pt x="3060700" y="48260"/>
                  </a:cubicBezTo>
                  <a:cubicBezTo>
                    <a:pt x="3172460" y="41910"/>
                    <a:pt x="3224530" y="27940"/>
                    <a:pt x="3300730" y="22860"/>
                  </a:cubicBezTo>
                  <a:cubicBezTo>
                    <a:pt x="3370580" y="19050"/>
                    <a:pt x="3467100" y="5080"/>
                    <a:pt x="3500120" y="20320"/>
                  </a:cubicBezTo>
                  <a:cubicBezTo>
                    <a:pt x="3515360" y="26670"/>
                    <a:pt x="3525520" y="39370"/>
                    <a:pt x="3525520" y="48260"/>
                  </a:cubicBezTo>
                  <a:cubicBezTo>
                    <a:pt x="3525520" y="57150"/>
                    <a:pt x="3512820" y="67310"/>
                    <a:pt x="3500120" y="71120"/>
                  </a:cubicBezTo>
                  <a:cubicBezTo>
                    <a:pt x="3481070" y="76200"/>
                    <a:pt x="3423920" y="60960"/>
                    <a:pt x="3412490" y="48260"/>
                  </a:cubicBezTo>
                  <a:cubicBezTo>
                    <a:pt x="3406140" y="41910"/>
                    <a:pt x="3404870" y="31750"/>
                    <a:pt x="3406140" y="24130"/>
                  </a:cubicBezTo>
                  <a:cubicBezTo>
                    <a:pt x="3408680" y="16510"/>
                    <a:pt x="3422650" y="5080"/>
                    <a:pt x="3430270" y="6350"/>
                  </a:cubicBezTo>
                  <a:cubicBezTo>
                    <a:pt x="3439160" y="6350"/>
                    <a:pt x="3456940" y="24130"/>
                    <a:pt x="3456940" y="31750"/>
                  </a:cubicBezTo>
                  <a:cubicBezTo>
                    <a:pt x="3455670" y="40640"/>
                    <a:pt x="3437890" y="57150"/>
                    <a:pt x="3429000" y="55880"/>
                  </a:cubicBezTo>
                  <a:cubicBezTo>
                    <a:pt x="3421380" y="55880"/>
                    <a:pt x="3407410" y="43180"/>
                    <a:pt x="3406140" y="35560"/>
                  </a:cubicBezTo>
                  <a:cubicBezTo>
                    <a:pt x="3404870" y="27940"/>
                    <a:pt x="3411220" y="12700"/>
                    <a:pt x="3420110" y="8890"/>
                  </a:cubicBezTo>
                  <a:cubicBezTo>
                    <a:pt x="3436620" y="0"/>
                    <a:pt x="3502660" y="12700"/>
                    <a:pt x="3516630" y="26670"/>
                  </a:cubicBezTo>
                  <a:cubicBezTo>
                    <a:pt x="3524250" y="33020"/>
                    <a:pt x="3526790" y="46990"/>
                    <a:pt x="3524250" y="54610"/>
                  </a:cubicBezTo>
                  <a:cubicBezTo>
                    <a:pt x="3521710" y="62230"/>
                    <a:pt x="3512820" y="67310"/>
                    <a:pt x="3500120" y="71120"/>
                  </a:cubicBezTo>
                  <a:cubicBezTo>
                    <a:pt x="3467100" y="81280"/>
                    <a:pt x="3373120" y="69850"/>
                    <a:pt x="3304540" y="73660"/>
                  </a:cubicBezTo>
                  <a:cubicBezTo>
                    <a:pt x="3228340" y="78740"/>
                    <a:pt x="3175000" y="92710"/>
                    <a:pt x="3061970" y="99060"/>
                  </a:cubicBezTo>
                  <a:cubicBezTo>
                    <a:pt x="2802890" y="113030"/>
                    <a:pt x="2043430" y="111760"/>
                    <a:pt x="1781810" y="97790"/>
                  </a:cubicBezTo>
                  <a:cubicBezTo>
                    <a:pt x="1666240" y="91440"/>
                    <a:pt x="1639570" y="76200"/>
                    <a:pt x="1530350" y="71120"/>
                  </a:cubicBezTo>
                  <a:cubicBezTo>
                    <a:pt x="1333500" y="59690"/>
                    <a:pt x="957580" y="63500"/>
                    <a:pt x="694690" y="71120"/>
                  </a:cubicBezTo>
                  <a:cubicBezTo>
                    <a:pt x="459740" y="78740"/>
                    <a:pt x="102870" y="139700"/>
                    <a:pt x="27940" y="113030"/>
                  </a:cubicBezTo>
                  <a:cubicBezTo>
                    <a:pt x="10160" y="106680"/>
                    <a:pt x="0" y="96520"/>
                    <a:pt x="0" y="87630"/>
                  </a:cubicBezTo>
                  <a:cubicBezTo>
                    <a:pt x="0" y="78740"/>
                    <a:pt x="22860" y="62230"/>
                    <a:pt x="22860" y="622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3121342" y="7568565"/>
            <a:ext cx="1520190" cy="134302"/>
            <a:chOff x="0" y="0"/>
            <a:chExt cx="2026920" cy="179070"/>
          </a:xfrm>
        </p:grpSpPr>
        <p:sp>
          <p:nvSpPr>
            <p:cNvPr id="30" name="Freeform 30"/>
            <p:cNvSpPr/>
            <p:nvPr/>
          </p:nvSpPr>
          <p:spPr>
            <a:xfrm>
              <a:off x="46990" y="40640"/>
              <a:ext cx="1929130" cy="99060"/>
            </a:xfrm>
            <a:custGeom>
              <a:avLst/>
              <a:gdLst/>
              <a:ahLst/>
              <a:cxnLst/>
              <a:rect l="l" t="t" r="r" b="b"/>
              <a:pathLst>
                <a:path w="1929130" h="99060">
                  <a:moveTo>
                    <a:pt x="29210" y="29210"/>
                  </a:moveTo>
                  <a:cubicBezTo>
                    <a:pt x="1639570" y="24130"/>
                    <a:pt x="1790700" y="0"/>
                    <a:pt x="1864360" y="10160"/>
                  </a:cubicBezTo>
                  <a:cubicBezTo>
                    <a:pt x="1894840" y="15240"/>
                    <a:pt x="1916430" y="21590"/>
                    <a:pt x="1925320" y="31750"/>
                  </a:cubicBezTo>
                  <a:cubicBezTo>
                    <a:pt x="1929130" y="39370"/>
                    <a:pt x="1929130" y="49530"/>
                    <a:pt x="1925320" y="55880"/>
                  </a:cubicBezTo>
                  <a:cubicBezTo>
                    <a:pt x="1922780" y="62230"/>
                    <a:pt x="1913890" y="69850"/>
                    <a:pt x="1906270" y="69850"/>
                  </a:cubicBezTo>
                  <a:cubicBezTo>
                    <a:pt x="1897380" y="69850"/>
                    <a:pt x="1878330" y="55880"/>
                    <a:pt x="1877060" y="46990"/>
                  </a:cubicBezTo>
                  <a:cubicBezTo>
                    <a:pt x="1877060" y="39370"/>
                    <a:pt x="1893570" y="20320"/>
                    <a:pt x="1902460" y="19050"/>
                  </a:cubicBezTo>
                  <a:cubicBezTo>
                    <a:pt x="1910080" y="19050"/>
                    <a:pt x="1927860" y="36830"/>
                    <a:pt x="1927860" y="45720"/>
                  </a:cubicBezTo>
                  <a:cubicBezTo>
                    <a:pt x="1929130" y="53340"/>
                    <a:pt x="1921510" y="63500"/>
                    <a:pt x="1908810" y="69850"/>
                  </a:cubicBezTo>
                  <a:cubicBezTo>
                    <a:pt x="1874520" y="85090"/>
                    <a:pt x="1746250" y="59690"/>
                    <a:pt x="1670050" y="62230"/>
                  </a:cubicBezTo>
                  <a:cubicBezTo>
                    <a:pt x="1598930" y="64770"/>
                    <a:pt x="1563370" y="74930"/>
                    <a:pt x="1465580" y="78740"/>
                  </a:cubicBezTo>
                  <a:cubicBezTo>
                    <a:pt x="1214120" y="90170"/>
                    <a:pt x="317500" y="99060"/>
                    <a:pt x="119380" y="87630"/>
                  </a:cubicBezTo>
                  <a:cubicBezTo>
                    <a:pt x="62230" y="85090"/>
                    <a:pt x="26670" y="88900"/>
                    <a:pt x="11430" y="74930"/>
                  </a:cubicBezTo>
                  <a:cubicBezTo>
                    <a:pt x="2540" y="66040"/>
                    <a:pt x="0" y="49530"/>
                    <a:pt x="3810" y="41910"/>
                  </a:cubicBezTo>
                  <a:cubicBezTo>
                    <a:pt x="6350" y="34290"/>
                    <a:pt x="29210" y="29210"/>
                    <a:pt x="29210" y="292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3009900" y="7227570"/>
            <a:ext cx="324803" cy="307658"/>
            <a:chOff x="0" y="0"/>
            <a:chExt cx="433070" cy="410210"/>
          </a:xfrm>
        </p:grpSpPr>
        <p:sp>
          <p:nvSpPr>
            <p:cNvPr id="32" name="Freeform 32"/>
            <p:cNvSpPr/>
            <p:nvPr/>
          </p:nvSpPr>
          <p:spPr>
            <a:xfrm>
              <a:off x="49530" y="45720"/>
              <a:ext cx="335280" cy="314960"/>
            </a:xfrm>
            <a:custGeom>
              <a:avLst/>
              <a:gdLst/>
              <a:ahLst/>
              <a:cxnLst/>
              <a:rect l="l" t="t" r="r" b="b"/>
              <a:pathLst>
                <a:path w="335280" h="314960">
                  <a:moveTo>
                    <a:pt x="127000" y="293370"/>
                  </a:moveTo>
                  <a:cubicBezTo>
                    <a:pt x="85090" y="59690"/>
                    <a:pt x="85090" y="44450"/>
                    <a:pt x="93980" y="36830"/>
                  </a:cubicBezTo>
                  <a:cubicBezTo>
                    <a:pt x="104140" y="29210"/>
                    <a:pt x="123190" y="31750"/>
                    <a:pt x="143510" y="38100"/>
                  </a:cubicBezTo>
                  <a:cubicBezTo>
                    <a:pt x="187960" y="54610"/>
                    <a:pt x="326390" y="151130"/>
                    <a:pt x="332740" y="184150"/>
                  </a:cubicBezTo>
                  <a:cubicBezTo>
                    <a:pt x="335280" y="198120"/>
                    <a:pt x="325120" y="209550"/>
                    <a:pt x="312420" y="217170"/>
                  </a:cubicBezTo>
                  <a:cubicBezTo>
                    <a:pt x="287020" y="231140"/>
                    <a:pt x="213360" y="222250"/>
                    <a:pt x="165100" y="218440"/>
                  </a:cubicBezTo>
                  <a:cubicBezTo>
                    <a:pt x="120650" y="215900"/>
                    <a:pt x="62230" y="210820"/>
                    <a:pt x="34290" y="198120"/>
                  </a:cubicBezTo>
                  <a:cubicBezTo>
                    <a:pt x="17780" y="190500"/>
                    <a:pt x="3810" y="179070"/>
                    <a:pt x="1270" y="168910"/>
                  </a:cubicBezTo>
                  <a:cubicBezTo>
                    <a:pt x="0" y="160020"/>
                    <a:pt x="6350" y="151130"/>
                    <a:pt x="16510" y="139700"/>
                  </a:cubicBezTo>
                  <a:cubicBezTo>
                    <a:pt x="45720" y="107950"/>
                    <a:pt x="190500" y="16510"/>
                    <a:pt x="231140" y="5080"/>
                  </a:cubicBezTo>
                  <a:cubicBezTo>
                    <a:pt x="246380" y="1270"/>
                    <a:pt x="256540" y="1270"/>
                    <a:pt x="264160" y="6350"/>
                  </a:cubicBezTo>
                  <a:cubicBezTo>
                    <a:pt x="270510" y="11430"/>
                    <a:pt x="273050" y="20320"/>
                    <a:pt x="273050" y="34290"/>
                  </a:cubicBezTo>
                  <a:cubicBezTo>
                    <a:pt x="271780" y="77470"/>
                    <a:pt x="194310" y="283210"/>
                    <a:pt x="161290" y="304800"/>
                  </a:cubicBezTo>
                  <a:cubicBezTo>
                    <a:pt x="151130" y="311150"/>
                    <a:pt x="137160" y="308610"/>
                    <a:pt x="130810" y="303530"/>
                  </a:cubicBezTo>
                  <a:cubicBezTo>
                    <a:pt x="124460" y="298450"/>
                    <a:pt x="120650" y="280670"/>
                    <a:pt x="124460" y="273050"/>
                  </a:cubicBezTo>
                  <a:cubicBezTo>
                    <a:pt x="128270" y="265430"/>
                    <a:pt x="151130" y="259080"/>
                    <a:pt x="158750" y="261620"/>
                  </a:cubicBezTo>
                  <a:cubicBezTo>
                    <a:pt x="165100" y="262890"/>
                    <a:pt x="171450" y="274320"/>
                    <a:pt x="172720" y="280670"/>
                  </a:cubicBezTo>
                  <a:cubicBezTo>
                    <a:pt x="173990" y="287020"/>
                    <a:pt x="168910" y="298450"/>
                    <a:pt x="163830" y="303530"/>
                  </a:cubicBezTo>
                  <a:cubicBezTo>
                    <a:pt x="158750" y="307340"/>
                    <a:pt x="147320" y="311150"/>
                    <a:pt x="140970" y="308610"/>
                  </a:cubicBezTo>
                  <a:cubicBezTo>
                    <a:pt x="133350" y="306070"/>
                    <a:pt x="124460" y="297180"/>
                    <a:pt x="121920" y="284480"/>
                  </a:cubicBezTo>
                  <a:cubicBezTo>
                    <a:pt x="116840" y="251460"/>
                    <a:pt x="163830" y="146050"/>
                    <a:pt x="185420" y="95250"/>
                  </a:cubicBezTo>
                  <a:cubicBezTo>
                    <a:pt x="201930" y="59690"/>
                    <a:pt x="215900" y="15240"/>
                    <a:pt x="234950" y="6350"/>
                  </a:cubicBezTo>
                  <a:cubicBezTo>
                    <a:pt x="245110" y="0"/>
                    <a:pt x="262890" y="3810"/>
                    <a:pt x="267970" y="10160"/>
                  </a:cubicBezTo>
                  <a:cubicBezTo>
                    <a:pt x="273050" y="17780"/>
                    <a:pt x="271780" y="34290"/>
                    <a:pt x="262890" y="48260"/>
                  </a:cubicBezTo>
                  <a:cubicBezTo>
                    <a:pt x="238760" y="83820"/>
                    <a:pt x="73660" y="185420"/>
                    <a:pt x="45720" y="175260"/>
                  </a:cubicBezTo>
                  <a:cubicBezTo>
                    <a:pt x="35560" y="172720"/>
                    <a:pt x="29210" y="151130"/>
                    <a:pt x="33020" y="146050"/>
                  </a:cubicBezTo>
                  <a:cubicBezTo>
                    <a:pt x="41910" y="134620"/>
                    <a:pt x="121920" y="165100"/>
                    <a:pt x="165100" y="167640"/>
                  </a:cubicBezTo>
                  <a:cubicBezTo>
                    <a:pt x="208280" y="171450"/>
                    <a:pt x="266700" y="163830"/>
                    <a:pt x="294640" y="167640"/>
                  </a:cubicBezTo>
                  <a:cubicBezTo>
                    <a:pt x="309880" y="168910"/>
                    <a:pt x="320040" y="167640"/>
                    <a:pt x="326390" y="173990"/>
                  </a:cubicBezTo>
                  <a:cubicBezTo>
                    <a:pt x="332740" y="180340"/>
                    <a:pt x="335280" y="195580"/>
                    <a:pt x="331470" y="201930"/>
                  </a:cubicBezTo>
                  <a:cubicBezTo>
                    <a:pt x="326390" y="209550"/>
                    <a:pt x="309880" y="215900"/>
                    <a:pt x="294640" y="213360"/>
                  </a:cubicBezTo>
                  <a:cubicBezTo>
                    <a:pt x="259080" y="207010"/>
                    <a:pt x="156210" y="132080"/>
                    <a:pt x="138430" y="102870"/>
                  </a:cubicBezTo>
                  <a:cubicBezTo>
                    <a:pt x="130810" y="88900"/>
                    <a:pt x="134620" y="67310"/>
                    <a:pt x="134620" y="67310"/>
                  </a:cubicBezTo>
                  <a:cubicBezTo>
                    <a:pt x="137160" y="66040"/>
                    <a:pt x="187960" y="254000"/>
                    <a:pt x="177800" y="289560"/>
                  </a:cubicBezTo>
                  <a:cubicBezTo>
                    <a:pt x="172720" y="303530"/>
                    <a:pt x="162560" y="313690"/>
                    <a:pt x="153670" y="313690"/>
                  </a:cubicBezTo>
                  <a:cubicBezTo>
                    <a:pt x="144780" y="314960"/>
                    <a:pt x="127000" y="293370"/>
                    <a:pt x="127000" y="293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2135802" y="4619625"/>
            <a:ext cx="3131820" cy="164783"/>
            <a:chOff x="0" y="0"/>
            <a:chExt cx="4175760" cy="219710"/>
          </a:xfrm>
        </p:grpSpPr>
        <p:sp>
          <p:nvSpPr>
            <p:cNvPr id="34" name="Freeform 34"/>
            <p:cNvSpPr/>
            <p:nvPr/>
          </p:nvSpPr>
          <p:spPr>
            <a:xfrm>
              <a:off x="49530" y="36830"/>
              <a:ext cx="4075430" cy="132080"/>
            </a:xfrm>
            <a:custGeom>
              <a:avLst/>
              <a:gdLst/>
              <a:ahLst/>
              <a:cxnLst/>
              <a:rect l="l" t="t" r="r" b="b"/>
              <a:pathLst>
                <a:path w="4075430" h="132080">
                  <a:moveTo>
                    <a:pt x="25400" y="58420"/>
                  </a:moveTo>
                  <a:cubicBezTo>
                    <a:pt x="403860" y="52070"/>
                    <a:pt x="452120" y="34290"/>
                    <a:pt x="515620" y="27940"/>
                  </a:cubicBezTo>
                  <a:cubicBezTo>
                    <a:pt x="589280" y="19050"/>
                    <a:pt x="632460" y="17780"/>
                    <a:pt x="753110" y="15240"/>
                  </a:cubicBezTo>
                  <a:cubicBezTo>
                    <a:pt x="1131570" y="3810"/>
                    <a:pt x="2720340" y="0"/>
                    <a:pt x="3112770" y="13970"/>
                  </a:cubicBezTo>
                  <a:cubicBezTo>
                    <a:pt x="3243580" y="17780"/>
                    <a:pt x="3266440" y="27940"/>
                    <a:pt x="3374390" y="31750"/>
                  </a:cubicBezTo>
                  <a:cubicBezTo>
                    <a:pt x="3548380" y="38100"/>
                    <a:pt x="3990340" y="2540"/>
                    <a:pt x="4055110" y="36830"/>
                  </a:cubicBezTo>
                  <a:cubicBezTo>
                    <a:pt x="4069080" y="44450"/>
                    <a:pt x="4075430" y="55880"/>
                    <a:pt x="4074160" y="64770"/>
                  </a:cubicBezTo>
                  <a:cubicBezTo>
                    <a:pt x="4072890" y="72390"/>
                    <a:pt x="4052570" y="77470"/>
                    <a:pt x="4048760" y="86360"/>
                  </a:cubicBezTo>
                  <a:cubicBezTo>
                    <a:pt x="4044950" y="96520"/>
                    <a:pt x="4058920" y="113030"/>
                    <a:pt x="4055110" y="120650"/>
                  </a:cubicBezTo>
                  <a:cubicBezTo>
                    <a:pt x="4051300" y="127000"/>
                    <a:pt x="4039870" y="132080"/>
                    <a:pt x="4033520" y="130810"/>
                  </a:cubicBezTo>
                  <a:cubicBezTo>
                    <a:pt x="4024630" y="129540"/>
                    <a:pt x="4008120" y="111760"/>
                    <a:pt x="4009390" y="102870"/>
                  </a:cubicBezTo>
                  <a:cubicBezTo>
                    <a:pt x="4009390" y="95250"/>
                    <a:pt x="4029710" y="81280"/>
                    <a:pt x="4038600" y="81280"/>
                  </a:cubicBezTo>
                  <a:cubicBezTo>
                    <a:pt x="4044950" y="80010"/>
                    <a:pt x="4053840" y="88900"/>
                    <a:pt x="4057650" y="95250"/>
                  </a:cubicBezTo>
                  <a:cubicBezTo>
                    <a:pt x="4060190" y="101600"/>
                    <a:pt x="4060190" y="113030"/>
                    <a:pt x="4056380" y="118110"/>
                  </a:cubicBezTo>
                  <a:cubicBezTo>
                    <a:pt x="4051300" y="125730"/>
                    <a:pt x="4036060" y="132080"/>
                    <a:pt x="4027170" y="130810"/>
                  </a:cubicBezTo>
                  <a:cubicBezTo>
                    <a:pt x="4019550" y="128270"/>
                    <a:pt x="4009390" y="116840"/>
                    <a:pt x="4009390" y="106680"/>
                  </a:cubicBezTo>
                  <a:cubicBezTo>
                    <a:pt x="4008120" y="88900"/>
                    <a:pt x="4036060" y="36830"/>
                    <a:pt x="4048760" y="35560"/>
                  </a:cubicBezTo>
                  <a:cubicBezTo>
                    <a:pt x="4057650" y="35560"/>
                    <a:pt x="4074160" y="55880"/>
                    <a:pt x="4074160" y="64770"/>
                  </a:cubicBezTo>
                  <a:cubicBezTo>
                    <a:pt x="4072890" y="72390"/>
                    <a:pt x="4065270" y="81280"/>
                    <a:pt x="4048760" y="86360"/>
                  </a:cubicBezTo>
                  <a:cubicBezTo>
                    <a:pt x="3976370" y="114300"/>
                    <a:pt x="3544570" y="88900"/>
                    <a:pt x="3373120" y="82550"/>
                  </a:cubicBezTo>
                  <a:cubicBezTo>
                    <a:pt x="3265170" y="78740"/>
                    <a:pt x="3242310" y="68580"/>
                    <a:pt x="3112770" y="64770"/>
                  </a:cubicBezTo>
                  <a:cubicBezTo>
                    <a:pt x="2727960" y="50800"/>
                    <a:pt x="1225550" y="55880"/>
                    <a:pt x="821690" y="64770"/>
                  </a:cubicBezTo>
                  <a:cubicBezTo>
                    <a:pt x="676910" y="67310"/>
                    <a:pt x="614680" y="68580"/>
                    <a:pt x="527050" y="77470"/>
                  </a:cubicBezTo>
                  <a:cubicBezTo>
                    <a:pt x="455930" y="85090"/>
                    <a:pt x="407670" y="102870"/>
                    <a:pt x="335280" y="109220"/>
                  </a:cubicBezTo>
                  <a:cubicBezTo>
                    <a:pt x="243840" y="116840"/>
                    <a:pt x="60960" y="129540"/>
                    <a:pt x="20320" y="107950"/>
                  </a:cubicBezTo>
                  <a:cubicBezTo>
                    <a:pt x="6350" y="101600"/>
                    <a:pt x="0" y="88900"/>
                    <a:pt x="1270" y="80010"/>
                  </a:cubicBezTo>
                  <a:cubicBezTo>
                    <a:pt x="1270" y="72390"/>
                    <a:pt x="25400" y="58420"/>
                    <a:pt x="2540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4172903" y="4215765"/>
            <a:ext cx="5630228" cy="3269933"/>
            <a:chOff x="0" y="0"/>
            <a:chExt cx="7506970" cy="4359910"/>
          </a:xfrm>
        </p:grpSpPr>
        <p:sp>
          <p:nvSpPr>
            <p:cNvPr id="36" name="Freeform 36"/>
            <p:cNvSpPr/>
            <p:nvPr/>
          </p:nvSpPr>
          <p:spPr>
            <a:xfrm>
              <a:off x="45720" y="46990"/>
              <a:ext cx="7410450" cy="4268470"/>
            </a:xfrm>
            <a:custGeom>
              <a:avLst/>
              <a:gdLst/>
              <a:ahLst/>
              <a:cxnLst/>
              <a:rect l="l" t="t" r="r" b="b"/>
              <a:pathLst>
                <a:path w="7410450" h="4268470">
                  <a:moveTo>
                    <a:pt x="5080" y="4226560"/>
                  </a:moveTo>
                  <a:cubicBezTo>
                    <a:pt x="332740" y="3834130"/>
                    <a:pt x="397510" y="3768090"/>
                    <a:pt x="481330" y="3685540"/>
                  </a:cubicBezTo>
                  <a:cubicBezTo>
                    <a:pt x="580390" y="3586480"/>
                    <a:pt x="693420" y="3479800"/>
                    <a:pt x="815340" y="3369310"/>
                  </a:cubicBezTo>
                  <a:cubicBezTo>
                    <a:pt x="957580" y="3239770"/>
                    <a:pt x="1176020" y="3045460"/>
                    <a:pt x="1282700" y="2959100"/>
                  </a:cubicBezTo>
                  <a:cubicBezTo>
                    <a:pt x="1337310" y="2914650"/>
                    <a:pt x="1350010" y="2907030"/>
                    <a:pt x="1409700" y="2865120"/>
                  </a:cubicBezTo>
                  <a:cubicBezTo>
                    <a:pt x="1544320" y="2767330"/>
                    <a:pt x="1808480" y="2571750"/>
                    <a:pt x="2085340" y="2397760"/>
                  </a:cubicBezTo>
                  <a:cubicBezTo>
                    <a:pt x="2496820" y="2137410"/>
                    <a:pt x="3315970" y="1680210"/>
                    <a:pt x="3662680" y="1493520"/>
                  </a:cubicBezTo>
                  <a:cubicBezTo>
                    <a:pt x="3830320" y="1403350"/>
                    <a:pt x="3897630" y="1371600"/>
                    <a:pt x="4041140" y="1303020"/>
                  </a:cubicBezTo>
                  <a:cubicBezTo>
                    <a:pt x="4226560" y="1215390"/>
                    <a:pt x="4422140" y="1121410"/>
                    <a:pt x="4686300" y="1017270"/>
                  </a:cubicBezTo>
                  <a:cubicBezTo>
                    <a:pt x="5091430" y="857250"/>
                    <a:pt x="5930900" y="574040"/>
                    <a:pt x="6248400" y="469900"/>
                  </a:cubicBezTo>
                  <a:cubicBezTo>
                    <a:pt x="6386830" y="424180"/>
                    <a:pt x="6441440" y="405130"/>
                    <a:pt x="6546850" y="375920"/>
                  </a:cubicBezTo>
                  <a:cubicBezTo>
                    <a:pt x="6662420" y="345440"/>
                    <a:pt x="6800850" y="308610"/>
                    <a:pt x="6912610" y="293370"/>
                  </a:cubicBezTo>
                  <a:cubicBezTo>
                    <a:pt x="7005320" y="280670"/>
                    <a:pt x="7148830" y="302260"/>
                    <a:pt x="7170420" y="279400"/>
                  </a:cubicBezTo>
                  <a:cubicBezTo>
                    <a:pt x="7178040" y="270510"/>
                    <a:pt x="7174230" y="257810"/>
                    <a:pt x="7169150" y="248920"/>
                  </a:cubicBezTo>
                  <a:cubicBezTo>
                    <a:pt x="7164070" y="238760"/>
                    <a:pt x="7152640" y="234950"/>
                    <a:pt x="7137400" y="226060"/>
                  </a:cubicBezTo>
                  <a:cubicBezTo>
                    <a:pt x="7100570" y="204470"/>
                    <a:pt x="7004050" y="171450"/>
                    <a:pt x="6943090" y="140970"/>
                  </a:cubicBezTo>
                  <a:cubicBezTo>
                    <a:pt x="6885940" y="111760"/>
                    <a:pt x="6800850" y="73660"/>
                    <a:pt x="6781800" y="48260"/>
                  </a:cubicBezTo>
                  <a:cubicBezTo>
                    <a:pt x="6774180" y="38100"/>
                    <a:pt x="6771640" y="27940"/>
                    <a:pt x="6774180" y="20320"/>
                  </a:cubicBezTo>
                  <a:cubicBezTo>
                    <a:pt x="6776720" y="12700"/>
                    <a:pt x="6784340" y="7620"/>
                    <a:pt x="6791960" y="3810"/>
                  </a:cubicBezTo>
                  <a:cubicBezTo>
                    <a:pt x="6803390" y="0"/>
                    <a:pt x="6818630" y="0"/>
                    <a:pt x="6837680" y="3810"/>
                  </a:cubicBezTo>
                  <a:cubicBezTo>
                    <a:pt x="6870700" y="11430"/>
                    <a:pt x="6930390" y="54610"/>
                    <a:pt x="6972300" y="71120"/>
                  </a:cubicBezTo>
                  <a:cubicBezTo>
                    <a:pt x="7005320" y="83820"/>
                    <a:pt x="7025640" y="88900"/>
                    <a:pt x="7065010" y="99060"/>
                  </a:cubicBezTo>
                  <a:cubicBezTo>
                    <a:pt x="7125970" y="115570"/>
                    <a:pt x="7249160" y="134620"/>
                    <a:pt x="7307580" y="156210"/>
                  </a:cubicBezTo>
                  <a:cubicBezTo>
                    <a:pt x="7343140" y="168910"/>
                    <a:pt x="7371080" y="181610"/>
                    <a:pt x="7388860" y="198120"/>
                  </a:cubicBezTo>
                  <a:cubicBezTo>
                    <a:pt x="7400290" y="209550"/>
                    <a:pt x="7407910" y="219710"/>
                    <a:pt x="7409180" y="236220"/>
                  </a:cubicBezTo>
                  <a:cubicBezTo>
                    <a:pt x="7410450" y="266700"/>
                    <a:pt x="7382510" y="317500"/>
                    <a:pt x="7354570" y="369570"/>
                  </a:cubicBezTo>
                  <a:cubicBezTo>
                    <a:pt x="7307580" y="457200"/>
                    <a:pt x="7170420" y="618490"/>
                    <a:pt x="7131050" y="695960"/>
                  </a:cubicBezTo>
                  <a:cubicBezTo>
                    <a:pt x="7112000" y="734060"/>
                    <a:pt x="7117080" y="768350"/>
                    <a:pt x="7099300" y="787400"/>
                  </a:cubicBezTo>
                  <a:cubicBezTo>
                    <a:pt x="7084060" y="803910"/>
                    <a:pt x="7053580" y="816610"/>
                    <a:pt x="7038340" y="815340"/>
                  </a:cubicBezTo>
                  <a:cubicBezTo>
                    <a:pt x="7029450" y="815340"/>
                    <a:pt x="7021830" y="810260"/>
                    <a:pt x="7018020" y="803910"/>
                  </a:cubicBezTo>
                  <a:cubicBezTo>
                    <a:pt x="7014210" y="797560"/>
                    <a:pt x="7016750" y="779780"/>
                    <a:pt x="7015480" y="779780"/>
                  </a:cubicBezTo>
                  <a:cubicBezTo>
                    <a:pt x="7015480" y="779780"/>
                    <a:pt x="7014210" y="797560"/>
                    <a:pt x="7015480" y="797560"/>
                  </a:cubicBezTo>
                  <a:cubicBezTo>
                    <a:pt x="7016750" y="798830"/>
                    <a:pt x="7024370" y="768350"/>
                    <a:pt x="7031990" y="765810"/>
                  </a:cubicBezTo>
                  <a:cubicBezTo>
                    <a:pt x="7039610" y="763270"/>
                    <a:pt x="7056120" y="770890"/>
                    <a:pt x="7061200" y="777240"/>
                  </a:cubicBezTo>
                  <a:cubicBezTo>
                    <a:pt x="7065010" y="782320"/>
                    <a:pt x="7065010" y="795020"/>
                    <a:pt x="7062470" y="801370"/>
                  </a:cubicBezTo>
                  <a:cubicBezTo>
                    <a:pt x="7059930" y="807720"/>
                    <a:pt x="7049770" y="814070"/>
                    <a:pt x="7043420" y="815340"/>
                  </a:cubicBezTo>
                  <a:cubicBezTo>
                    <a:pt x="7035800" y="816610"/>
                    <a:pt x="7025640" y="812800"/>
                    <a:pt x="7020560" y="807720"/>
                  </a:cubicBezTo>
                  <a:cubicBezTo>
                    <a:pt x="7015480" y="802640"/>
                    <a:pt x="7012940" y="791210"/>
                    <a:pt x="7014210" y="784860"/>
                  </a:cubicBezTo>
                  <a:cubicBezTo>
                    <a:pt x="7015480" y="777240"/>
                    <a:pt x="7023100" y="769620"/>
                    <a:pt x="7029450" y="765810"/>
                  </a:cubicBezTo>
                  <a:cubicBezTo>
                    <a:pt x="7035800" y="763270"/>
                    <a:pt x="7048500" y="764540"/>
                    <a:pt x="7053580" y="769620"/>
                  </a:cubicBezTo>
                  <a:cubicBezTo>
                    <a:pt x="7059930" y="774700"/>
                    <a:pt x="7065010" y="797560"/>
                    <a:pt x="7059930" y="805180"/>
                  </a:cubicBezTo>
                  <a:cubicBezTo>
                    <a:pt x="7054850" y="811530"/>
                    <a:pt x="7034530" y="816610"/>
                    <a:pt x="7026910" y="811530"/>
                  </a:cubicBezTo>
                  <a:cubicBezTo>
                    <a:pt x="7019290" y="807720"/>
                    <a:pt x="7011670" y="787400"/>
                    <a:pt x="7015480" y="779780"/>
                  </a:cubicBezTo>
                  <a:cubicBezTo>
                    <a:pt x="7019290" y="772160"/>
                    <a:pt x="7042150" y="778510"/>
                    <a:pt x="7052310" y="768350"/>
                  </a:cubicBezTo>
                  <a:cubicBezTo>
                    <a:pt x="7070090" y="751840"/>
                    <a:pt x="7067550" y="709930"/>
                    <a:pt x="7089140" y="669290"/>
                  </a:cubicBezTo>
                  <a:cubicBezTo>
                    <a:pt x="7129780" y="590550"/>
                    <a:pt x="7263130" y="427990"/>
                    <a:pt x="7308850" y="347980"/>
                  </a:cubicBezTo>
                  <a:cubicBezTo>
                    <a:pt x="7334250" y="303530"/>
                    <a:pt x="7366000" y="262890"/>
                    <a:pt x="7358380" y="238760"/>
                  </a:cubicBezTo>
                  <a:cubicBezTo>
                    <a:pt x="7353300" y="220980"/>
                    <a:pt x="7326630" y="217170"/>
                    <a:pt x="7299960" y="207010"/>
                  </a:cubicBezTo>
                  <a:cubicBezTo>
                    <a:pt x="7246620" y="185420"/>
                    <a:pt x="7114540" y="165100"/>
                    <a:pt x="7049770" y="147320"/>
                  </a:cubicBezTo>
                  <a:cubicBezTo>
                    <a:pt x="7009130" y="135890"/>
                    <a:pt x="6985000" y="130810"/>
                    <a:pt x="6949440" y="116840"/>
                  </a:cubicBezTo>
                  <a:cubicBezTo>
                    <a:pt x="6907530" y="100330"/>
                    <a:pt x="6844030" y="55880"/>
                    <a:pt x="6814820" y="49530"/>
                  </a:cubicBezTo>
                  <a:cubicBezTo>
                    <a:pt x="6802120" y="46990"/>
                    <a:pt x="6793230" y="54610"/>
                    <a:pt x="6786880" y="50800"/>
                  </a:cubicBezTo>
                  <a:cubicBezTo>
                    <a:pt x="6780530" y="48260"/>
                    <a:pt x="6772910" y="39370"/>
                    <a:pt x="6772910" y="31750"/>
                  </a:cubicBezTo>
                  <a:cubicBezTo>
                    <a:pt x="6772910" y="24130"/>
                    <a:pt x="6779260" y="10160"/>
                    <a:pt x="6786880" y="6350"/>
                  </a:cubicBezTo>
                  <a:cubicBezTo>
                    <a:pt x="6791960" y="2540"/>
                    <a:pt x="6798310" y="3810"/>
                    <a:pt x="6809740" y="6350"/>
                  </a:cubicBezTo>
                  <a:cubicBezTo>
                    <a:pt x="6861810" y="19050"/>
                    <a:pt x="7158990" y="154940"/>
                    <a:pt x="7203440" y="213360"/>
                  </a:cubicBezTo>
                  <a:cubicBezTo>
                    <a:pt x="7219950" y="234950"/>
                    <a:pt x="7219950" y="256540"/>
                    <a:pt x="7217410" y="274320"/>
                  </a:cubicBezTo>
                  <a:cubicBezTo>
                    <a:pt x="7213600" y="292100"/>
                    <a:pt x="7205980" y="309880"/>
                    <a:pt x="7186930" y="321310"/>
                  </a:cubicBezTo>
                  <a:cubicBezTo>
                    <a:pt x="7143750" y="346710"/>
                    <a:pt x="7018020" y="327660"/>
                    <a:pt x="6924040" y="342900"/>
                  </a:cubicBezTo>
                  <a:cubicBezTo>
                    <a:pt x="6812280" y="359410"/>
                    <a:pt x="6718300" y="381000"/>
                    <a:pt x="6562090" y="425450"/>
                  </a:cubicBezTo>
                  <a:cubicBezTo>
                    <a:pt x="6271260" y="506730"/>
                    <a:pt x="5662930" y="718820"/>
                    <a:pt x="5322570" y="838200"/>
                  </a:cubicBezTo>
                  <a:cubicBezTo>
                    <a:pt x="5080000" y="923290"/>
                    <a:pt x="4912360" y="980440"/>
                    <a:pt x="4706620" y="1064260"/>
                  </a:cubicBezTo>
                  <a:cubicBezTo>
                    <a:pt x="4493260" y="1150620"/>
                    <a:pt x="4248150" y="1261110"/>
                    <a:pt x="4064000" y="1348740"/>
                  </a:cubicBezTo>
                  <a:cubicBezTo>
                    <a:pt x="3921760" y="1416050"/>
                    <a:pt x="3855720" y="1447800"/>
                    <a:pt x="3689350" y="1537970"/>
                  </a:cubicBezTo>
                  <a:cubicBezTo>
                    <a:pt x="3342640" y="1723390"/>
                    <a:pt x="2523490" y="2180590"/>
                    <a:pt x="2112010" y="2439670"/>
                  </a:cubicBezTo>
                  <a:cubicBezTo>
                    <a:pt x="1836420" y="2613660"/>
                    <a:pt x="1573530" y="2809240"/>
                    <a:pt x="1440180" y="2905760"/>
                  </a:cubicBezTo>
                  <a:cubicBezTo>
                    <a:pt x="1381760" y="2946400"/>
                    <a:pt x="1369060" y="2954020"/>
                    <a:pt x="1316990" y="2997200"/>
                  </a:cubicBezTo>
                  <a:cubicBezTo>
                    <a:pt x="1210310" y="3083560"/>
                    <a:pt x="991870" y="3276600"/>
                    <a:pt x="850900" y="3404870"/>
                  </a:cubicBezTo>
                  <a:cubicBezTo>
                    <a:pt x="728980" y="3515360"/>
                    <a:pt x="615950" y="3622040"/>
                    <a:pt x="516890" y="3719830"/>
                  </a:cubicBezTo>
                  <a:cubicBezTo>
                    <a:pt x="434340" y="3802380"/>
                    <a:pt x="370840" y="3867150"/>
                    <a:pt x="295910" y="3952240"/>
                  </a:cubicBezTo>
                  <a:cubicBezTo>
                    <a:pt x="212090" y="4046220"/>
                    <a:pt x="88900" y="4240530"/>
                    <a:pt x="40640" y="4262120"/>
                  </a:cubicBezTo>
                  <a:cubicBezTo>
                    <a:pt x="25400" y="4268470"/>
                    <a:pt x="12700" y="4265930"/>
                    <a:pt x="6350" y="4259580"/>
                  </a:cubicBezTo>
                  <a:cubicBezTo>
                    <a:pt x="0" y="4253230"/>
                    <a:pt x="5080" y="4226560"/>
                    <a:pt x="5080" y="42265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9670732" y="4073842"/>
            <a:ext cx="920115" cy="819150"/>
            <a:chOff x="0" y="0"/>
            <a:chExt cx="1226820" cy="1092200"/>
          </a:xfrm>
        </p:grpSpPr>
        <p:sp>
          <p:nvSpPr>
            <p:cNvPr id="38" name="Freeform 38"/>
            <p:cNvSpPr/>
            <p:nvPr/>
          </p:nvSpPr>
          <p:spPr>
            <a:xfrm>
              <a:off x="44450" y="46990"/>
              <a:ext cx="1132840" cy="996950"/>
            </a:xfrm>
            <a:custGeom>
              <a:avLst/>
              <a:gdLst/>
              <a:ahLst/>
              <a:cxnLst/>
              <a:rect l="l" t="t" r="r" b="b"/>
              <a:pathLst>
                <a:path w="1132840" h="996950">
                  <a:moveTo>
                    <a:pt x="104140" y="706120"/>
                  </a:moveTo>
                  <a:cubicBezTo>
                    <a:pt x="330200" y="842010"/>
                    <a:pt x="351790" y="835660"/>
                    <a:pt x="377190" y="816610"/>
                  </a:cubicBezTo>
                  <a:cubicBezTo>
                    <a:pt x="422910" y="783590"/>
                    <a:pt x="457200" y="676910"/>
                    <a:pt x="509270" y="598170"/>
                  </a:cubicBezTo>
                  <a:cubicBezTo>
                    <a:pt x="572770" y="501650"/>
                    <a:pt x="659130" y="373380"/>
                    <a:pt x="735330" y="280670"/>
                  </a:cubicBezTo>
                  <a:cubicBezTo>
                    <a:pt x="802640" y="199390"/>
                    <a:pt x="872490" y="113030"/>
                    <a:pt x="938530" y="66040"/>
                  </a:cubicBezTo>
                  <a:cubicBezTo>
                    <a:pt x="986790" y="33020"/>
                    <a:pt x="1047750" y="0"/>
                    <a:pt x="1080770" y="3810"/>
                  </a:cubicBezTo>
                  <a:cubicBezTo>
                    <a:pt x="1101090" y="7620"/>
                    <a:pt x="1118870" y="26670"/>
                    <a:pt x="1126490" y="41910"/>
                  </a:cubicBezTo>
                  <a:cubicBezTo>
                    <a:pt x="1132840" y="53340"/>
                    <a:pt x="1132840" y="69850"/>
                    <a:pt x="1130300" y="82550"/>
                  </a:cubicBezTo>
                  <a:cubicBezTo>
                    <a:pt x="1126490" y="93980"/>
                    <a:pt x="1117600" y="107950"/>
                    <a:pt x="1107440" y="115570"/>
                  </a:cubicBezTo>
                  <a:cubicBezTo>
                    <a:pt x="1097280" y="123190"/>
                    <a:pt x="1082040" y="129540"/>
                    <a:pt x="1069340" y="129540"/>
                  </a:cubicBezTo>
                  <a:cubicBezTo>
                    <a:pt x="1056640" y="129540"/>
                    <a:pt x="1041400" y="125730"/>
                    <a:pt x="1031240" y="116840"/>
                  </a:cubicBezTo>
                  <a:cubicBezTo>
                    <a:pt x="1018540" y="106680"/>
                    <a:pt x="1005840" y="80010"/>
                    <a:pt x="1005840" y="63500"/>
                  </a:cubicBezTo>
                  <a:cubicBezTo>
                    <a:pt x="1004570" y="50800"/>
                    <a:pt x="1010920" y="35560"/>
                    <a:pt x="1019810" y="26670"/>
                  </a:cubicBezTo>
                  <a:cubicBezTo>
                    <a:pt x="1027430" y="16510"/>
                    <a:pt x="1040130" y="6350"/>
                    <a:pt x="1054100" y="5080"/>
                  </a:cubicBezTo>
                  <a:cubicBezTo>
                    <a:pt x="1069340" y="2540"/>
                    <a:pt x="1098550" y="10160"/>
                    <a:pt x="1111250" y="19050"/>
                  </a:cubicBezTo>
                  <a:cubicBezTo>
                    <a:pt x="1121410" y="27940"/>
                    <a:pt x="1127760" y="41910"/>
                    <a:pt x="1130300" y="54610"/>
                  </a:cubicBezTo>
                  <a:cubicBezTo>
                    <a:pt x="1132840" y="67310"/>
                    <a:pt x="1130300" y="83820"/>
                    <a:pt x="1125220" y="95250"/>
                  </a:cubicBezTo>
                  <a:cubicBezTo>
                    <a:pt x="1118870" y="106680"/>
                    <a:pt x="1107440" y="116840"/>
                    <a:pt x="1096010" y="123190"/>
                  </a:cubicBezTo>
                  <a:cubicBezTo>
                    <a:pt x="1084580" y="128270"/>
                    <a:pt x="1068070" y="123190"/>
                    <a:pt x="1056640" y="128270"/>
                  </a:cubicBezTo>
                  <a:cubicBezTo>
                    <a:pt x="1045210" y="133350"/>
                    <a:pt x="1040130" y="139700"/>
                    <a:pt x="1027430" y="152400"/>
                  </a:cubicBezTo>
                  <a:cubicBezTo>
                    <a:pt x="990600" y="185420"/>
                    <a:pt x="899160" y="274320"/>
                    <a:pt x="836930" y="351790"/>
                  </a:cubicBezTo>
                  <a:cubicBezTo>
                    <a:pt x="764540" y="441960"/>
                    <a:pt x="685800" y="565150"/>
                    <a:pt x="623570" y="665480"/>
                  </a:cubicBezTo>
                  <a:cubicBezTo>
                    <a:pt x="570230" y="750570"/>
                    <a:pt x="538480" y="854710"/>
                    <a:pt x="483870" y="911860"/>
                  </a:cubicBezTo>
                  <a:cubicBezTo>
                    <a:pt x="440690" y="953770"/>
                    <a:pt x="386080" y="990600"/>
                    <a:pt x="342900" y="994410"/>
                  </a:cubicBezTo>
                  <a:cubicBezTo>
                    <a:pt x="309880" y="996950"/>
                    <a:pt x="287020" y="979170"/>
                    <a:pt x="250190" y="960120"/>
                  </a:cubicBezTo>
                  <a:cubicBezTo>
                    <a:pt x="186690" y="925830"/>
                    <a:pt x="34290" y="828040"/>
                    <a:pt x="10160" y="783590"/>
                  </a:cubicBezTo>
                  <a:cubicBezTo>
                    <a:pt x="0" y="767080"/>
                    <a:pt x="2540" y="751840"/>
                    <a:pt x="6350" y="739140"/>
                  </a:cubicBezTo>
                  <a:cubicBezTo>
                    <a:pt x="7620" y="728980"/>
                    <a:pt x="12700" y="720090"/>
                    <a:pt x="21590" y="712470"/>
                  </a:cubicBezTo>
                  <a:cubicBezTo>
                    <a:pt x="30480" y="704850"/>
                    <a:pt x="46990" y="694690"/>
                    <a:pt x="60960" y="693420"/>
                  </a:cubicBezTo>
                  <a:cubicBezTo>
                    <a:pt x="74930" y="692150"/>
                    <a:pt x="104140" y="706120"/>
                    <a:pt x="104140" y="7061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390558" y="6731853"/>
            <a:ext cx="7677305" cy="2459236"/>
            <a:chOff x="0" y="0"/>
            <a:chExt cx="10236406" cy="3278981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236406" cy="3278981"/>
              <a:chOff x="0" y="0"/>
              <a:chExt cx="2022006" cy="6477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2201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022018" h="647700">
                    <a:moveTo>
                      <a:pt x="1718978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718978" y="488232"/>
                    </a:lnTo>
                    <a:cubicBezTo>
                      <a:pt x="1895569" y="488232"/>
                      <a:pt x="2022006" y="364720"/>
                      <a:pt x="2022006" y="241300"/>
                    </a:cubicBezTo>
                    <a:cubicBezTo>
                      <a:pt x="2022018" y="123512"/>
                      <a:pt x="1895569" y="0"/>
                      <a:pt x="17189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2022006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23366" y="396161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通过题干中的定位词定位信息，该句冒号后面的内容就是为了证明Farber观点的正确性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21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28.What does the underlined phrase“shine through”in paragraph 2 mean?【词义猜测题】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A.Seem unlikely to last.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B.Seem hard to explain.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C.Become ready to use.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D.Become easy to notice.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4795182" y="2966085"/>
            <a:ext cx="2446020" cy="373380"/>
            <a:chOff x="0" y="0"/>
            <a:chExt cx="3261360" cy="497840"/>
          </a:xfrm>
        </p:grpSpPr>
        <p:sp>
          <p:nvSpPr>
            <p:cNvPr id="18" name="Freeform 18"/>
            <p:cNvSpPr/>
            <p:nvPr/>
          </p:nvSpPr>
          <p:spPr>
            <a:xfrm>
              <a:off x="-13970" y="-170180"/>
              <a:ext cx="3312160" cy="810260"/>
            </a:xfrm>
            <a:custGeom>
              <a:avLst/>
              <a:gdLst/>
              <a:ahLst/>
              <a:cxnLst/>
              <a:rect l="l" t="t" r="r" b="b"/>
              <a:pathLst>
                <a:path w="3312160" h="810260">
                  <a:moveTo>
                    <a:pt x="64770" y="243840"/>
                  </a:moveTo>
                  <a:cubicBezTo>
                    <a:pt x="593090" y="240030"/>
                    <a:pt x="641350" y="227330"/>
                    <a:pt x="704850" y="223520"/>
                  </a:cubicBezTo>
                  <a:cubicBezTo>
                    <a:pt x="768350" y="218440"/>
                    <a:pt x="797560" y="220980"/>
                    <a:pt x="897890" y="220980"/>
                  </a:cubicBezTo>
                  <a:cubicBezTo>
                    <a:pt x="1244600" y="218440"/>
                    <a:pt x="3003550" y="0"/>
                    <a:pt x="3224530" y="220980"/>
                  </a:cubicBezTo>
                  <a:cubicBezTo>
                    <a:pt x="3312160" y="308610"/>
                    <a:pt x="3312160" y="501650"/>
                    <a:pt x="3224530" y="589280"/>
                  </a:cubicBezTo>
                  <a:cubicBezTo>
                    <a:pt x="3003550" y="810260"/>
                    <a:pt x="1344930" y="575310"/>
                    <a:pt x="897890" y="589280"/>
                  </a:cubicBezTo>
                  <a:cubicBezTo>
                    <a:pt x="717550" y="594360"/>
                    <a:pt x="648970" y="608330"/>
                    <a:pt x="516890" y="612140"/>
                  </a:cubicBezTo>
                  <a:cubicBezTo>
                    <a:pt x="372110" y="617220"/>
                    <a:pt x="135890" y="687070"/>
                    <a:pt x="64770" y="615950"/>
                  </a:cubicBezTo>
                  <a:cubicBezTo>
                    <a:pt x="0" y="551180"/>
                    <a:pt x="64770" y="243840"/>
                    <a:pt x="64770" y="2438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1178540" y="2913698"/>
            <a:ext cx="2912745" cy="373380"/>
            <a:chOff x="0" y="0"/>
            <a:chExt cx="3883660" cy="497840"/>
          </a:xfrm>
        </p:grpSpPr>
        <p:sp>
          <p:nvSpPr>
            <p:cNvPr id="20" name="Freeform 20"/>
            <p:cNvSpPr/>
            <p:nvPr/>
          </p:nvSpPr>
          <p:spPr>
            <a:xfrm>
              <a:off x="-31750" y="-26670"/>
              <a:ext cx="3893820" cy="643890"/>
            </a:xfrm>
            <a:custGeom>
              <a:avLst/>
              <a:gdLst/>
              <a:ahLst/>
              <a:cxnLst/>
              <a:rect l="l" t="t" r="r" b="b"/>
              <a:pathLst>
                <a:path w="3893820" h="643890">
                  <a:moveTo>
                    <a:pt x="82550" y="100330"/>
                  </a:moveTo>
                  <a:cubicBezTo>
                    <a:pt x="1849120" y="95250"/>
                    <a:pt x="1903730" y="82550"/>
                    <a:pt x="2089150" y="77470"/>
                  </a:cubicBezTo>
                  <a:cubicBezTo>
                    <a:pt x="2439670" y="67310"/>
                    <a:pt x="3309620" y="0"/>
                    <a:pt x="3600450" y="77470"/>
                  </a:cubicBezTo>
                  <a:cubicBezTo>
                    <a:pt x="3729990" y="111760"/>
                    <a:pt x="3826510" y="163830"/>
                    <a:pt x="3863340" y="227330"/>
                  </a:cubicBezTo>
                  <a:cubicBezTo>
                    <a:pt x="3888740" y="271780"/>
                    <a:pt x="3893820" y="358140"/>
                    <a:pt x="3864610" y="381000"/>
                  </a:cubicBezTo>
                  <a:cubicBezTo>
                    <a:pt x="3818890" y="416560"/>
                    <a:pt x="3534410" y="250190"/>
                    <a:pt x="3510280" y="280670"/>
                  </a:cubicBezTo>
                  <a:cubicBezTo>
                    <a:pt x="3492500" y="303530"/>
                    <a:pt x="3623310" y="405130"/>
                    <a:pt x="3600450" y="445770"/>
                  </a:cubicBezTo>
                  <a:cubicBezTo>
                    <a:pt x="3531870" y="560070"/>
                    <a:pt x="2442210" y="435610"/>
                    <a:pt x="2091690" y="445770"/>
                  </a:cubicBezTo>
                  <a:cubicBezTo>
                    <a:pt x="1905000" y="450850"/>
                    <a:pt x="1850390" y="463550"/>
                    <a:pt x="1661160" y="468630"/>
                  </a:cubicBezTo>
                  <a:cubicBezTo>
                    <a:pt x="1300480" y="478790"/>
                    <a:pt x="255270" y="643890"/>
                    <a:pt x="82550" y="472440"/>
                  </a:cubicBezTo>
                  <a:cubicBezTo>
                    <a:pt x="0" y="388620"/>
                    <a:pt x="82550" y="100330"/>
                    <a:pt x="82550" y="1003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4549140" y="3262312"/>
            <a:ext cx="1323023" cy="378142"/>
            <a:chOff x="0" y="0"/>
            <a:chExt cx="1764030" cy="504190"/>
          </a:xfrm>
        </p:grpSpPr>
        <p:sp>
          <p:nvSpPr>
            <p:cNvPr id="22" name="Freeform 22"/>
            <p:cNvSpPr/>
            <p:nvPr/>
          </p:nvSpPr>
          <p:spPr>
            <a:xfrm>
              <a:off x="10160" y="53340"/>
              <a:ext cx="1708150" cy="454660"/>
            </a:xfrm>
            <a:custGeom>
              <a:avLst/>
              <a:gdLst/>
              <a:ahLst/>
              <a:cxnLst/>
              <a:rect l="l" t="t" r="r" b="b"/>
              <a:pathLst>
                <a:path w="1708150" h="454660">
                  <a:moveTo>
                    <a:pt x="40640" y="27940"/>
                  </a:moveTo>
                  <a:cubicBezTo>
                    <a:pt x="1489710" y="1270"/>
                    <a:pt x="1530350" y="0"/>
                    <a:pt x="1582420" y="17780"/>
                  </a:cubicBezTo>
                  <a:cubicBezTo>
                    <a:pt x="1629410" y="33020"/>
                    <a:pt x="1699260" y="54610"/>
                    <a:pt x="1701800" y="88900"/>
                  </a:cubicBezTo>
                  <a:cubicBezTo>
                    <a:pt x="1708150" y="148590"/>
                    <a:pt x="1544320" y="308610"/>
                    <a:pt x="1399540" y="365760"/>
                  </a:cubicBezTo>
                  <a:cubicBezTo>
                    <a:pt x="1173480" y="454660"/>
                    <a:pt x="645160" y="372110"/>
                    <a:pt x="401320" y="381000"/>
                  </a:cubicBezTo>
                  <a:cubicBezTo>
                    <a:pt x="259080" y="386080"/>
                    <a:pt x="125730" y="453390"/>
                    <a:pt x="64770" y="400050"/>
                  </a:cubicBezTo>
                  <a:cubicBezTo>
                    <a:pt x="0" y="342900"/>
                    <a:pt x="40640" y="27940"/>
                    <a:pt x="4064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970598" y="3457575"/>
            <a:ext cx="7567612" cy="209550"/>
            <a:chOff x="0" y="0"/>
            <a:chExt cx="10090150" cy="279400"/>
          </a:xfrm>
        </p:grpSpPr>
        <p:sp>
          <p:nvSpPr>
            <p:cNvPr id="24" name="Freeform 24"/>
            <p:cNvSpPr/>
            <p:nvPr/>
          </p:nvSpPr>
          <p:spPr>
            <a:xfrm>
              <a:off x="49530" y="44450"/>
              <a:ext cx="9988550" cy="195580"/>
            </a:xfrm>
            <a:custGeom>
              <a:avLst/>
              <a:gdLst/>
              <a:ahLst/>
              <a:cxnLst/>
              <a:rect l="l" t="t" r="r" b="b"/>
              <a:pathLst>
                <a:path w="9988550" h="195580">
                  <a:moveTo>
                    <a:pt x="31750" y="87630"/>
                  </a:moveTo>
                  <a:cubicBezTo>
                    <a:pt x="300990" y="106680"/>
                    <a:pt x="311150" y="124460"/>
                    <a:pt x="354330" y="132080"/>
                  </a:cubicBezTo>
                  <a:cubicBezTo>
                    <a:pt x="445770" y="147320"/>
                    <a:pt x="669290" y="138430"/>
                    <a:pt x="802640" y="133350"/>
                  </a:cubicBezTo>
                  <a:cubicBezTo>
                    <a:pt x="910590" y="129540"/>
                    <a:pt x="953770" y="116840"/>
                    <a:pt x="1096010" y="110490"/>
                  </a:cubicBezTo>
                  <a:cubicBezTo>
                    <a:pt x="1469390" y="95250"/>
                    <a:pt x="2792730" y="115570"/>
                    <a:pt x="3131820" y="99060"/>
                  </a:cubicBezTo>
                  <a:cubicBezTo>
                    <a:pt x="3244850" y="93980"/>
                    <a:pt x="3271520" y="82550"/>
                    <a:pt x="3357880" y="78740"/>
                  </a:cubicBezTo>
                  <a:cubicBezTo>
                    <a:pt x="3475990" y="72390"/>
                    <a:pt x="3658870" y="82550"/>
                    <a:pt x="3775710" y="76200"/>
                  </a:cubicBezTo>
                  <a:cubicBezTo>
                    <a:pt x="3860800" y="71120"/>
                    <a:pt x="3896360" y="58420"/>
                    <a:pt x="3994150" y="53340"/>
                  </a:cubicBezTo>
                  <a:cubicBezTo>
                    <a:pt x="4197350" y="41910"/>
                    <a:pt x="4643120" y="43180"/>
                    <a:pt x="4927600" y="53340"/>
                  </a:cubicBezTo>
                  <a:cubicBezTo>
                    <a:pt x="5167630" y="60960"/>
                    <a:pt x="5316220" y="88900"/>
                    <a:pt x="5593080" y="97790"/>
                  </a:cubicBezTo>
                  <a:cubicBezTo>
                    <a:pt x="6051550" y="113030"/>
                    <a:pt x="6981190" y="118110"/>
                    <a:pt x="7421880" y="99060"/>
                  </a:cubicBezTo>
                  <a:cubicBezTo>
                    <a:pt x="7672070" y="87630"/>
                    <a:pt x="7778750" y="60960"/>
                    <a:pt x="8008620" y="46990"/>
                  </a:cubicBezTo>
                  <a:cubicBezTo>
                    <a:pt x="8338820" y="27940"/>
                    <a:pt x="8929370" y="13970"/>
                    <a:pt x="9216390" y="8890"/>
                  </a:cubicBezTo>
                  <a:cubicBezTo>
                    <a:pt x="9375140" y="6350"/>
                    <a:pt x="9464040" y="0"/>
                    <a:pt x="9587230" y="6350"/>
                  </a:cubicBezTo>
                  <a:cubicBezTo>
                    <a:pt x="9712960" y="13970"/>
                    <a:pt x="9917430" y="27940"/>
                    <a:pt x="9965690" y="52070"/>
                  </a:cubicBezTo>
                  <a:cubicBezTo>
                    <a:pt x="9980930" y="59690"/>
                    <a:pt x="9988550" y="68580"/>
                    <a:pt x="9988550" y="77470"/>
                  </a:cubicBezTo>
                  <a:cubicBezTo>
                    <a:pt x="9988550" y="85090"/>
                    <a:pt x="9979660" y="96520"/>
                    <a:pt x="9966960" y="102870"/>
                  </a:cubicBezTo>
                  <a:cubicBezTo>
                    <a:pt x="9941560" y="114300"/>
                    <a:pt x="9851390" y="116840"/>
                    <a:pt x="9829800" y="102870"/>
                  </a:cubicBezTo>
                  <a:cubicBezTo>
                    <a:pt x="9818370" y="95250"/>
                    <a:pt x="9812020" y="77470"/>
                    <a:pt x="9814560" y="68580"/>
                  </a:cubicBezTo>
                  <a:cubicBezTo>
                    <a:pt x="9815830" y="60960"/>
                    <a:pt x="9832340" y="53340"/>
                    <a:pt x="9839960" y="53340"/>
                  </a:cubicBezTo>
                  <a:cubicBezTo>
                    <a:pt x="9847580" y="53340"/>
                    <a:pt x="9857740" y="59690"/>
                    <a:pt x="9860280" y="66040"/>
                  </a:cubicBezTo>
                  <a:cubicBezTo>
                    <a:pt x="9862820" y="73660"/>
                    <a:pt x="9860280" y="90170"/>
                    <a:pt x="9855200" y="96520"/>
                  </a:cubicBezTo>
                  <a:cubicBezTo>
                    <a:pt x="9850120" y="101600"/>
                    <a:pt x="9838690" y="105410"/>
                    <a:pt x="9832340" y="102870"/>
                  </a:cubicBezTo>
                  <a:cubicBezTo>
                    <a:pt x="9824720" y="100330"/>
                    <a:pt x="9813290" y="87630"/>
                    <a:pt x="9812020" y="80010"/>
                  </a:cubicBezTo>
                  <a:cubicBezTo>
                    <a:pt x="9812020" y="71120"/>
                    <a:pt x="9818370" y="59690"/>
                    <a:pt x="9829800" y="54610"/>
                  </a:cubicBezTo>
                  <a:cubicBezTo>
                    <a:pt x="9852660" y="41910"/>
                    <a:pt x="9940290" y="41910"/>
                    <a:pt x="9965690" y="52070"/>
                  </a:cubicBezTo>
                  <a:cubicBezTo>
                    <a:pt x="9978390" y="57150"/>
                    <a:pt x="9988550" y="68580"/>
                    <a:pt x="9988550" y="77470"/>
                  </a:cubicBezTo>
                  <a:cubicBezTo>
                    <a:pt x="9988550" y="86360"/>
                    <a:pt x="9977120" y="97790"/>
                    <a:pt x="9960610" y="102870"/>
                  </a:cubicBezTo>
                  <a:cubicBezTo>
                    <a:pt x="9908540" y="119380"/>
                    <a:pt x="9711690" y="64770"/>
                    <a:pt x="9588500" y="57150"/>
                  </a:cubicBezTo>
                  <a:cubicBezTo>
                    <a:pt x="9464040" y="50800"/>
                    <a:pt x="9376410" y="57150"/>
                    <a:pt x="9217660" y="59690"/>
                  </a:cubicBezTo>
                  <a:cubicBezTo>
                    <a:pt x="8930640" y="64770"/>
                    <a:pt x="8343900" y="78740"/>
                    <a:pt x="8012430" y="97790"/>
                  </a:cubicBezTo>
                  <a:cubicBezTo>
                    <a:pt x="7781290" y="111760"/>
                    <a:pt x="7673340" y="138430"/>
                    <a:pt x="7421880" y="149860"/>
                  </a:cubicBezTo>
                  <a:cubicBezTo>
                    <a:pt x="6979920" y="168910"/>
                    <a:pt x="6050280" y="163830"/>
                    <a:pt x="5591810" y="148590"/>
                  </a:cubicBezTo>
                  <a:cubicBezTo>
                    <a:pt x="5314950" y="139700"/>
                    <a:pt x="5167630" y="111760"/>
                    <a:pt x="4927600" y="104140"/>
                  </a:cubicBezTo>
                  <a:cubicBezTo>
                    <a:pt x="4643120" y="93980"/>
                    <a:pt x="4198620" y="92710"/>
                    <a:pt x="3995420" y="104140"/>
                  </a:cubicBezTo>
                  <a:cubicBezTo>
                    <a:pt x="3896360" y="109220"/>
                    <a:pt x="3860800" y="121920"/>
                    <a:pt x="3775710" y="127000"/>
                  </a:cubicBezTo>
                  <a:cubicBezTo>
                    <a:pt x="3658870" y="133350"/>
                    <a:pt x="3479800" y="123190"/>
                    <a:pt x="3361690" y="129540"/>
                  </a:cubicBezTo>
                  <a:cubicBezTo>
                    <a:pt x="3274060" y="133350"/>
                    <a:pt x="3246120" y="144780"/>
                    <a:pt x="3131820" y="149860"/>
                  </a:cubicBezTo>
                  <a:cubicBezTo>
                    <a:pt x="2790190" y="166370"/>
                    <a:pt x="1470660" y="146050"/>
                    <a:pt x="1096010" y="161290"/>
                  </a:cubicBezTo>
                  <a:cubicBezTo>
                    <a:pt x="953770" y="167640"/>
                    <a:pt x="911860" y="180340"/>
                    <a:pt x="802640" y="184150"/>
                  </a:cubicBezTo>
                  <a:cubicBezTo>
                    <a:pt x="666750" y="189230"/>
                    <a:pt x="443230" y="195580"/>
                    <a:pt x="345440" y="180340"/>
                  </a:cubicBezTo>
                  <a:cubicBezTo>
                    <a:pt x="297180" y="173990"/>
                    <a:pt x="281940" y="157480"/>
                    <a:pt x="240030" y="149860"/>
                  </a:cubicBezTo>
                  <a:cubicBezTo>
                    <a:pt x="180340" y="139700"/>
                    <a:pt x="54610" y="154940"/>
                    <a:pt x="21590" y="137160"/>
                  </a:cubicBezTo>
                  <a:cubicBezTo>
                    <a:pt x="8890" y="130810"/>
                    <a:pt x="0" y="119380"/>
                    <a:pt x="1270" y="110490"/>
                  </a:cubicBezTo>
                  <a:cubicBezTo>
                    <a:pt x="2540" y="101600"/>
                    <a:pt x="31750" y="87630"/>
                    <a:pt x="31750" y="876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015365" y="3848100"/>
            <a:ext cx="1658302" cy="147638"/>
            <a:chOff x="0" y="0"/>
            <a:chExt cx="2211070" cy="196850"/>
          </a:xfrm>
        </p:grpSpPr>
        <p:sp>
          <p:nvSpPr>
            <p:cNvPr id="26" name="Freeform 26"/>
            <p:cNvSpPr/>
            <p:nvPr/>
          </p:nvSpPr>
          <p:spPr>
            <a:xfrm>
              <a:off x="46990" y="29210"/>
              <a:ext cx="2115820" cy="119380"/>
            </a:xfrm>
            <a:custGeom>
              <a:avLst/>
              <a:gdLst/>
              <a:ahLst/>
              <a:cxnLst/>
              <a:rect l="l" t="t" r="r" b="b"/>
              <a:pathLst>
                <a:path w="2115820" h="119380">
                  <a:moveTo>
                    <a:pt x="36830" y="21590"/>
                  </a:moveTo>
                  <a:cubicBezTo>
                    <a:pt x="187960" y="66040"/>
                    <a:pt x="237490" y="63500"/>
                    <a:pt x="287020" y="64770"/>
                  </a:cubicBezTo>
                  <a:cubicBezTo>
                    <a:pt x="344170" y="66040"/>
                    <a:pt x="393700" y="68580"/>
                    <a:pt x="466090" y="66040"/>
                  </a:cubicBezTo>
                  <a:cubicBezTo>
                    <a:pt x="579120" y="60960"/>
                    <a:pt x="717550" y="38100"/>
                    <a:pt x="896620" y="31750"/>
                  </a:cubicBezTo>
                  <a:cubicBezTo>
                    <a:pt x="1188720" y="21590"/>
                    <a:pt x="1913890" y="0"/>
                    <a:pt x="2053590" y="41910"/>
                  </a:cubicBezTo>
                  <a:cubicBezTo>
                    <a:pt x="2087880" y="53340"/>
                    <a:pt x="2104390" y="67310"/>
                    <a:pt x="2112010" y="80010"/>
                  </a:cubicBezTo>
                  <a:cubicBezTo>
                    <a:pt x="2115820" y="87630"/>
                    <a:pt x="2113280" y="97790"/>
                    <a:pt x="2109470" y="104140"/>
                  </a:cubicBezTo>
                  <a:cubicBezTo>
                    <a:pt x="2106930" y="110490"/>
                    <a:pt x="2096770" y="116840"/>
                    <a:pt x="2089150" y="116840"/>
                  </a:cubicBezTo>
                  <a:cubicBezTo>
                    <a:pt x="2080260" y="115570"/>
                    <a:pt x="2062480" y="99060"/>
                    <a:pt x="2062480" y="90170"/>
                  </a:cubicBezTo>
                  <a:cubicBezTo>
                    <a:pt x="2062480" y="82550"/>
                    <a:pt x="2081530" y="66040"/>
                    <a:pt x="2090420" y="66040"/>
                  </a:cubicBezTo>
                  <a:cubicBezTo>
                    <a:pt x="2098040" y="66040"/>
                    <a:pt x="2112010" y="77470"/>
                    <a:pt x="2113280" y="85090"/>
                  </a:cubicBezTo>
                  <a:cubicBezTo>
                    <a:pt x="2114550" y="93980"/>
                    <a:pt x="2101850" y="114300"/>
                    <a:pt x="2091690" y="115570"/>
                  </a:cubicBezTo>
                  <a:cubicBezTo>
                    <a:pt x="2081530" y="118110"/>
                    <a:pt x="2076450" y="99060"/>
                    <a:pt x="2053590" y="92710"/>
                  </a:cubicBezTo>
                  <a:cubicBezTo>
                    <a:pt x="1949450" y="64770"/>
                    <a:pt x="1360170" y="82550"/>
                    <a:pt x="1135380" y="81280"/>
                  </a:cubicBezTo>
                  <a:cubicBezTo>
                    <a:pt x="1005840" y="81280"/>
                    <a:pt x="934720" y="78740"/>
                    <a:pt x="828040" y="83820"/>
                  </a:cubicBezTo>
                  <a:cubicBezTo>
                    <a:pt x="712470" y="90170"/>
                    <a:pt x="566420" y="111760"/>
                    <a:pt x="466090" y="116840"/>
                  </a:cubicBezTo>
                  <a:cubicBezTo>
                    <a:pt x="396240" y="119380"/>
                    <a:pt x="349250" y="119380"/>
                    <a:pt x="287020" y="115570"/>
                  </a:cubicBezTo>
                  <a:cubicBezTo>
                    <a:pt x="219710" y="111760"/>
                    <a:pt x="127000" y="110490"/>
                    <a:pt x="76200" y="93980"/>
                  </a:cubicBezTo>
                  <a:cubicBezTo>
                    <a:pt x="44450" y="85090"/>
                    <a:pt x="11430" y="69850"/>
                    <a:pt x="3810" y="55880"/>
                  </a:cubicBezTo>
                  <a:cubicBezTo>
                    <a:pt x="0" y="46990"/>
                    <a:pt x="3810" y="33020"/>
                    <a:pt x="8890" y="26670"/>
                  </a:cubicBezTo>
                  <a:cubicBezTo>
                    <a:pt x="13970" y="21590"/>
                    <a:pt x="36830" y="21590"/>
                    <a:pt x="36830" y="215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6895147" y="3829050"/>
            <a:ext cx="1746885" cy="149542"/>
            <a:chOff x="0" y="0"/>
            <a:chExt cx="2329180" cy="199390"/>
          </a:xfrm>
        </p:grpSpPr>
        <p:sp>
          <p:nvSpPr>
            <p:cNvPr id="28" name="Freeform 28"/>
            <p:cNvSpPr/>
            <p:nvPr/>
          </p:nvSpPr>
          <p:spPr>
            <a:xfrm>
              <a:off x="50800" y="39370"/>
              <a:ext cx="2227580" cy="124460"/>
            </a:xfrm>
            <a:custGeom>
              <a:avLst/>
              <a:gdLst/>
              <a:ahLst/>
              <a:cxnLst/>
              <a:rect l="l" t="t" r="r" b="b"/>
              <a:pathLst>
                <a:path w="2227580" h="124460">
                  <a:moveTo>
                    <a:pt x="22860" y="22860"/>
                  </a:moveTo>
                  <a:cubicBezTo>
                    <a:pt x="786130" y="7620"/>
                    <a:pt x="1680210" y="0"/>
                    <a:pt x="1968500" y="22860"/>
                  </a:cubicBezTo>
                  <a:cubicBezTo>
                    <a:pt x="2082800" y="31750"/>
                    <a:pt x="2172970" y="35560"/>
                    <a:pt x="2207260" y="58420"/>
                  </a:cubicBezTo>
                  <a:cubicBezTo>
                    <a:pt x="2219960" y="67310"/>
                    <a:pt x="2227580" y="81280"/>
                    <a:pt x="2226310" y="90170"/>
                  </a:cubicBezTo>
                  <a:cubicBezTo>
                    <a:pt x="2225040" y="97790"/>
                    <a:pt x="2209800" y="109220"/>
                    <a:pt x="2202180" y="107950"/>
                  </a:cubicBezTo>
                  <a:cubicBezTo>
                    <a:pt x="2193290" y="107950"/>
                    <a:pt x="2176780" y="90170"/>
                    <a:pt x="2176780" y="81280"/>
                  </a:cubicBezTo>
                  <a:cubicBezTo>
                    <a:pt x="2175510" y="74930"/>
                    <a:pt x="2183130" y="64770"/>
                    <a:pt x="2188210" y="60960"/>
                  </a:cubicBezTo>
                  <a:cubicBezTo>
                    <a:pt x="2194560" y="57150"/>
                    <a:pt x="2205990" y="57150"/>
                    <a:pt x="2212340" y="59690"/>
                  </a:cubicBezTo>
                  <a:cubicBezTo>
                    <a:pt x="2219960" y="63500"/>
                    <a:pt x="2227580" y="78740"/>
                    <a:pt x="2226310" y="87630"/>
                  </a:cubicBezTo>
                  <a:cubicBezTo>
                    <a:pt x="2225040" y="95250"/>
                    <a:pt x="2217420" y="104140"/>
                    <a:pt x="2204720" y="107950"/>
                  </a:cubicBezTo>
                  <a:cubicBezTo>
                    <a:pt x="2167890" y="119380"/>
                    <a:pt x="2052320" y="81280"/>
                    <a:pt x="1968500" y="73660"/>
                  </a:cubicBezTo>
                  <a:cubicBezTo>
                    <a:pt x="1871980" y="64770"/>
                    <a:pt x="1802130" y="64770"/>
                    <a:pt x="1657350" y="62230"/>
                  </a:cubicBezTo>
                  <a:cubicBezTo>
                    <a:pt x="1327150" y="58420"/>
                    <a:pt x="135890" y="124460"/>
                    <a:pt x="22860" y="73660"/>
                  </a:cubicBezTo>
                  <a:cubicBezTo>
                    <a:pt x="6350" y="66040"/>
                    <a:pt x="0" y="57150"/>
                    <a:pt x="0" y="48260"/>
                  </a:cubicBezTo>
                  <a:cubicBezTo>
                    <a:pt x="0" y="40640"/>
                    <a:pt x="22860" y="22860"/>
                    <a:pt x="22860" y="22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36307" y="4174808"/>
            <a:ext cx="1781175" cy="140970"/>
            <a:chOff x="0" y="0"/>
            <a:chExt cx="2374900" cy="187960"/>
          </a:xfrm>
        </p:grpSpPr>
        <p:sp>
          <p:nvSpPr>
            <p:cNvPr id="30" name="Freeform 30"/>
            <p:cNvSpPr/>
            <p:nvPr/>
          </p:nvSpPr>
          <p:spPr>
            <a:xfrm>
              <a:off x="49530" y="48260"/>
              <a:ext cx="2275840" cy="125730"/>
            </a:xfrm>
            <a:custGeom>
              <a:avLst/>
              <a:gdLst/>
              <a:ahLst/>
              <a:cxnLst/>
              <a:rect l="l" t="t" r="r" b="b"/>
              <a:pathLst>
                <a:path w="2275840" h="125730">
                  <a:moveTo>
                    <a:pt x="26670" y="36830"/>
                  </a:moveTo>
                  <a:cubicBezTo>
                    <a:pt x="2190750" y="2540"/>
                    <a:pt x="2190750" y="0"/>
                    <a:pt x="2203450" y="2540"/>
                  </a:cubicBezTo>
                  <a:cubicBezTo>
                    <a:pt x="2221230" y="6350"/>
                    <a:pt x="2256790" y="19050"/>
                    <a:pt x="2266950" y="33020"/>
                  </a:cubicBezTo>
                  <a:cubicBezTo>
                    <a:pt x="2273300" y="41910"/>
                    <a:pt x="2275840" y="57150"/>
                    <a:pt x="2270760" y="63500"/>
                  </a:cubicBezTo>
                  <a:cubicBezTo>
                    <a:pt x="2265680" y="71120"/>
                    <a:pt x="2242820" y="76200"/>
                    <a:pt x="2235200" y="72390"/>
                  </a:cubicBezTo>
                  <a:cubicBezTo>
                    <a:pt x="2228850" y="69850"/>
                    <a:pt x="2222500" y="58420"/>
                    <a:pt x="2223770" y="52070"/>
                  </a:cubicBezTo>
                  <a:cubicBezTo>
                    <a:pt x="2223770" y="43180"/>
                    <a:pt x="2233930" y="29210"/>
                    <a:pt x="2241550" y="26670"/>
                  </a:cubicBezTo>
                  <a:cubicBezTo>
                    <a:pt x="2247900" y="24130"/>
                    <a:pt x="2259330" y="26670"/>
                    <a:pt x="2264410" y="30480"/>
                  </a:cubicBezTo>
                  <a:cubicBezTo>
                    <a:pt x="2270760" y="35560"/>
                    <a:pt x="2275840" y="45720"/>
                    <a:pt x="2274570" y="53340"/>
                  </a:cubicBezTo>
                  <a:cubicBezTo>
                    <a:pt x="2272030" y="60960"/>
                    <a:pt x="2256790" y="74930"/>
                    <a:pt x="2245360" y="76200"/>
                  </a:cubicBezTo>
                  <a:cubicBezTo>
                    <a:pt x="2232660" y="77470"/>
                    <a:pt x="2225040" y="58420"/>
                    <a:pt x="2200910" y="53340"/>
                  </a:cubicBezTo>
                  <a:cubicBezTo>
                    <a:pt x="2127250" y="34290"/>
                    <a:pt x="1868170" y="49530"/>
                    <a:pt x="1710690" y="53340"/>
                  </a:cubicBezTo>
                  <a:cubicBezTo>
                    <a:pt x="1563370" y="57150"/>
                    <a:pt x="1464310" y="71120"/>
                    <a:pt x="1285240" y="76200"/>
                  </a:cubicBezTo>
                  <a:cubicBezTo>
                    <a:pt x="976630" y="86360"/>
                    <a:pt x="129540" y="125730"/>
                    <a:pt x="26670" y="87630"/>
                  </a:cubicBezTo>
                  <a:cubicBezTo>
                    <a:pt x="8890" y="81280"/>
                    <a:pt x="1270" y="73660"/>
                    <a:pt x="1270" y="64770"/>
                  </a:cubicBezTo>
                  <a:cubicBezTo>
                    <a:pt x="0" y="57150"/>
                    <a:pt x="26670" y="36830"/>
                    <a:pt x="2667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6681788" y="3138488"/>
            <a:ext cx="1898333" cy="175260"/>
            <a:chOff x="0" y="0"/>
            <a:chExt cx="2531110" cy="233680"/>
          </a:xfrm>
        </p:grpSpPr>
        <p:sp>
          <p:nvSpPr>
            <p:cNvPr id="32" name="Freeform 32"/>
            <p:cNvSpPr/>
            <p:nvPr/>
          </p:nvSpPr>
          <p:spPr>
            <a:xfrm>
              <a:off x="46990" y="49530"/>
              <a:ext cx="2437130" cy="142240"/>
            </a:xfrm>
            <a:custGeom>
              <a:avLst/>
              <a:gdLst/>
              <a:ahLst/>
              <a:cxnLst/>
              <a:rect l="l" t="t" r="r" b="b"/>
              <a:pathLst>
                <a:path w="2437130" h="142240">
                  <a:moveTo>
                    <a:pt x="29210" y="58420"/>
                  </a:moveTo>
                  <a:cubicBezTo>
                    <a:pt x="850900" y="85090"/>
                    <a:pt x="1120140" y="90170"/>
                    <a:pt x="1397000" y="81280"/>
                  </a:cubicBezTo>
                  <a:cubicBezTo>
                    <a:pt x="1704340" y="72390"/>
                    <a:pt x="2259330" y="55880"/>
                    <a:pt x="2369820" y="24130"/>
                  </a:cubicBezTo>
                  <a:cubicBezTo>
                    <a:pt x="2395220" y="16510"/>
                    <a:pt x="2401570" y="0"/>
                    <a:pt x="2413000" y="1270"/>
                  </a:cubicBezTo>
                  <a:cubicBezTo>
                    <a:pt x="2420620" y="1270"/>
                    <a:pt x="2429510" y="8890"/>
                    <a:pt x="2432050" y="15240"/>
                  </a:cubicBezTo>
                  <a:cubicBezTo>
                    <a:pt x="2435860" y="21590"/>
                    <a:pt x="2434590" y="33020"/>
                    <a:pt x="2432050" y="39370"/>
                  </a:cubicBezTo>
                  <a:cubicBezTo>
                    <a:pt x="2428240" y="44450"/>
                    <a:pt x="2418080" y="50800"/>
                    <a:pt x="2411730" y="52070"/>
                  </a:cubicBezTo>
                  <a:cubicBezTo>
                    <a:pt x="2404110" y="52070"/>
                    <a:pt x="2392680" y="48260"/>
                    <a:pt x="2390140" y="41910"/>
                  </a:cubicBezTo>
                  <a:cubicBezTo>
                    <a:pt x="2385060" y="34290"/>
                    <a:pt x="2387600" y="11430"/>
                    <a:pt x="2395220" y="6350"/>
                  </a:cubicBezTo>
                  <a:cubicBezTo>
                    <a:pt x="2400300" y="1270"/>
                    <a:pt x="2419350" y="1270"/>
                    <a:pt x="2425700" y="6350"/>
                  </a:cubicBezTo>
                  <a:cubicBezTo>
                    <a:pt x="2432050" y="11430"/>
                    <a:pt x="2437130" y="26670"/>
                    <a:pt x="2433320" y="36830"/>
                  </a:cubicBezTo>
                  <a:cubicBezTo>
                    <a:pt x="2426970" y="50800"/>
                    <a:pt x="2405380" y="63500"/>
                    <a:pt x="2369820" y="74930"/>
                  </a:cubicBezTo>
                  <a:cubicBezTo>
                    <a:pt x="2241550" y="115570"/>
                    <a:pt x="1743710" y="124460"/>
                    <a:pt x="1397000" y="132080"/>
                  </a:cubicBezTo>
                  <a:cubicBezTo>
                    <a:pt x="998220" y="142240"/>
                    <a:pt x="299720" y="132080"/>
                    <a:pt x="113030" y="119380"/>
                  </a:cubicBezTo>
                  <a:cubicBezTo>
                    <a:pt x="59690" y="114300"/>
                    <a:pt x="26670" y="118110"/>
                    <a:pt x="11430" y="105410"/>
                  </a:cubicBezTo>
                  <a:cubicBezTo>
                    <a:pt x="2540" y="96520"/>
                    <a:pt x="0" y="80010"/>
                    <a:pt x="3810" y="72390"/>
                  </a:cubicBezTo>
                  <a:cubicBezTo>
                    <a:pt x="6350" y="64770"/>
                    <a:pt x="29210" y="58420"/>
                    <a:pt x="2921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6160770" y="2887980"/>
            <a:ext cx="2377440" cy="132398"/>
            <a:chOff x="0" y="0"/>
            <a:chExt cx="3169920" cy="176530"/>
          </a:xfrm>
        </p:grpSpPr>
        <p:sp>
          <p:nvSpPr>
            <p:cNvPr id="34" name="Freeform 34"/>
            <p:cNvSpPr/>
            <p:nvPr/>
          </p:nvSpPr>
          <p:spPr>
            <a:xfrm>
              <a:off x="50800" y="49530"/>
              <a:ext cx="3069590" cy="148590"/>
            </a:xfrm>
            <a:custGeom>
              <a:avLst/>
              <a:gdLst/>
              <a:ahLst/>
              <a:cxnLst/>
              <a:rect l="l" t="t" r="r" b="b"/>
              <a:pathLst>
                <a:path w="3069590" h="148590">
                  <a:moveTo>
                    <a:pt x="25400" y="24130"/>
                  </a:moveTo>
                  <a:cubicBezTo>
                    <a:pt x="2976880" y="21590"/>
                    <a:pt x="3012440" y="22860"/>
                    <a:pt x="3030220" y="13970"/>
                  </a:cubicBezTo>
                  <a:cubicBezTo>
                    <a:pt x="3037840" y="10160"/>
                    <a:pt x="3037840" y="1270"/>
                    <a:pt x="3041650" y="1270"/>
                  </a:cubicBezTo>
                  <a:cubicBezTo>
                    <a:pt x="3049270" y="1270"/>
                    <a:pt x="3068320" y="20320"/>
                    <a:pt x="3068320" y="29210"/>
                  </a:cubicBezTo>
                  <a:cubicBezTo>
                    <a:pt x="3068320" y="36830"/>
                    <a:pt x="3051810" y="50800"/>
                    <a:pt x="3042920" y="52070"/>
                  </a:cubicBezTo>
                  <a:cubicBezTo>
                    <a:pt x="3035300" y="52070"/>
                    <a:pt x="3022600" y="44450"/>
                    <a:pt x="3020060" y="38100"/>
                  </a:cubicBezTo>
                  <a:cubicBezTo>
                    <a:pt x="3016250" y="30480"/>
                    <a:pt x="3020060" y="13970"/>
                    <a:pt x="3026410" y="7620"/>
                  </a:cubicBezTo>
                  <a:cubicBezTo>
                    <a:pt x="3030220" y="2540"/>
                    <a:pt x="3041650" y="0"/>
                    <a:pt x="3049270" y="1270"/>
                  </a:cubicBezTo>
                  <a:cubicBezTo>
                    <a:pt x="3056890" y="5080"/>
                    <a:pt x="3068320" y="17780"/>
                    <a:pt x="3068320" y="25400"/>
                  </a:cubicBezTo>
                  <a:cubicBezTo>
                    <a:pt x="3068320" y="34290"/>
                    <a:pt x="3058160" y="48260"/>
                    <a:pt x="3050540" y="50800"/>
                  </a:cubicBezTo>
                  <a:cubicBezTo>
                    <a:pt x="3044190" y="53340"/>
                    <a:pt x="3032760" y="50800"/>
                    <a:pt x="3026410" y="45720"/>
                  </a:cubicBezTo>
                  <a:cubicBezTo>
                    <a:pt x="3021330" y="41910"/>
                    <a:pt x="3016250" y="31750"/>
                    <a:pt x="3017520" y="24130"/>
                  </a:cubicBezTo>
                  <a:cubicBezTo>
                    <a:pt x="3018790" y="16510"/>
                    <a:pt x="3030220" y="3810"/>
                    <a:pt x="3037840" y="1270"/>
                  </a:cubicBezTo>
                  <a:cubicBezTo>
                    <a:pt x="3044190" y="0"/>
                    <a:pt x="3054350" y="2540"/>
                    <a:pt x="3059430" y="7620"/>
                  </a:cubicBezTo>
                  <a:cubicBezTo>
                    <a:pt x="3064510" y="11430"/>
                    <a:pt x="3069590" y="21590"/>
                    <a:pt x="3068320" y="29210"/>
                  </a:cubicBezTo>
                  <a:cubicBezTo>
                    <a:pt x="3065780" y="40640"/>
                    <a:pt x="3050540" y="55880"/>
                    <a:pt x="3032760" y="64770"/>
                  </a:cubicBezTo>
                  <a:cubicBezTo>
                    <a:pt x="3006090" y="77470"/>
                    <a:pt x="2978150" y="72390"/>
                    <a:pt x="2910840" y="74930"/>
                  </a:cubicBezTo>
                  <a:cubicBezTo>
                    <a:pt x="2581910" y="88900"/>
                    <a:pt x="190500" y="148590"/>
                    <a:pt x="25400" y="74930"/>
                  </a:cubicBezTo>
                  <a:cubicBezTo>
                    <a:pt x="6350" y="66040"/>
                    <a:pt x="0" y="54610"/>
                    <a:pt x="0" y="46990"/>
                  </a:cubicBezTo>
                  <a:cubicBezTo>
                    <a:pt x="1270" y="38100"/>
                    <a:pt x="25400" y="24130"/>
                    <a:pt x="25400" y="24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031557" y="3172778"/>
            <a:ext cx="3663315" cy="174308"/>
            <a:chOff x="0" y="0"/>
            <a:chExt cx="4884420" cy="232410"/>
          </a:xfrm>
        </p:grpSpPr>
        <p:sp>
          <p:nvSpPr>
            <p:cNvPr id="36" name="Freeform 36"/>
            <p:cNvSpPr/>
            <p:nvPr/>
          </p:nvSpPr>
          <p:spPr>
            <a:xfrm>
              <a:off x="49530" y="46990"/>
              <a:ext cx="4785360" cy="143510"/>
            </a:xfrm>
            <a:custGeom>
              <a:avLst/>
              <a:gdLst/>
              <a:ahLst/>
              <a:cxnLst/>
              <a:rect l="l" t="t" r="r" b="b"/>
              <a:pathLst>
                <a:path w="4785360" h="143510">
                  <a:moveTo>
                    <a:pt x="29210" y="3810"/>
                  </a:moveTo>
                  <a:cubicBezTo>
                    <a:pt x="434340" y="48260"/>
                    <a:pt x="514350" y="71120"/>
                    <a:pt x="579120" y="78740"/>
                  </a:cubicBezTo>
                  <a:cubicBezTo>
                    <a:pt x="627380" y="85090"/>
                    <a:pt x="638810" y="82550"/>
                    <a:pt x="706120" y="83820"/>
                  </a:cubicBezTo>
                  <a:cubicBezTo>
                    <a:pt x="969010" y="88900"/>
                    <a:pt x="1977390" y="87630"/>
                    <a:pt x="2635250" y="85090"/>
                  </a:cubicBezTo>
                  <a:cubicBezTo>
                    <a:pt x="3326130" y="81280"/>
                    <a:pt x="4620260" y="0"/>
                    <a:pt x="4758690" y="60960"/>
                  </a:cubicBezTo>
                  <a:cubicBezTo>
                    <a:pt x="4777740" y="69850"/>
                    <a:pt x="4784090" y="81280"/>
                    <a:pt x="4784090" y="90170"/>
                  </a:cubicBezTo>
                  <a:cubicBezTo>
                    <a:pt x="4784090" y="97790"/>
                    <a:pt x="4767580" y="113030"/>
                    <a:pt x="4758690" y="111760"/>
                  </a:cubicBezTo>
                  <a:cubicBezTo>
                    <a:pt x="4749800" y="111760"/>
                    <a:pt x="4733290" y="93980"/>
                    <a:pt x="4733290" y="85090"/>
                  </a:cubicBezTo>
                  <a:cubicBezTo>
                    <a:pt x="4733290" y="77470"/>
                    <a:pt x="4752340" y="60960"/>
                    <a:pt x="4761230" y="62230"/>
                  </a:cubicBezTo>
                  <a:cubicBezTo>
                    <a:pt x="4768850" y="62230"/>
                    <a:pt x="4782820" y="74930"/>
                    <a:pt x="4784090" y="82550"/>
                  </a:cubicBezTo>
                  <a:cubicBezTo>
                    <a:pt x="4784090" y="91440"/>
                    <a:pt x="4770120" y="111760"/>
                    <a:pt x="4761230" y="111760"/>
                  </a:cubicBezTo>
                  <a:cubicBezTo>
                    <a:pt x="4753610" y="113030"/>
                    <a:pt x="4733290" y="96520"/>
                    <a:pt x="4733290" y="87630"/>
                  </a:cubicBezTo>
                  <a:cubicBezTo>
                    <a:pt x="4733290" y="80010"/>
                    <a:pt x="4749800" y="62230"/>
                    <a:pt x="4758690" y="60960"/>
                  </a:cubicBezTo>
                  <a:cubicBezTo>
                    <a:pt x="4767580" y="60960"/>
                    <a:pt x="4782820" y="74930"/>
                    <a:pt x="4784090" y="83820"/>
                  </a:cubicBezTo>
                  <a:cubicBezTo>
                    <a:pt x="4785360" y="92710"/>
                    <a:pt x="4779010" y="104140"/>
                    <a:pt x="4765040" y="111760"/>
                  </a:cubicBezTo>
                  <a:cubicBezTo>
                    <a:pt x="4716780" y="137160"/>
                    <a:pt x="4556760" y="120650"/>
                    <a:pt x="4349750" y="123190"/>
                  </a:cubicBezTo>
                  <a:cubicBezTo>
                    <a:pt x="3737610" y="133350"/>
                    <a:pt x="1101090" y="143510"/>
                    <a:pt x="706120" y="134620"/>
                  </a:cubicBezTo>
                  <a:cubicBezTo>
                    <a:pt x="629920" y="133350"/>
                    <a:pt x="619760" y="134620"/>
                    <a:pt x="568960" y="128270"/>
                  </a:cubicBezTo>
                  <a:cubicBezTo>
                    <a:pt x="502920" y="120650"/>
                    <a:pt x="427990" y="99060"/>
                    <a:pt x="346710" y="86360"/>
                  </a:cubicBezTo>
                  <a:cubicBezTo>
                    <a:pt x="250190" y="72390"/>
                    <a:pt x="66040" y="80010"/>
                    <a:pt x="22860" y="54610"/>
                  </a:cubicBezTo>
                  <a:cubicBezTo>
                    <a:pt x="7620" y="45720"/>
                    <a:pt x="0" y="31750"/>
                    <a:pt x="1270" y="22860"/>
                  </a:cubicBezTo>
                  <a:cubicBezTo>
                    <a:pt x="2540" y="15240"/>
                    <a:pt x="29210" y="3810"/>
                    <a:pt x="29210" y="38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8479155" y="3383280"/>
            <a:ext cx="1271588" cy="3099435"/>
            <a:chOff x="0" y="0"/>
            <a:chExt cx="1695450" cy="4132580"/>
          </a:xfrm>
        </p:grpSpPr>
        <p:sp>
          <p:nvSpPr>
            <p:cNvPr id="38" name="Freeform 38"/>
            <p:cNvSpPr/>
            <p:nvPr/>
          </p:nvSpPr>
          <p:spPr>
            <a:xfrm>
              <a:off x="46990" y="44450"/>
              <a:ext cx="1606550" cy="4058920"/>
            </a:xfrm>
            <a:custGeom>
              <a:avLst/>
              <a:gdLst/>
              <a:ahLst/>
              <a:cxnLst/>
              <a:rect l="l" t="t" r="r" b="b"/>
              <a:pathLst>
                <a:path w="1606550" h="4058920">
                  <a:moveTo>
                    <a:pt x="44450" y="7620"/>
                  </a:moveTo>
                  <a:cubicBezTo>
                    <a:pt x="160020" y="127000"/>
                    <a:pt x="170180" y="146050"/>
                    <a:pt x="184150" y="170180"/>
                  </a:cubicBezTo>
                  <a:cubicBezTo>
                    <a:pt x="201930" y="198120"/>
                    <a:pt x="223520" y="231140"/>
                    <a:pt x="236220" y="262890"/>
                  </a:cubicBezTo>
                  <a:cubicBezTo>
                    <a:pt x="248920" y="292100"/>
                    <a:pt x="256540" y="318770"/>
                    <a:pt x="262890" y="354330"/>
                  </a:cubicBezTo>
                  <a:cubicBezTo>
                    <a:pt x="271780" y="403860"/>
                    <a:pt x="266700" y="476250"/>
                    <a:pt x="274320" y="534670"/>
                  </a:cubicBezTo>
                  <a:cubicBezTo>
                    <a:pt x="281940" y="591820"/>
                    <a:pt x="298450" y="626110"/>
                    <a:pt x="308610" y="701040"/>
                  </a:cubicBezTo>
                  <a:cubicBezTo>
                    <a:pt x="327660" y="855980"/>
                    <a:pt x="328930" y="1212850"/>
                    <a:pt x="347980" y="1413510"/>
                  </a:cubicBezTo>
                  <a:cubicBezTo>
                    <a:pt x="361950" y="1562100"/>
                    <a:pt x="375920" y="1658620"/>
                    <a:pt x="401320" y="1798320"/>
                  </a:cubicBezTo>
                  <a:cubicBezTo>
                    <a:pt x="433070" y="1972310"/>
                    <a:pt x="482600" y="2209800"/>
                    <a:pt x="529590" y="2378710"/>
                  </a:cubicBezTo>
                  <a:cubicBezTo>
                    <a:pt x="567690" y="2512060"/>
                    <a:pt x="615950" y="2653030"/>
                    <a:pt x="651510" y="2731770"/>
                  </a:cubicBezTo>
                  <a:cubicBezTo>
                    <a:pt x="669290" y="2774950"/>
                    <a:pt x="688340" y="2790190"/>
                    <a:pt x="702310" y="2827020"/>
                  </a:cubicBezTo>
                  <a:cubicBezTo>
                    <a:pt x="720090" y="2870200"/>
                    <a:pt x="722630" y="2922270"/>
                    <a:pt x="745490" y="2978150"/>
                  </a:cubicBezTo>
                  <a:cubicBezTo>
                    <a:pt x="777240" y="3056890"/>
                    <a:pt x="836930" y="3155950"/>
                    <a:pt x="891540" y="3246120"/>
                  </a:cubicBezTo>
                  <a:cubicBezTo>
                    <a:pt x="951230" y="3343910"/>
                    <a:pt x="1026160" y="3456940"/>
                    <a:pt x="1092200" y="3542030"/>
                  </a:cubicBezTo>
                  <a:cubicBezTo>
                    <a:pt x="1145540" y="3610610"/>
                    <a:pt x="1192530" y="3667760"/>
                    <a:pt x="1248410" y="3721100"/>
                  </a:cubicBezTo>
                  <a:cubicBezTo>
                    <a:pt x="1303020" y="3773170"/>
                    <a:pt x="1384300" y="3812540"/>
                    <a:pt x="1421130" y="3859530"/>
                  </a:cubicBezTo>
                  <a:cubicBezTo>
                    <a:pt x="1446530" y="3892550"/>
                    <a:pt x="1459230" y="3962400"/>
                    <a:pt x="1466850" y="3961130"/>
                  </a:cubicBezTo>
                  <a:cubicBezTo>
                    <a:pt x="1474470" y="3959860"/>
                    <a:pt x="1463040" y="3903980"/>
                    <a:pt x="1468120" y="3863340"/>
                  </a:cubicBezTo>
                  <a:cubicBezTo>
                    <a:pt x="1475740" y="3789680"/>
                    <a:pt x="1525270" y="3642360"/>
                    <a:pt x="1536700" y="3562350"/>
                  </a:cubicBezTo>
                  <a:cubicBezTo>
                    <a:pt x="1545590" y="3510280"/>
                    <a:pt x="1535430" y="3453130"/>
                    <a:pt x="1546860" y="3430270"/>
                  </a:cubicBezTo>
                  <a:cubicBezTo>
                    <a:pt x="1553210" y="3420110"/>
                    <a:pt x="1560830" y="3412490"/>
                    <a:pt x="1569720" y="3412490"/>
                  </a:cubicBezTo>
                  <a:cubicBezTo>
                    <a:pt x="1577340" y="3411220"/>
                    <a:pt x="1591310" y="3422650"/>
                    <a:pt x="1596390" y="3431540"/>
                  </a:cubicBezTo>
                  <a:cubicBezTo>
                    <a:pt x="1602740" y="3444240"/>
                    <a:pt x="1600200" y="3459480"/>
                    <a:pt x="1597660" y="3482340"/>
                  </a:cubicBezTo>
                  <a:cubicBezTo>
                    <a:pt x="1590040" y="3529330"/>
                    <a:pt x="1545590" y="3620770"/>
                    <a:pt x="1531620" y="3700780"/>
                  </a:cubicBezTo>
                  <a:cubicBezTo>
                    <a:pt x="1515110" y="3793490"/>
                    <a:pt x="1536700" y="3963670"/>
                    <a:pt x="1515110" y="4004310"/>
                  </a:cubicBezTo>
                  <a:cubicBezTo>
                    <a:pt x="1507490" y="4018280"/>
                    <a:pt x="1499870" y="4020820"/>
                    <a:pt x="1487170" y="4025900"/>
                  </a:cubicBezTo>
                  <a:cubicBezTo>
                    <a:pt x="1466850" y="4033520"/>
                    <a:pt x="1442720" y="4033520"/>
                    <a:pt x="1402080" y="4034790"/>
                  </a:cubicBezTo>
                  <a:cubicBezTo>
                    <a:pt x="1301750" y="4039870"/>
                    <a:pt x="923290" y="4058920"/>
                    <a:pt x="883920" y="4029710"/>
                  </a:cubicBezTo>
                  <a:cubicBezTo>
                    <a:pt x="875030" y="4023360"/>
                    <a:pt x="875030" y="4013200"/>
                    <a:pt x="876300" y="4006850"/>
                  </a:cubicBezTo>
                  <a:cubicBezTo>
                    <a:pt x="878840" y="3997960"/>
                    <a:pt x="891540" y="3985260"/>
                    <a:pt x="899160" y="3985260"/>
                  </a:cubicBezTo>
                  <a:cubicBezTo>
                    <a:pt x="908050" y="3985260"/>
                    <a:pt x="927100" y="4001770"/>
                    <a:pt x="927100" y="4010660"/>
                  </a:cubicBezTo>
                  <a:cubicBezTo>
                    <a:pt x="927100" y="4018280"/>
                    <a:pt x="909320" y="4036060"/>
                    <a:pt x="900430" y="4036060"/>
                  </a:cubicBezTo>
                  <a:cubicBezTo>
                    <a:pt x="892810" y="4037330"/>
                    <a:pt x="878840" y="4024630"/>
                    <a:pt x="876300" y="4017010"/>
                  </a:cubicBezTo>
                  <a:cubicBezTo>
                    <a:pt x="875030" y="4009390"/>
                    <a:pt x="877570" y="3996690"/>
                    <a:pt x="889000" y="3989070"/>
                  </a:cubicBezTo>
                  <a:cubicBezTo>
                    <a:pt x="935990" y="3957320"/>
                    <a:pt x="1306830" y="3995420"/>
                    <a:pt x="1399540" y="3983990"/>
                  </a:cubicBezTo>
                  <a:cubicBezTo>
                    <a:pt x="1435100" y="3980180"/>
                    <a:pt x="1455420" y="3986530"/>
                    <a:pt x="1471930" y="3966210"/>
                  </a:cubicBezTo>
                  <a:cubicBezTo>
                    <a:pt x="1502410" y="3929380"/>
                    <a:pt x="1464310" y="3790950"/>
                    <a:pt x="1477010" y="3708400"/>
                  </a:cubicBezTo>
                  <a:cubicBezTo>
                    <a:pt x="1489710" y="3629660"/>
                    <a:pt x="1537970" y="3531870"/>
                    <a:pt x="1546860" y="3481070"/>
                  </a:cubicBezTo>
                  <a:cubicBezTo>
                    <a:pt x="1550670" y="3456940"/>
                    <a:pt x="1541780" y="3436620"/>
                    <a:pt x="1549400" y="3425190"/>
                  </a:cubicBezTo>
                  <a:cubicBezTo>
                    <a:pt x="1554480" y="3416300"/>
                    <a:pt x="1567180" y="3411220"/>
                    <a:pt x="1574800" y="3412490"/>
                  </a:cubicBezTo>
                  <a:cubicBezTo>
                    <a:pt x="1583690" y="3413760"/>
                    <a:pt x="1592580" y="3420110"/>
                    <a:pt x="1596390" y="3431540"/>
                  </a:cubicBezTo>
                  <a:cubicBezTo>
                    <a:pt x="1606550" y="3456940"/>
                    <a:pt x="1593850" y="3515360"/>
                    <a:pt x="1586230" y="3575050"/>
                  </a:cubicBezTo>
                  <a:cubicBezTo>
                    <a:pt x="1573530" y="3670300"/>
                    <a:pt x="1539240" y="3886200"/>
                    <a:pt x="1511300" y="3953510"/>
                  </a:cubicBezTo>
                  <a:cubicBezTo>
                    <a:pt x="1498600" y="3980180"/>
                    <a:pt x="1488440" y="4000500"/>
                    <a:pt x="1473200" y="4005580"/>
                  </a:cubicBezTo>
                  <a:cubicBezTo>
                    <a:pt x="1460500" y="4010660"/>
                    <a:pt x="1442720" y="4004310"/>
                    <a:pt x="1428750" y="3994150"/>
                  </a:cubicBezTo>
                  <a:cubicBezTo>
                    <a:pt x="1405890" y="3975100"/>
                    <a:pt x="1395730" y="3919220"/>
                    <a:pt x="1363980" y="3879850"/>
                  </a:cubicBezTo>
                  <a:cubicBezTo>
                    <a:pt x="1318260" y="3823970"/>
                    <a:pt x="1219200" y="3761740"/>
                    <a:pt x="1163320" y="3704590"/>
                  </a:cubicBezTo>
                  <a:cubicBezTo>
                    <a:pt x="1118870" y="3658870"/>
                    <a:pt x="1090930" y="3624580"/>
                    <a:pt x="1049020" y="3568700"/>
                  </a:cubicBezTo>
                  <a:cubicBezTo>
                    <a:pt x="989330" y="3489960"/>
                    <a:pt x="906780" y="3368040"/>
                    <a:pt x="845820" y="3268980"/>
                  </a:cubicBezTo>
                  <a:cubicBezTo>
                    <a:pt x="789940" y="3177540"/>
                    <a:pt x="728980" y="3073400"/>
                    <a:pt x="697230" y="2994660"/>
                  </a:cubicBezTo>
                  <a:cubicBezTo>
                    <a:pt x="674370" y="2940050"/>
                    <a:pt x="674370" y="2890520"/>
                    <a:pt x="656590" y="2847340"/>
                  </a:cubicBezTo>
                  <a:cubicBezTo>
                    <a:pt x="641350" y="2810510"/>
                    <a:pt x="622300" y="2792730"/>
                    <a:pt x="603250" y="2748280"/>
                  </a:cubicBezTo>
                  <a:cubicBezTo>
                    <a:pt x="567690" y="2667000"/>
                    <a:pt x="515620" y="2509520"/>
                    <a:pt x="478790" y="2385060"/>
                  </a:cubicBezTo>
                  <a:cubicBezTo>
                    <a:pt x="443230" y="2258060"/>
                    <a:pt x="415290" y="2138680"/>
                    <a:pt x="387350" y="1995170"/>
                  </a:cubicBezTo>
                  <a:cubicBezTo>
                    <a:pt x="353060" y="1821180"/>
                    <a:pt x="318770" y="1619250"/>
                    <a:pt x="297180" y="1416050"/>
                  </a:cubicBezTo>
                  <a:cubicBezTo>
                    <a:pt x="274320" y="1192530"/>
                    <a:pt x="276860" y="864870"/>
                    <a:pt x="257810" y="708660"/>
                  </a:cubicBezTo>
                  <a:cubicBezTo>
                    <a:pt x="247650" y="631190"/>
                    <a:pt x="231140" y="593090"/>
                    <a:pt x="223520" y="534670"/>
                  </a:cubicBezTo>
                  <a:cubicBezTo>
                    <a:pt x="217170" y="480060"/>
                    <a:pt x="222250" y="415290"/>
                    <a:pt x="214630" y="369570"/>
                  </a:cubicBezTo>
                  <a:cubicBezTo>
                    <a:pt x="209550" y="336550"/>
                    <a:pt x="203200" y="313690"/>
                    <a:pt x="191770" y="285750"/>
                  </a:cubicBezTo>
                  <a:cubicBezTo>
                    <a:pt x="180340" y="256540"/>
                    <a:pt x="157480" y="224790"/>
                    <a:pt x="142240" y="198120"/>
                  </a:cubicBezTo>
                  <a:cubicBezTo>
                    <a:pt x="129540" y="176530"/>
                    <a:pt x="121920" y="161290"/>
                    <a:pt x="104140" y="139700"/>
                  </a:cubicBezTo>
                  <a:cubicBezTo>
                    <a:pt x="80010" y="109220"/>
                    <a:pt x="12700" y="64770"/>
                    <a:pt x="3810" y="39370"/>
                  </a:cubicBezTo>
                  <a:cubicBezTo>
                    <a:pt x="0" y="26670"/>
                    <a:pt x="3810" y="11430"/>
                    <a:pt x="10160" y="6350"/>
                  </a:cubicBezTo>
                  <a:cubicBezTo>
                    <a:pt x="1651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592628" y="6055042"/>
            <a:ext cx="664845" cy="857250"/>
            <a:chOff x="0" y="0"/>
            <a:chExt cx="886460" cy="1143000"/>
          </a:xfrm>
        </p:grpSpPr>
        <p:sp>
          <p:nvSpPr>
            <p:cNvPr id="40" name="Freeform 40"/>
            <p:cNvSpPr/>
            <p:nvPr/>
          </p:nvSpPr>
          <p:spPr>
            <a:xfrm>
              <a:off x="49530" y="45720"/>
              <a:ext cx="792480" cy="1068070"/>
            </a:xfrm>
            <a:custGeom>
              <a:avLst/>
              <a:gdLst/>
              <a:ahLst/>
              <a:cxnLst/>
              <a:rect l="l" t="t" r="r" b="b"/>
              <a:pathLst>
                <a:path w="792480" h="1068070">
                  <a:moveTo>
                    <a:pt x="123190" y="640080"/>
                  </a:moveTo>
                  <a:cubicBezTo>
                    <a:pt x="269240" y="880110"/>
                    <a:pt x="293370" y="915670"/>
                    <a:pt x="307340" y="910590"/>
                  </a:cubicBezTo>
                  <a:cubicBezTo>
                    <a:pt x="326390" y="902970"/>
                    <a:pt x="314960" y="788670"/>
                    <a:pt x="326390" y="740410"/>
                  </a:cubicBezTo>
                  <a:cubicBezTo>
                    <a:pt x="336550" y="702310"/>
                    <a:pt x="344170" y="688340"/>
                    <a:pt x="364490" y="642620"/>
                  </a:cubicBezTo>
                  <a:cubicBezTo>
                    <a:pt x="414020" y="527050"/>
                    <a:pt x="600710" y="113030"/>
                    <a:pt x="655320" y="40640"/>
                  </a:cubicBezTo>
                  <a:cubicBezTo>
                    <a:pt x="669290" y="21590"/>
                    <a:pt x="675640" y="15240"/>
                    <a:pt x="689610" y="8890"/>
                  </a:cubicBezTo>
                  <a:cubicBezTo>
                    <a:pt x="702310" y="3810"/>
                    <a:pt x="720090" y="1270"/>
                    <a:pt x="735330" y="5080"/>
                  </a:cubicBezTo>
                  <a:cubicBezTo>
                    <a:pt x="751840" y="11430"/>
                    <a:pt x="778510" y="31750"/>
                    <a:pt x="784860" y="49530"/>
                  </a:cubicBezTo>
                  <a:cubicBezTo>
                    <a:pt x="792480" y="68580"/>
                    <a:pt x="787400" y="100330"/>
                    <a:pt x="775970" y="116840"/>
                  </a:cubicBezTo>
                  <a:cubicBezTo>
                    <a:pt x="764540" y="132080"/>
                    <a:pt x="736600" y="147320"/>
                    <a:pt x="716280" y="146050"/>
                  </a:cubicBezTo>
                  <a:cubicBezTo>
                    <a:pt x="697230" y="146050"/>
                    <a:pt x="668020" y="130810"/>
                    <a:pt x="657860" y="114300"/>
                  </a:cubicBezTo>
                  <a:cubicBezTo>
                    <a:pt x="647700" y="97790"/>
                    <a:pt x="643890" y="64770"/>
                    <a:pt x="651510" y="46990"/>
                  </a:cubicBezTo>
                  <a:cubicBezTo>
                    <a:pt x="659130" y="29210"/>
                    <a:pt x="685800" y="10160"/>
                    <a:pt x="703580" y="5080"/>
                  </a:cubicBezTo>
                  <a:cubicBezTo>
                    <a:pt x="718820" y="0"/>
                    <a:pt x="736600" y="3810"/>
                    <a:pt x="749300" y="10160"/>
                  </a:cubicBezTo>
                  <a:cubicBezTo>
                    <a:pt x="762000" y="16510"/>
                    <a:pt x="775970" y="29210"/>
                    <a:pt x="782320" y="43180"/>
                  </a:cubicBezTo>
                  <a:cubicBezTo>
                    <a:pt x="788670" y="59690"/>
                    <a:pt x="788670" y="78740"/>
                    <a:pt x="781050" y="110490"/>
                  </a:cubicBezTo>
                  <a:cubicBezTo>
                    <a:pt x="758190" y="198120"/>
                    <a:pt x="614680" y="431800"/>
                    <a:pt x="542290" y="591820"/>
                  </a:cubicBezTo>
                  <a:cubicBezTo>
                    <a:pt x="472440" y="744220"/>
                    <a:pt x="430530" y="1004570"/>
                    <a:pt x="351790" y="1045210"/>
                  </a:cubicBezTo>
                  <a:cubicBezTo>
                    <a:pt x="311150" y="1068070"/>
                    <a:pt x="254000" y="1041400"/>
                    <a:pt x="217170" y="1019810"/>
                  </a:cubicBezTo>
                  <a:cubicBezTo>
                    <a:pt x="181610" y="999490"/>
                    <a:pt x="158750" y="966470"/>
                    <a:pt x="130810" y="923290"/>
                  </a:cubicBezTo>
                  <a:cubicBezTo>
                    <a:pt x="87630" y="862330"/>
                    <a:pt x="5080" y="722630"/>
                    <a:pt x="1270" y="673100"/>
                  </a:cubicBezTo>
                  <a:cubicBezTo>
                    <a:pt x="0" y="652780"/>
                    <a:pt x="7620" y="640080"/>
                    <a:pt x="16510" y="628650"/>
                  </a:cubicBezTo>
                  <a:cubicBezTo>
                    <a:pt x="25400" y="618490"/>
                    <a:pt x="43180" y="608330"/>
                    <a:pt x="57150" y="607060"/>
                  </a:cubicBezTo>
                  <a:cubicBezTo>
                    <a:pt x="71120" y="604520"/>
                    <a:pt x="90170" y="609600"/>
                    <a:pt x="101600" y="617220"/>
                  </a:cubicBezTo>
                  <a:cubicBezTo>
                    <a:pt x="110490" y="622300"/>
                    <a:pt x="123190" y="640080"/>
                    <a:pt x="123190" y="6400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 rot="0">
            <a:off x="9488368" y="6912293"/>
            <a:ext cx="7752834" cy="2459236"/>
            <a:chOff x="0" y="0"/>
            <a:chExt cx="10337113" cy="3278981"/>
          </a:xfrm>
        </p:grpSpPr>
        <p:grpSp>
          <p:nvGrpSpPr>
            <p:cNvPr id="42" name="Group 42"/>
            <p:cNvGrpSpPr/>
            <p:nvPr/>
          </p:nvGrpSpPr>
          <p:grpSpPr>
            <a:xfrm rot="0">
              <a:off x="0" y="0"/>
              <a:ext cx="10337113" cy="3278981"/>
              <a:chOff x="0" y="0"/>
              <a:chExt cx="2041899" cy="6477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04191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6477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738531" y="488232"/>
                    </a:lnTo>
                    <a:cubicBezTo>
                      <a:pt x="1915461" y="488232"/>
                      <a:pt x="2041899" y="364720"/>
                      <a:pt x="2041899" y="241300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0"/>
                <a:ext cx="2041899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349833" y="486130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关注该短语所在句子及其前面内容，找到核心词more successful，再与选项进行比对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651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29.What does the shallowing hypothesis assume?【细节题】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A.Readers treat digital texts lightly.  B.Digital texts are simpler to understand.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C.People select digital texts randomly.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D.Digital texts are suitable for social media.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grpSp>
        <p:nvGrpSpPr>
          <p:cNvPr id="16" name="Group 16"/>
          <p:cNvGrpSpPr/>
          <p:nvPr/>
        </p:nvGrpSpPr>
        <p:grpSpPr>
          <a:xfrm rot="0">
            <a:off x="13350240" y="2307908"/>
            <a:ext cx="2203133" cy="372428"/>
            <a:chOff x="0" y="0"/>
            <a:chExt cx="2937510" cy="496570"/>
          </a:xfrm>
        </p:grpSpPr>
        <p:sp>
          <p:nvSpPr>
            <p:cNvPr id="17" name="Freeform 17"/>
            <p:cNvSpPr/>
            <p:nvPr/>
          </p:nvSpPr>
          <p:spPr>
            <a:xfrm>
              <a:off x="-36830" y="-22860"/>
              <a:ext cx="2988310" cy="679450"/>
            </a:xfrm>
            <a:custGeom>
              <a:avLst/>
              <a:gdLst/>
              <a:ahLst/>
              <a:cxnLst/>
              <a:rect l="l" t="t" r="r" b="b"/>
              <a:pathLst>
                <a:path w="2988310" h="679450">
                  <a:moveTo>
                    <a:pt x="87630" y="95250"/>
                  </a:moveTo>
                  <a:cubicBezTo>
                    <a:pt x="2360930" y="90170"/>
                    <a:pt x="2374900" y="80010"/>
                    <a:pt x="2452370" y="74930"/>
                  </a:cubicBezTo>
                  <a:cubicBezTo>
                    <a:pt x="2573020" y="68580"/>
                    <a:pt x="2849880" y="0"/>
                    <a:pt x="2923540" y="73660"/>
                  </a:cubicBezTo>
                  <a:cubicBezTo>
                    <a:pt x="2988310" y="138430"/>
                    <a:pt x="2987040" y="377190"/>
                    <a:pt x="2923540" y="441960"/>
                  </a:cubicBezTo>
                  <a:cubicBezTo>
                    <a:pt x="2852420" y="513080"/>
                    <a:pt x="2595880" y="436880"/>
                    <a:pt x="2473960" y="443230"/>
                  </a:cubicBezTo>
                  <a:cubicBezTo>
                    <a:pt x="2390140" y="447040"/>
                    <a:pt x="2369820" y="458470"/>
                    <a:pt x="2263140" y="463550"/>
                  </a:cubicBezTo>
                  <a:cubicBezTo>
                    <a:pt x="1918970" y="481330"/>
                    <a:pt x="299720" y="679450"/>
                    <a:pt x="87630" y="467360"/>
                  </a:cubicBezTo>
                  <a:cubicBezTo>
                    <a:pt x="0" y="379730"/>
                    <a:pt x="87630" y="95250"/>
                    <a:pt x="87630" y="95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9565957" y="2953702"/>
            <a:ext cx="2300288" cy="404812"/>
            <a:chOff x="0" y="0"/>
            <a:chExt cx="3067050" cy="539750"/>
          </a:xfrm>
        </p:grpSpPr>
        <p:sp>
          <p:nvSpPr>
            <p:cNvPr id="19" name="Freeform 19"/>
            <p:cNvSpPr/>
            <p:nvPr/>
          </p:nvSpPr>
          <p:spPr>
            <a:xfrm>
              <a:off x="50800" y="1270"/>
              <a:ext cx="2965450" cy="541020"/>
            </a:xfrm>
            <a:custGeom>
              <a:avLst/>
              <a:gdLst/>
              <a:ahLst/>
              <a:cxnLst/>
              <a:rect l="l" t="t" r="r" b="b"/>
              <a:pathLst>
                <a:path w="2965450" h="541020">
                  <a:moveTo>
                    <a:pt x="0" y="120650"/>
                  </a:moveTo>
                  <a:cubicBezTo>
                    <a:pt x="508000" y="62230"/>
                    <a:pt x="601980" y="59690"/>
                    <a:pt x="791210" y="54610"/>
                  </a:cubicBezTo>
                  <a:cubicBezTo>
                    <a:pt x="1192530" y="45720"/>
                    <a:pt x="2340610" y="0"/>
                    <a:pt x="2665730" y="49530"/>
                  </a:cubicBezTo>
                  <a:cubicBezTo>
                    <a:pt x="2783840" y="68580"/>
                    <a:pt x="2849880" y="95250"/>
                    <a:pt x="2900680" y="124460"/>
                  </a:cubicBezTo>
                  <a:cubicBezTo>
                    <a:pt x="2932430" y="143510"/>
                    <a:pt x="2965450" y="158750"/>
                    <a:pt x="2965450" y="185420"/>
                  </a:cubicBezTo>
                  <a:cubicBezTo>
                    <a:pt x="2962910" y="238760"/>
                    <a:pt x="2830830" y="365760"/>
                    <a:pt x="2680970" y="419100"/>
                  </a:cubicBezTo>
                  <a:cubicBezTo>
                    <a:pt x="2343150" y="541020"/>
                    <a:pt x="1281430" y="407670"/>
                    <a:pt x="829310" y="421640"/>
                  </a:cubicBezTo>
                  <a:cubicBezTo>
                    <a:pt x="567690" y="429260"/>
                    <a:pt x="342900" y="439420"/>
                    <a:pt x="209550" y="457200"/>
                  </a:cubicBezTo>
                  <a:cubicBezTo>
                    <a:pt x="144780" y="466090"/>
                    <a:pt x="101600" y="510540"/>
                    <a:pt x="66040" y="486410"/>
                  </a:cubicBezTo>
                  <a:cubicBezTo>
                    <a:pt x="11430" y="449580"/>
                    <a:pt x="0" y="120650"/>
                    <a:pt x="0" y="1206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1664315" y="2784158"/>
            <a:ext cx="1917383" cy="761048"/>
            <a:chOff x="0" y="0"/>
            <a:chExt cx="2556510" cy="1014730"/>
          </a:xfrm>
        </p:grpSpPr>
        <p:sp>
          <p:nvSpPr>
            <p:cNvPr id="21" name="Freeform 21"/>
            <p:cNvSpPr/>
            <p:nvPr/>
          </p:nvSpPr>
          <p:spPr>
            <a:xfrm>
              <a:off x="45720" y="40640"/>
              <a:ext cx="2470150" cy="930910"/>
            </a:xfrm>
            <a:custGeom>
              <a:avLst/>
              <a:gdLst/>
              <a:ahLst/>
              <a:cxnLst/>
              <a:rect l="l" t="t" r="r" b="b"/>
              <a:pathLst>
                <a:path w="2470150" h="930910">
                  <a:moveTo>
                    <a:pt x="302260" y="781050"/>
                  </a:moveTo>
                  <a:cubicBezTo>
                    <a:pt x="567690" y="789940"/>
                    <a:pt x="701040" y="831850"/>
                    <a:pt x="820420" y="843280"/>
                  </a:cubicBezTo>
                  <a:cubicBezTo>
                    <a:pt x="946150" y="854710"/>
                    <a:pt x="1099820" y="842010"/>
                    <a:pt x="1207770" y="849630"/>
                  </a:cubicBezTo>
                  <a:cubicBezTo>
                    <a:pt x="1286510" y="853440"/>
                    <a:pt x="1327150" y="866140"/>
                    <a:pt x="1409700" y="869950"/>
                  </a:cubicBezTo>
                  <a:cubicBezTo>
                    <a:pt x="1545590" y="877570"/>
                    <a:pt x="1827530" y="880110"/>
                    <a:pt x="1946910" y="871220"/>
                  </a:cubicBezTo>
                  <a:cubicBezTo>
                    <a:pt x="2006600" y="867410"/>
                    <a:pt x="2033270" y="862330"/>
                    <a:pt x="2081530" y="850900"/>
                  </a:cubicBezTo>
                  <a:cubicBezTo>
                    <a:pt x="2142490" y="836930"/>
                    <a:pt x="2223770" y="814070"/>
                    <a:pt x="2280920" y="788670"/>
                  </a:cubicBezTo>
                  <a:cubicBezTo>
                    <a:pt x="2326640" y="767080"/>
                    <a:pt x="2376170" y="753110"/>
                    <a:pt x="2399030" y="712470"/>
                  </a:cubicBezTo>
                  <a:cubicBezTo>
                    <a:pt x="2430780" y="657860"/>
                    <a:pt x="2419350" y="519430"/>
                    <a:pt x="2409190" y="463550"/>
                  </a:cubicBezTo>
                  <a:cubicBezTo>
                    <a:pt x="2404110" y="433070"/>
                    <a:pt x="2396490" y="417830"/>
                    <a:pt x="2379980" y="394970"/>
                  </a:cubicBezTo>
                  <a:cubicBezTo>
                    <a:pt x="2359660" y="364490"/>
                    <a:pt x="2321560" y="327660"/>
                    <a:pt x="2288540" y="303530"/>
                  </a:cubicBezTo>
                  <a:cubicBezTo>
                    <a:pt x="2258060" y="283210"/>
                    <a:pt x="2233930" y="271780"/>
                    <a:pt x="2194560" y="257810"/>
                  </a:cubicBezTo>
                  <a:cubicBezTo>
                    <a:pt x="2137410" y="237490"/>
                    <a:pt x="2049780" y="220980"/>
                    <a:pt x="1971040" y="209550"/>
                  </a:cubicBezTo>
                  <a:cubicBezTo>
                    <a:pt x="1885950" y="195580"/>
                    <a:pt x="1800860" y="199390"/>
                    <a:pt x="1703070" y="184150"/>
                  </a:cubicBezTo>
                  <a:cubicBezTo>
                    <a:pt x="1586230" y="166370"/>
                    <a:pt x="1424940" y="118110"/>
                    <a:pt x="1320800" y="99060"/>
                  </a:cubicBezTo>
                  <a:cubicBezTo>
                    <a:pt x="1248410" y="86360"/>
                    <a:pt x="1211580" y="78740"/>
                    <a:pt x="1136650" y="72390"/>
                  </a:cubicBezTo>
                  <a:cubicBezTo>
                    <a:pt x="1022350" y="63500"/>
                    <a:pt x="807720" y="50800"/>
                    <a:pt x="699770" y="60960"/>
                  </a:cubicBezTo>
                  <a:cubicBezTo>
                    <a:pt x="637540" y="66040"/>
                    <a:pt x="598170" y="76200"/>
                    <a:pt x="551180" y="91440"/>
                  </a:cubicBezTo>
                  <a:cubicBezTo>
                    <a:pt x="505460" y="106680"/>
                    <a:pt x="468630" y="127000"/>
                    <a:pt x="424180" y="151130"/>
                  </a:cubicBezTo>
                  <a:cubicBezTo>
                    <a:pt x="373380" y="179070"/>
                    <a:pt x="316230" y="205740"/>
                    <a:pt x="264160" y="254000"/>
                  </a:cubicBezTo>
                  <a:cubicBezTo>
                    <a:pt x="195580" y="314960"/>
                    <a:pt x="92710" y="445770"/>
                    <a:pt x="67310" y="508000"/>
                  </a:cubicBezTo>
                  <a:cubicBezTo>
                    <a:pt x="54610" y="538480"/>
                    <a:pt x="58420" y="562610"/>
                    <a:pt x="57150" y="582930"/>
                  </a:cubicBezTo>
                  <a:cubicBezTo>
                    <a:pt x="55880" y="596900"/>
                    <a:pt x="53340" y="605790"/>
                    <a:pt x="55880" y="618490"/>
                  </a:cubicBezTo>
                  <a:cubicBezTo>
                    <a:pt x="59690" y="636270"/>
                    <a:pt x="69850" y="657860"/>
                    <a:pt x="85090" y="675640"/>
                  </a:cubicBezTo>
                  <a:cubicBezTo>
                    <a:pt x="104140" y="699770"/>
                    <a:pt x="139700" y="727710"/>
                    <a:pt x="171450" y="744220"/>
                  </a:cubicBezTo>
                  <a:cubicBezTo>
                    <a:pt x="204470" y="760730"/>
                    <a:pt x="237490" y="767080"/>
                    <a:pt x="281940" y="773430"/>
                  </a:cubicBezTo>
                  <a:cubicBezTo>
                    <a:pt x="349250" y="783590"/>
                    <a:pt x="473710" y="772160"/>
                    <a:pt x="537210" y="781050"/>
                  </a:cubicBezTo>
                  <a:cubicBezTo>
                    <a:pt x="575310" y="786130"/>
                    <a:pt x="608330" y="789940"/>
                    <a:pt x="629920" y="805180"/>
                  </a:cubicBezTo>
                  <a:cubicBezTo>
                    <a:pt x="647700" y="819150"/>
                    <a:pt x="661670" y="847090"/>
                    <a:pt x="665480" y="863600"/>
                  </a:cubicBezTo>
                  <a:cubicBezTo>
                    <a:pt x="668020" y="872490"/>
                    <a:pt x="669290" y="881380"/>
                    <a:pt x="665480" y="886460"/>
                  </a:cubicBezTo>
                  <a:cubicBezTo>
                    <a:pt x="660400" y="894080"/>
                    <a:pt x="645160" y="900430"/>
                    <a:pt x="636270" y="899160"/>
                  </a:cubicBezTo>
                  <a:cubicBezTo>
                    <a:pt x="629920" y="897890"/>
                    <a:pt x="621030" y="890270"/>
                    <a:pt x="618490" y="882650"/>
                  </a:cubicBezTo>
                  <a:cubicBezTo>
                    <a:pt x="615950" y="876300"/>
                    <a:pt x="617220" y="864870"/>
                    <a:pt x="622300" y="859790"/>
                  </a:cubicBezTo>
                  <a:cubicBezTo>
                    <a:pt x="627380" y="853440"/>
                    <a:pt x="643890" y="847090"/>
                    <a:pt x="651510" y="850900"/>
                  </a:cubicBezTo>
                  <a:cubicBezTo>
                    <a:pt x="659130" y="854710"/>
                    <a:pt x="669290" y="876300"/>
                    <a:pt x="665480" y="883920"/>
                  </a:cubicBezTo>
                  <a:cubicBezTo>
                    <a:pt x="662940" y="891540"/>
                    <a:pt x="647700" y="901700"/>
                    <a:pt x="638810" y="899160"/>
                  </a:cubicBezTo>
                  <a:cubicBezTo>
                    <a:pt x="627380" y="896620"/>
                    <a:pt x="622300" y="855980"/>
                    <a:pt x="605790" y="844550"/>
                  </a:cubicBezTo>
                  <a:cubicBezTo>
                    <a:pt x="589280" y="831850"/>
                    <a:pt x="567690" y="835660"/>
                    <a:pt x="535940" y="831850"/>
                  </a:cubicBezTo>
                  <a:cubicBezTo>
                    <a:pt x="467360" y="822960"/>
                    <a:pt x="283210" y="833120"/>
                    <a:pt x="205740" y="812800"/>
                  </a:cubicBezTo>
                  <a:cubicBezTo>
                    <a:pt x="160020" y="801370"/>
                    <a:pt x="132080" y="783590"/>
                    <a:pt x="102870" y="763270"/>
                  </a:cubicBezTo>
                  <a:cubicBezTo>
                    <a:pt x="77470" y="744220"/>
                    <a:pt x="55880" y="722630"/>
                    <a:pt x="39370" y="698500"/>
                  </a:cubicBezTo>
                  <a:cubicBezTo>
                    <a:pt x="22860" y="674370"/>
                    <a:pt x="8890" y="650240"/>
                    <a:pt x="5080" y="619760"/>
                  </a:cubicBezTo>
                  <a:cubicBezTo>
                    <a:pt x="0" y="579120"/>
                    <a:pt x="8890" y="521970"/>
                    <a:pt x="27940" y="474980"/>
                  </a:cubicBezTo>
                  <a:cubicBezTo>
                    <a:pt x="49530" y="421640"/>
                    <a:pt x="95250" y="370840"/>
                    <a:pt x="135890" y="321310"/>
                  </a:cubicBezTo>
                  <a:cubicBezTo>
                    <a:pt x="180340" y="269240"/>
                    <a:pt x="223520" y="217170"/>
                    <a:pt x="284480" y="172720"/>
                  </a:cubicBezTo>
                  <a:cubicBezTo>
                    <a:pt x="354330" y="121920"/>
                    <a:pt x="462280" y="68580"/>
                    <a:pt x="539750" y="41910"/>
                  </a:cubicBezTo>
                  <a:cubicBezTo>
                    <a:pt x="598170" y="21590"/>
                    <a:pt x="632460" y="15240"/>
                    <a:pt x="699770" y="10160"/>
                  </a:cubicBezTo>
                  <a:cubicBezTo>
                    <a:pt x="811530" y="0"/>
                    <a:pt x="1029970" y="12700"/>
                    <a:pt x="1145540" y="22860"/>
                  </a:cubicBezTo>
                  <a:cubicBezTo>
                    <a:pt x="1221740" y="29210"/>
                    <a:pt x="1259840" y="36830"/>
                    <a:pt x="1332230" y="49530"/>
                  </a:cubicBezTo>
                  <a:cubicBezTo>
                    <a:pt x="1436370" y="68580"/>
                    <a:pt x="1579880" y="111760"/>
                    <a:pt x="1711960" y="134620"/>
                  </a:cubicBezTo>
                  <a:cubicBezTo>
                    <a:pt x="1851660" y="158750"/>
                    <a:pt x="2068830" y="167640"/>
                    <a:pt x="2150110" y="186690"/>
                  </a:cubicBezTo>
                  <a:cubicBezTo>
                    <a:pt x="2181860" y="194310"/>
                    <a:pt x="2190750" y="200660"/>
                    <a:pt x="2214880" y="210820"/>
                  </a:cubicBezTo>
                  <a:cubicBezTo>
                    <a:pt x="2245360" y="224790"/>
                    <a:pt x="2286000" y="240030"/>
                    <a:pt x="2319020" y="264160"/>
                  </a:cubicBezTo>
                  <a:cubicBezTo>
                    <a:pt x="2357120" y="292100"/>
                    <a:pt x="2401570" y="335280"/>
                    <a:pt x="2425700" y="372110"/>
                  </a:cubicBezTo>
                  <a:cubicBezTo>
                    <a:pt x="2444750" y="402590"/>
                    <a:pt x="2453640" y="424180"/>
                    <a:pt x="2459990" y="462280"/>
                  </a:cubicBezTo>
                  <a:cubicBezTo>
                    <a:pt x="2470150" y="525780"/>
                    <a:pt x="2470150" y="668020"/>
                    <a:pt x="2449830" y="720090"/>
                  </a:cubicBezTo>
                  <a:cubicBezTo>
                    <a:pt x="2439670" y="746760"/>
                    <a:pt x="2426970" y="755650"/>
                    <a:pt x="2406650" y="773430"/>
                  </a:cubicBezTo>
                  <a:cubicBezTo>
                    <a:pt x="2378710" y="796290"/>
                    <a:pt x="2336800" y="817880"/>
                    <a:pt x="2291080" y="838200"/>
                  </a:cubicBezTo>
                  <a:cubicBezTo>
                    <a:pt x="2233930" y="862330"/>
                    <a:pt x="2147570" y="887730"/>
                    <a:pt x="2085340" y="901700"/>
                  </a:cubicBezTo>
                  <a:cubicBezTo>
                    <a:pt x="2034540" y="913130"/>
                    <a:pt x="2009140" y="918210"/>
                    <a:pt x="1946910" y="922020"/>
                  </a:cubicBezTo>
                  <a:cubicBezTo>
                    <a:pt x="1827530" y="930910"/>
                    <a:pt x="1544320" y="928370"/>
                    <a:pt x="1408430" y="920750"/>
                  </a:cubicBezTo>
                  <a:cubicBezTo>
                    <a:pt x="1324610" y="915670"/>
                    <a:pt x="1286510" y="904240"/>
                    <a:pt x="1207770" y="899160"/>
                  </a:cubicBezTo>
                  <a:cubicBezTo>
                    <a:pt x="1098550" y="892810"/>
                    <a:pt x="941070" y="905510"/>
                    <a:pt x="815340" y="894080"/>
                  </a:cubicBezTo>
                  <a:cubicBezTo>
                    <a:pt x="695960" y="881380"/>
                    <a:pt x="567690" y="840740"/>
                    <a:pt x="471170" y="831850"/>
                  </a:cubicBezTo>
                  <a:cubicBezTo>
                    <a:pt x="403860" y="825500"/>
                    <a:pt x="323850" y="845820"/>
                    <a:pt x="295910" y="830580"/>
                  </a:cubicBezTo>
                  <a:cubicBezTo>
                    <a:pt x="284480" y="824230"/>
                    <a:pt x="276860" y="811530"/>
                    <a:pt x="276860" y="803910"/>
                  </a:cubicBezTo>
                  <a:cubicBezTo>
                    <a:pt x="278130" y="795020"/>
                    <a:pt x="302260" y="781050"/>
                    <a:pt x="302260" y="7810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745933" y="5837872"/>
            <a:ext cx="2396490" cy="375285"/>
            <a:chOff x="0" y="0"/>
            <a:chExt cx="3195320" cy="500380"/>
          </a:xfrm>
        </p:grpSpPr>
        <p:sp>
          <p:nvSpPr>
            <p:cNvPr id="23" name="Freeform 23"/>
            <p:cNvSpPr/>
            <p:nvPr/>
          </p:nvSpPr>
          <p:spPr>
            <a:xfrm>
              <a:off x="13970" y="41910"/>
              <a:ext cx="3133090" cy="419100"/>
            </a:xfrm>
            <a:custGeom>
              <a:avLst/>
              <a:gdLst/>
              <a:ahLst/>
              <a:cxnLst/>
              <a:rect l="l" t="t" r="r" b="b"/>
              <a:pathLst>
                <a:path w="3133090" h="419100">
                  <a:moveTo>
                    <a:pt x="92710" y="11430"/>
                  </a:moveTo>
                  <a:cubicBezTo>
                    <a:pt x="508000" y="43180"/>
                    <a:pt x="660400" y="44450"/>
                    <a:pt x="774700" y="38100"/>
                  </a:cubicBezTo>
                  <a:cubicBezTo>
                    <a:pt x="864870" y="33020"/>
                    <a:pt x="908050" y="19050"/>
                    <a:pt x="1017270" y="12700"/>
                  </a:cubicBezTo>
                  <a:cubicBezTo>
                    <a:pt x="1238250" y="0"/>
                    <a:pt x="1769110" y="0"/>
                    <a:pt x="2033270" y="8890"/>
                  </a:cubicBezTo>
                  <a:cubicBezTo>
                    <a:pt x="2203450" y="13970"/>
                    <a:pt x="2303780" y="31750"/>
                    <a:pt x="2452370" y="38100"/>
                  </a:cubicBezTo>
                  <a:cubicBezTo>
                    <a:pt x="2620010" y="44450"/>
                    <a:pt x="2913380" y="29210"/>
                    <a:pt x="2990850" y="43180"/>
                  </a:cubicBezTo>
                  <a:cubicBezTo>
                    <a:pt x="3013710" y="48260"/>
                    <a:pt x="3018790" y="50800"/>
                    <a:pt x="3032760" y="59690"/>
                  </a:cubicBezTo>
                  <a:cubicBezTo>
                    <a:pt x="3053080" y="71120"/>
                    <a:pt x="3082290" y="93980"/>
                    <a:pt x="3098800" y="118110"/>
                  </a:cubicBezTo>
                  <a:cubicBezTo>
                    <a:pt x="3115310" y="140970"/>
                    <a:pt x="3125470" y="176530"/>
                    <a:pt x="3130550" y="200660"/>
                  </a:cubicBezTo>
                  <a:cubicBezTo>
                    <a:pt x="3133090" y="217170"/>
                    <a:pt x="3131820" y="229870"/>
                    <a:pt x="3130550" y="245110"/>
                  </a:cubicBezTo>
                  <a:cubicBezTo>
                    <a:pt x="3128010" y="259080"/>
                    <a:pt x="3126740" y="271780"/>
                    <a:pt x="3119120" y="288290"/>
                  </a:cubicBezTo>
                  <a:cubicBezTo>
                    <a:pt x="3110230" y="309880"/>
                    <a:pt x="3091180" y="341630"/>
                    <a:pt x="3069590" y="360680"/>
                  </a:cubicBezTo>
                  <a:cubicBezTo>
                    <a:pt x="3048000" y="379730"/>
                    <a:pt x="3013710" y="393700"/>
                    <a:pt x="2990850" y="401320"/>
                  </a:cubicBezTo>
                  <a:cubicBezTo>
                    <a:pt x="2975610" y="406400"/>
                    <a:pt x="2965450" y="407670"/>
                    <a:pt x="2947670" y="406400"/>
                  </a:cubicBezTo>
                  <a:cubicBezTo>
                    <a:pt x="2919730" y="405130"/>
                    <a:pt x="2858770" y="410210"/>
                    <a:pt x="2843530" y="382270"/>
                  </a:cubicBezTo>
                  <a:cubicBezTo>
                    <a:pt x="2814320" y="332740"/>
                    <a:pt x="2908300" y="57150"/>
                    <a:pt x="2957830" y="33020"/>
                  </a:cubicBezTo>
                  <a:cubicBezTo>
                    <a:pt x="2980690" y="21590"/>
                    <a:pt x="3009900" y="45720"/>
                    <a:pt x="3032760" y="59690"/>
                  </a:cubicBezTo>
                  <a:cubicBezTo>
                    <a:pt x="3056890" y="73660"/>
                    <a:pt x="3083560" y="99060"/>
                    <a:pt x="3098800" y="118110"/>
                  </a:cubicBezTo>
                  <a:cubicBezTo>
                    <a:pt x="3108960" y="130810"/>
                    <a:pt x="3114040" y="140970"/>
                    <a:pt x="3119120" y="157480"/>
                  </a:cubicBezTo>
                  <a:cubicBezTo>
                    <a:pt x="3126740" y="180340"/>
                    <a:pt x="3133090" y="215900"/>
                    <a:pt x="3130550" y="245110"/>
                  </a:cubicBezTo>
                  <a:cubicBezTo>
                    <a:pt x="3126740" y="273050"/>
                    <a:pt x="3111500" y="306070"/>
                    <a:pt x="3098800" y="326390"/>
                  </a:cubicBezTo>
                  <a:cubicBezTo>
                    <a:pt x="3089910" y="341630"/>
                    <a:pt x="3081020" y="350520"/>
                    <a:pt x="3069590" y="360680"/>
                  </a:cubicBezTo>
                  <a:cubicBezTo>
                    <a:pt x="3058160" y="369570"/>
                    <a:pt x="3048000" y="378460"/>
                    <a:pt x="3032760" y="384810"/>
                  </a:cubicBezTo>
                  <a:cubicBezTo>
                    <a:pt x="3011170" y="394970"/>
                    <a:pt x="2988310" y="401320"/>
                    <a:pt x="2947670" y="406400"/>
                  </a:cubicBezTo>
                  <a:cubicBezTo>
                    <a:pt x="2843530" y="419100"/>
                    <a:pt x="2565400" y="411480"/>
                    <a:pt x="2395220" y="405130"/>
                  </a:cubicBezTo>
                  <a:cubicBezTo>
                    <a:pt x="2246630" y="400050"/>
                    <a:pt x="2141220" y="382270"/>
                    <a:pt x="1978660" y="377190"/>
                  </a:cubicBezTo>
                  <a:cubicBezTo>
                    <a:pt x="1747520" y="369570"/>
                    <a:pt x="1369060" y="369570"/>
                    <a:pt x="1139190" y="377190"/>
                  </a:cubicBezTo>
                  <a:cubicBezTo>
                    <a:pt x="980440" y="383540"/>
                    <a:pt x="882650" y="402590"/>
                    <a:pt x="735330" y="406400"/>
                  </a:cubicBezTo>
                  <a:cubicBezTo>
                    <a:pt x="557530" y="410210"/>
                    <a:pt x="266700" y="400050"/>
                    <a:pt x="147320" y="392430"/>
                  </a:cubicBezTo>
                  <a:cubicBezTo>
                    <a:pt x="95250" y="388620"/>
                    <a:pt x="57150" y="405130"/>
                    <a:pt x="36830" y="378460"/>
                  </a:cubicBezTo>
                  <a:cubicBezTo>
                    <a:pt x="0" y="330200"/>
                    <a:pt x="92710" y="11430"/>
                    <a:pt x="92710" y="114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4162425" y="6121718"/>
            <a:ext cx="4483418" cy="180022"/>
            <a:chOff x="0" y="0"/>
            <a:chExt cx="5977890" cy="240030"/>
          </a:xfrm>
        </p:grpSpPr>
        <p:sp>
          <p:nvSpPr>
            <p:cNvPr id="25" name="Freeform 25"/>
            <p:cNvSpPr/>
            <p:nvPr/>
          </p:nvSpPr>
          <p:spPr>
            <a:xfrm>
              <a:off x="48260" y="44450"/>
              <a:ext cx="5880100" cy="153670"/>
            </a:xfrm>
            <a:custGeom>
              <a:avLst/>
              <a:gdLst/>
              <a:ahLst/>
              <a:cxnLst/>
              <a:rect l="l" t="t" r="r" b="b"/>
              <a:pathLst>
                <a:path w="5880100" h="153670">
                  <a:moveTo>
                    <a:pt x="30480" y="6350"/>
                  </a:moveTo>
                  <a:cubicBezTo>
                    <a:pt x="332740" y="38100"/>
                    <a:pt x="571500" y="26670"/>
                    <a:pt x="764540" y="31750"/>
                  </a:cubicBezTo>
                  <a:cubicBezTo>
                    <a:pt x="970280" y="35560"/>
                    <a:pt x="1225550" y="43180"/>
                    <a:pt x="1399540" y="55880"/>
                  </a:cubicBezTo>
                  <a:cubicBezTo>
                    <a:pt x="1524000" y="64770"/>
                    <a:pt x="1616710" y="85090"/>
                    <a:pt x="1715770" y="91440"/>
                  </a:cubicBezTo>
                  <a:cubicBezTo>
                    <a:pt x="1804670" y="96520"/>
                    <a:pt x="1852930" y="92710"/>
                    <a:pt x="1967230" y="93980"/>
                  </a:cubicBezTo>
                  <a:cubicBezTo>
                    <a:pt x="2212340" y="95250"/>
                    <a:pt x="2800350" y="102870"/>
                    <a:pt x="3129280" y="93980"/>
                  </a:cubicBezTo>
                  <a:cubicBezTo>
                    <a:pt x="3373120" y="86360"/>
                    <a:pt x="3530600" y="64770"/>
                    <a:pt x="3764280" y="58420"/>
                  </a:cubicBezTo>
                  <a:cubicBezTo>
                    <a:pt x="4052570" y="50800"/>
                    <a:pt x="4413250" y="60960"/>
                    <a:pt x="4729480" y="55880"/>
                  </a:cubicBezTo>
                  <a:cubicBezTo>
                    <a:pt x="5033010" y="52070"/>
                    <a:pt x="5415280" y="41910"/>
                    <a:pt x="5623560" y="31750"/>
                  </a:cubicBezTo>
                  <a:cubicBezTo>
                    <a:pt x="5734050" y="25400"/>
                    <a:pt x="5875020" y="0"/>
                    <a:pt x="5878830" y="11430"/>
                  </a:cubicBezTo>
                  <a:cubicBezTo>
                    <a:pt x="5880100" y="15240"/>
                    <a:pt x="5845810" y="25400"/>
                    <a:pt x="5847080" y="31750"/>
                  </a:cubicBezTo>
                  <a:cubicBezTo>
                    <a:pt x="5847080" y="36830"/>
                    <a:pt x="5868670" y="36830"/>
                    <a:pt x="5872480" y="43180"/>
                  </a:cubicBezTo>
                  <a:cubicBezTo>
                    <a:pt x="5876290" y="50800"/>
                    <a:pt x="5873750" y="71120"/>
                    <a:pt x="5866130" y="76200"/>
                  </a:cubicBezTo>
                  <a:cubicBezTo>
                    <a:pt x="5859780" y="81280"/>
                    <a:pt x="5838190" y="80010"/>
                    <a:pt x="5833110" y="73660"/>
                  </a:cubicBezTo>
                  <a:cubicBezTo>
                    <a:pt x="5826760" y="68580"/>
                    <a:pt x="5825490" y="50800"/>
                    <a:pt x="5829300" y="43180"/>
                  </a:cubicBezTo>
                  <a:cubicBezTo>
                    <a:pt x="5833110" y="36830"/>
                    <a:pt x="5843270" y="30480"/>
                    <a:pt x="5849620" y="31750"/>
                  </a:cubicBezTo>
                  <a:cubicBezTo>
                    <a:pt x="5858510" y="31750"/>
                    <a:pt x="5872480" y="40640"/>
                    <a:pt x="5875020" y="48260"/>
                  </a:cubicBezTo>
                  <a:cubicBezTo>
                    <a:pt x="5877560" y="54610"/>
                    <a:pt x="5875020" y="66040"/>
                    <a:pt x="5871210" y="72390"/>
                  </a:cubicBezTo>
                  <a:cubicBezTo>
                    <a:pt x="5867400" y="77470"/>
                    <a:pt x="5855970" y="83820"/>
                    <a:pt x="5849620" y="82550"/>
                  </a:cubicBezTo>
                  <a:cubicBezTo>
                    <a:pt x="5840730" y="80010"/>
                    <a:pt x="5825490" y="62230"/>
                    <a:pt x="5825490" y="53340"/>
                  </a:cubicBezTo>
                  <a:cubicBezTo>
                    <a:pt x="5826760" y="45720"/>
                    <a:pt x="5844540" y="30480"/>
                    <a:pt x="5852160" y="31750"/>
                  </a:cubicBezTo>
                  <a:cubicBezTo>
                    <a:pt x="5861050" y="31750"/>
                    <a:pt x="5876290" y="46990"/>
                    <a:pt x="5876290" y="54610"/>
                  </a:cubicBezTo>
                  <a:cubicBezTo>
                    <a:pt x="5877560" y="63500"/>
                    <a:pt x="5855970" y="82550"/>
                    <a:pt x="5855970" y="81280"/>
                  </a:cubicBezTo>
                  <a:cubicBezTo>
                    <a:pt x="5854700" y="81280"/>
                    <a:pt x="5869940" y="66040"/>
                    <a:pt x="5866130" y="60960"/>
                  </a:cubicBezTo>
                  <a:cubicBezTo>
                    <a:pt x="5855970" y="45720"/>
                    <a:pt x="5730240" y="76200"/>
                    <a:pt x="5623560" y="82550"/>
                  </a:cubicBezTo>
                  <a:cubicBezTo>
                    <a:pt x="5419090" y="93980"/>
                    <a:pt x="5033010" y="102870"/>
                    <a:pt x="4729480" y="106680"/>
                  </a:cubicBezTo>
                  <a:cubicBezTo>
                    <a:pt x="4414520" y="111760"/>
                    <a:pt x="4053840" y="101600"/>
                    <a:pt x="3765550" y="109220"/>
                  </a:cubicBezTo>
                  <a:cubicBezTo>
                    <a:pt x="3531870" y="115570"/>
                    <a:pt x="3374390" y="137160"/>
                    <a:pt x="3129280" y="144780"/>
                  </a:cubicBezTo>
                  <a:cubicBezTo>
                    <a:pt x="2800350" y="153670"/>
                    <a:pt x="2213610" y="146050"/>
                    <a:pt x="1967230" y="144780"/>
                  </a:cubicBezTo>
                  <a:cubicBezTo>
                    <a:pt x="1851660" y="143510"/>
                    <a:pt x="1802130" y="147320"/>
                    <a:pt x="1713230" y="140970"/>
                  </a:cubicBezTo>
                  <a:cubicBezTo>
                    <a:pt x="1614170" y="135890"/>
                    <a:pt x="1522730" y="115570"/>
                    <a:pt x="1399540" y="106680"/>
                  </a:cubicBezTo>
                  <a:cubicBezTo>
                    <a:pt x="1225550" y="93980"/>
                    <a:pt x="970280" y="86360"/>
                    <a:pt x="764540" y="82550"/>
                  </a:cubicBezTo>
                  <a:cubicBezTo>
                    <a:pt x="570230" y="77470"/>
                    <a:pt x="331470" y="88900"/>
                    <a:pt x="195580" y="78740"/>
                  </a:cubicBezTo>
                  <a:cubicBezTo>
                    <a:pt x="119380" y="73660"/>
                    <a:pt x="43180" y="73660"/>
                    <a:pt x="17780" y="55880"/>
                  </a:cubicBezTo>
                  <a:cubicBezTo>
                    <a:pt x="6350" y="46990"/>
                    <a:pt x="0" y="33020"/>
                    <a:pt x="2540" y="25400"/>
                  </a:cubicBezTo>
                  <a:cubicBezTo>
                    <a:pt x="5080" y="16510"/>
                    <a:pt x="30480" y="6350"/>
                    <a:pt x="30480" y="63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1129665" y="6412230"/>
            <a:ext cx="7748588" cy="198120"/>
            <a:chOff x="0" y="0"/>
            <a:chExt cx="10331450" cy="264160"/>
          </a:xfrm>
        </p:grpSpPr>
        <p:sp>
          <p:nvSpPr>
            <p:cNvPr id="27" name="Freeform 27"/>
            <p:cNvSpPr/>
            <p:nvPr/>
          </p:nvSpPr>
          <p:spPr>
            <a:xfrm>
              <a:off x="46990" y="44450"/>
              <a:ext cx="10234930" cy="177800"/>
            </a:xfrm>
            <a:custGeom>
              <a:avLst/>
              <a:gdLst/>
              <a:ahLst/>
              <a:cxnLst/>
              <a:rect l="l" t="t" r="r" b="b"/>
              <a:pathLst>
                <a:path w="10234930" h="177800">
                  <a:moveTo>
                    <a:pt x="33020" y="67310"/>
                  </a:moveTo>
                  <a:cubicBezTo>
                    <a:pt x="259080" y="90170"/>
                    <a:pt x="302260" y="74930"/>
                    <a:pt x="378460" y="69850"/>
                  </a:cubicBezTo>
                  <a:cubicBezTo>
                    <a:pt x="511810" y="62230"/>
                    <a:pt x="745490" y="59690"/>
                    <a:pt x="932180" y="67310"/>
                  </a:cubicBezTo>
                  <a:cubicBezTo>
                    <a:pt x="1121410" y="73660"/>
                    <a:pt x="1328420" y="105410"/>
                    <a:pt x="1504950" y="113030"/>
                  </a:cubicBezTo>
                  <a:cubicBezTo>
                    <a:pt x="1656080" y="120650"/>
                    <a:pt x="1778000" y="127000"/>
                    <a:pt x="1927860" y="116840"/>
                  </a:cubicBezTo>
                  <a:cubicBezTo>
                    <a:pt x="2098040" y="105410"/>
                    <a:pt x="2283460" y="55880"/>
                    <a:pt x="2475230" y="39370"/>
                  </a:cubicBezTo>
                  <a:cubicBezTo>
                    <a:pt x="2686050" y="21590"/>
                    <a:pt x="2857500" y="21590"/>
                    <a:pt x="3138170" y="17780"/>
                  </a:cubicBezTo>
                  <a:cubicBezTo>
                    <a:pt x="3628390" y="11430"/>
                    <a:pt x="4806950" y="36830"/>
                    <a:pt x="5157470" y="29210"/>
                  </a:cubicBezTo>
                  <a:cubicBezTo>
                    <a:pt x="5280660" y="26670"/>
                    <a:pt x="5271770" y="20320"/>
                    <a:pt x="5406390" y="17780"/>
                  </a:cubicBezTo>
                  <a:cubicBezTo>
                    <a:pt x="5981700" y="3810"/>
                    <a:pt x="9432290" y="33020"/>
                    <a:pt x="9949180" y="17780"/>
                  </a:cubicBezTo>
                  <a:cubicBezTo>
                    <a:pt x="10055860" y="13970"/>
                    <a:pt x="10090150" y="0"/>
                    <a:pt x="10140950" y="6350"/>
                  </a:cubicBezTo>
                  <a:cubicBezTo>
                    <a:pt x="10177780" y="10160"/>
                    <a:pt x="10222230" y="20320"/>
                    <a:pt x="10231120" y="34290"/>
                  </a:cubicBezTo>
                  <a:cubicBezTo>
                    <a:pt x="10234930" y="40640"/>
                    <a:pt x="10232390" y="52070"/>
                    <a:pt x="10228580" y="57150"/>
                  </a:cubicBezTo>
                  <a:cubicBezTo>
                    <a:pt x="10223500" y="63500"/>
                    <a:pt x="10213340" y="69850"/>
                    <a:pt x="10206990" y="68580"/>
                  </a:cubicBezTo>
                  <a:cubicBezTo>
                    <a:pt x="10198100" y="66040"/>
                    <a:pt x="10181590" y="49530"/>
                    <a:pt x="10181590" y="40640"/>
                  </a:cubicBezTo>
                  <a:cubicBezTo>
                    <a:pt x="10182860" y="33020"/>
                    <a:pt x="10201910" y="16510"/>
                    <a:pt x="10210800" y="17780"/>
                  </a:cubicBezTo>
                  <a:cubicBezTo>
                    <a:pt x="10218420" y="17780"/>
                    <a:pt x="10232390" y="30480"/>
                    <a:pt x="10232390" y="39370"/>
                  </a:cubicBezTo>
                  <a:cubicBezTo>
                    <a:pt x="10232390" y="48260"/>
                    <a:pt x="10218420" y="66040"/>
                    <a:pt x="10209530" y="68580"/>
                  </a:cubicBezTo>
                  <a:cubicBezTo>
                    <a:pt x="10201910" y="69850"/>
                    <a:pt x="10196830" y="54610"/>
                    <a:pt x="10182860" y="52070"/>
                  </a:cubicBezTo>
                  <a:cubicBezTo>
                    <a:pt x="10144760" y="41910"/>
                    <a:pt x="10076180" y="63500"/>
                    <a:pt x="9949180" y="68580"/>
                  </a:cubicBezTo>
                  <a:cubicBezTo>
                    <a:pt x="9392920" y="87630"/>
                    <a:pt x="6080760" y="55880"/>
                    <a:pt x="5462270" y="68580"/>
                  </a:cubicBezTo>
                  <a:cubicBezTo>
                    <a:pt x="5300980" y="71120"/>
                    <a:pt x="5303520" y="77470"/>
                    <a:pt x="5157470" y="80010"/>
                  </a:cubicBezTo>
                  <a:cubicBezTo>
                    <a:pt x="4780280" y="87630"/>
                    <a:pt x="3627120" y="62230"/>
                    <a:pt x="3139440" y="68580"/>
                  </a:cubicBezTo>
                  <a:cubicBezTo>
                    <a:pt x="2860040" y="72390"/>
                    <a:pt x="2692400" y="71120"/>
                    <a:pt x="2482850" y="88900"/>
                  </a:cubicBezTo>
                  <a:cubicBezTo>
                    <a:pt x="2289810" y="105410"/>
                    <a:pt x="2100580" y="156210"/>
                    <a:pt x="1927860" y="167640"/>
                  </a:cubicBezTo>
                  <a:cubicBezTo>
                    <a:pt x="1776730" y="177800"/>
                    <a:pt x="1653540" y="171450"/>
                    <a:pt x="1502410" y="163830"/>
                  </a:cubicBezTo>
                  <a:cubicBezTo>
                    <a:pt x="1325880" y="156210"/>
                    <a:pt x="1115060" y="124460"/>
                    <a:pt x="932180" y="118110"/>
                  </a:cubicBezTo>
                  <a:cubicBezTo>
                    <a:pt x="763270" y="111760"/>
                    <a:pt x="585470" y="114300"/>
                    <a:pt x="443230" y="119380"/>
                  </a:cubicBezTo>
                  <a:cubicBezTo>
                    <a:pt x="331470" y="123190"/>
                    <a:pt x="223520" y="142240"/>
                    <a:pt x="144780" y="138430"/>
                  </a:cubicBezTo>
                  <a:cubicBezTo>
                    <a:pt x="92710" y="134620"/>
                    <a:pt x="35560" y="130810"/>
                    <a:pt x="16510" y="115570"/>
                  </a:cubicBezTo>
                  <a:cubicBezTo>
                    <a:pt x="6350" y="106680"/>
                    <a:pt x="0" y="91440"/>
                    <a:pt x="3810" y="83820"/>
                  </a:cubicBezTo>
                  <a:cubicBezTo>
                    <a:pt x="6350" y="76200"/>
                    <a:pt x="33020" y="67310"/>
                    <a:pt x="3302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006793" y="6766560"/>
            <a:ext cx="3717608" cy="198120"/>
            <a:chOff x="0" y="0"/>
            <a:chExt cx="4956810" cy="264160"/>
          </a:xfrm>
        </p:grpSpPr>
        <p:sp>
          <p:nvSpPr>
            <p:cNvPr id="29" name="Freeform 29"/>
            <p:cNvSpPr/>
            <p:nvPr/>
          </p:nvSpPr>
          <p:spPr>
            <a:xfrm>
              <a:off x="50800" y="43180"/>
              <a:ext cx="4855210" cy="181610"/>
            </a:xfrm>
            <a:custGeom>
              <a:avLst/>
              <a:gdLst/>
              <a:ahLst/>
              <a:cxnLst/>
              <a:rect l="l" t="t" r="r" b="b"/>
              <a:pathLst>
                <a:path w="4855210" h="181610">
                  <a:moveTo>
                    <a:pt x="20320" y="119380"/>
                  </a:moveTo>
                  <a:cubicBezTo>
                    <a:pt x="426720" y="40640"/>
                    <a:pt x="467360" y="38100"/>
                    <a:pt x="622300" y="33020"/>
                  </a:cubicBezTo>
                  <a:cubicBezTo>
                    <a:pt x="1188720" y="11430"/>
                    <a:pt x="4102100" y="34290"/>
                    <a:pt x="4588510" y="19050"/>
                  </a:cubicBezTo>
                  <a:cubicBezTo>
                    <a:pt x="4699000" y="15240"/>
                    <a:pt x="4743450" y="0"/>
                    <a:pt x="4790440" y="7620"/>
                  </a:cubicBezTo>
                  <a:cubicBezTo>
                    <a:pt x="4817110" y="11430"/>
                    <a:pt x="4841240" y="19050"/>
                    <a:pt x="4850130" y="29210"/>
                  </a:cubicBezTo>
                  <a:cubicBezTo>
                    <a:pt x="4855210" y="36830"/>
                    <a:pt x="4855210" y="46990"/>
                    <a:pt x="4852670" y="53340"/>
                  </a:cubicBezTo>
                  <a:cubicBezTo>
                    <a:pt x="4850130" y="59690"/>
                    <a:pt x="4842510" y="68580"/>
                    <a:pt x="4834890" y="68580"/>
                  </a:cubicBezTo>
                  <a:cubicBezTo>
                    <a:pt x="4826000" y="69850"/>
                    <a:pt x="4805680" y="57150"/>
                    <a:pt x="4804410" y="49530"/>
                  </a:cubicBezTo>
                  <a:cubicBezTo>
                    <a:pt x="4803140" y="40640"/>
                    <a:pt x="4817110" y="20320"/>
                    <a:pt x="4826000" y="19050"/>
                  </a:cubicBezTo>
                  <a:cubicBezTo>
                    <a:pt x="4834890" y="17780"/>
                    <a:pt x="4853940" y="34290"/>
                    <a:pt x="4855210" y="41910"/>
                  </a:cubicBezTo>
                  <a:cubicBezTo>
                    <a:pt x="4855210" y="50800"/>
                    <a:pt x="4839970" y="67310"/>
                    <a:pt x="4829810" y="69850"/>
                  </a:cubicBezTo>
                  <a:cubicBezTo>
                    <a:pt x="4818380" y="72390"/>
                    <a:pt x="4809490" y="59690"/>
                    <a:pt x="4790440" y="57150"/>
                  </a:cubicBezTo>
                  <a:cubicBezTo>
                    <a:pt x="4749800" y="53340"/>
                    <a:pt x="4699000" y="66040"/>
                    <a:pt x="4588510" y="69850"/>
                  </a:cubicBezTo>
                  <a:cubicBezTo>
                    <a:pt x="4102100" y="85090"/>
                    <a:pt x="1183640" y="62230"/>
                    <a:pt x="623570" y="83820"/>
                  </a:cubicBezTo>
                  <a:cubicBezTo>
                    <a:pt x="472440" y="88900"/>
                    <a:pt x="433070" y="90170"/>
                    <a:pt x="336550" y="104140"/>
                  </a:cubicBezTo>
                  <a:cubicBezTo>
                    <a:pt x="234950" y="118110"/>
                    <a:pt x="69850" y="181610"/>
                    <a:pt x="25400" y="168910"/>
                  </a:cubicBezTo>
                  <a:cubicBezTo>
                    <a:pt x="10160" y="165100"/>
                    <a:pt x="1270" y="154940"/>
                    <a:pt x="0" y="146050"/>
                  </a:cubicBezTo>
                  <a:cubicBezTo>
                    <a:pt x="0" y="138430"/>
                    <a:pt x="20320" y="119380"/>
                    <a:pt x="20320" y="1193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4893945" y="6039803"/>
            <a:ext cx="1810702" cy="656272"/>
            <a:chOff x="0" y="0"/>
            <a:chExt cx="2414270" cy="875030"/>
          </a:xfrm>
        </p:grpSpPr>
        <p:sp>
          <p:nvSpPr>
            <p:cNvPr id="31" name="Freeform 31"/>
            <p:cNvSpPr/>
            <p:nvPr/>
          </p:nvSpPr>
          <p:spPr>
            <a:xfrm>
              <a:off x="43180" y="44450"/>
              <a:ext cx="2326640" cy="782320"/>
            </a:xfrm>
            <a:custGeom>
              <a:avLst/>
              <a:gdLst/>
              <a:ahLst/>
              <a:cxnLst/>
              <a:rect l="l" t="t" r="r" b="b"/>
              <a:pathLst>
                <a:path w="2326640" h="782320">
                  <a:moveTo>
                    <a:pt x="217170" y="623570"/>
                  </a:moveTo>
                  <a:cubicBezTo>
                    <a:pt x="408940" y="665480"/>
                    <a:pt x="510540" y="668020"/>
                    <a:pt x="635000" y="676910"/>
                  </a:cubicBezTo>
                  <a:cubicBezTo>
                    <a:pt x="834390" y="689610"/>
                    <a:pt x="1209040" y="709930"/>
                    <a:pt x="1416050" y="716280"/>
                  </a:cubicBezTo>
                  <a:cubicBezTo>
                    <a:pt x="1550670" y="720090"/>
                    <a:pt x="1638300" y="728980"/>
                    <a:pt x="1750060" y="717550"/>
                  </a:cubicBezTo>
                  <a:cubicBezTo>
                    <a:pt x="1868170" y="706120"/>
                    <a:pt x="2024380" y="674370"/>
                    <a:pt x="2106930" y="645160"/>
                  </a:cubicBezTo>
                  <a:cubicBezTo>
                    <a:pt x="2153920" y="627380"/>
                    <a:pt x="2184400" y="610870"/>
                    <a:pt x="2212340" y="589280"/>
                  </a:cubicBezTo>
                  <a:cubicBezTo>
                    <a:pt x="2233930" y="572770"/>
                    <a:pt x="2252980" y="560070"/>
                    <a:pt x="2263140" y="533400"/>
                  </a:cubicBezTo>
                  <a:cubicBezTo>
                    <a:pt x="2279650" y="491490"/>
                    <a:pt x="2277110" y="393700"/>
                    <a:pt x="2264410" y="347980"/>
                  </a:cubicBezTo>
                  <a:cubicBezTo>
                    <a:pt x="2255520" y="318770"/>
                    <a:pt x="2239010" y="297180"/>
                    <a:pt x="2219960" y="279400"/>
                  </a:cubicBezTo>
                  <a:cubicBezTo>
                    <a:pt x="2199640" y="261620"/>
                    <a:pt x="2171700" y="252730"/>
                    <a:pt x="2143760" y="242570"/>
                  </a:cubicBezTo>
                  <a:cubicBezTo>
                    <a:pt x="2113280" y="232410"/>
                    <a:pt x="2092960" y="228600"/>
                    <a:pt x="2045970" y="219710"/>
                  </a:cubicBezTo>
                  <a:cubicBezTo>
                    <a:pt x="1930400" y="199390"/>
                    <a:pt x="1624330" y="175260"/>
                    <a:pt x="1438910" y="147320"/>
                  </a:cubicBezTo>
                  <a:cubicBezTo>
                    <a:pt x="1280160" y="121920"/>
                    <a:pt x="1132840" y="77470"/>
                    <a:pt x="999490" y="63500"/>
                  </a:cubicBezTo>
                  <a:cubicBezTo>
                    <a:pt x="891540" y="52070"/>
                    <a:pt x="802640" y="49530"/>
                    <a:pt x="701040" y="57150"/>
                  </a:cubicBezTo>
                  <a:cubicBezTo>
                    <a:pt x="594360" y="66040"/>
                    <a:pt x="457200" y="95250"/>
                    <a:pt x="373380" y="119380"/>
                  </a:cubicBezTo>
                  <a:cubicBezTo>
                    <a:pt x="318770" y="134620"/>
                    <a:pt x="285750" y="144780"/>
                    <a:pt x="241300" y="171450"/>
                  </a:cubicBezTo>
                  <a:cubicBezTo>
                    <a:pt x="187960" y="201930"/>
                    <a:pt x="105410" y="266700"/>
                    <a:pt x="80010" y="304800"/>
                  </a:cubicBezTo>
                  <a:cubicBezTo>
                    <a:pt x="68580" y="322580"/>
                    <a:pt x="67310" y="331470"/>
                    <a:pt x="64770" y="354330"/>
                  </a:cubicBezTo>
                  <a:cubicBezTo>
                    <a:pt x="57150" y="400050"/>
                    <a:pt x="39370" y="519430"/>
                    <a:pt x="67310" y="567690"/>
                  </a:cubicBezTo>
                  <a:cubicBezTo>
                    <a:pt x="88900" y="605790"/>
                    <a:pt x="130810" y="619760"/>
                    <a:pt x="184150" y="637540"/>
                  </a:cubicBezTo>
                  <a:cubicBezTo>
                    <a:pt x="273050" y="668020"/>
                    <a:pt x="529590" y="645160"/>
                    <a:pt x="575310" y="675640"/>
                  </a:cubicBezTo>
                  <a:cubicBezTo>
                    <a:pt x="589280" y="685800"/>
                    <a:pt x="593090" y="698500"/>
                    <a:pt x="593090" y="711200"/>
                  </a:cubicBezTo>
                  <a:cubicBezTo>
                    <a:pt x="593090" y="727710"/>
                    <a:pt x="575310" y="758190"/>
                    <a:pt x="563880" y="768350"/>
                  </a:cubicBezTo>
                  <a:cubicBezTo>
                    <a:pt x="554990" y="775970"/>
                    <a:pt x="542290" y="782320"/>
                    <a:pt x="534670" y="779780"/>
                  </a:cubicBezTo>
                  <a:cubicBezTo>
                    <a:pt x="527050" y="777240"/>
                    <a:pt x="516890" y="762000"/>
                    <a:pt x="516890" y="754380"/>
                  </a:cubicBezTo>
                  <a:cubicBezTo>
                    <a:pt x="516890" y="746760"/>
                    <a:pt x="523240" y="737870"/>
                    <a:pt x="528320" y="734060"/>
                  </a:cubicBezTo>
                  <a:cubicBezTo>
                    <a:pt x="534670" y="730250"/>
                    <a:pt x="546100" y="728980"/>
                    <a:pt x="552450" y="731520"/>
                  </a:cubicBezTo>
                  <a:cubicBezTo>
                    <a:pt x="558800" y="734060"/>
                    <a:pt x="565150" y="742950"/>
                    <a:pt x="566420" y="750570"/>
                  </a:cubicBezTo>
                  <a:cubicBezTo>
                    <a:pt x="567690" y="756920"/>
                    <a:pt x="565150" y="768350"/>
                    <a:pt x="560070" y="773430"/>
                  </a:cubicBezTo>
                  <a:cubicBezTo>
                    <a:pt x="554990" y="778510"/>
                    <a:pt x="543560" y="781050"/>
                    <a:pt x="537210" y="779780"/>
                  </a:cubicBezTo>
                  <a:cubicBezTo>
                    <a:pt x="529590" y="778510"/>
                    <a:pt x="521970" y="770890"/>
                    <a:pt x="518160" y="764540"/>
                  </a:cubicBezTo>
                  <a:cubicBezTo>
                    <a:pt x="515620" y="758190"/>
                    <a:pt x="516890" y="748030"/>
                    <a:pt x="520700" y="741680"/>
                  </a:cubicBezTo>
                  <a:cubicBezTo>
                    <a:pt x="524510" y="732790"/>
                    <a:pt x="546100" y="726440"/>
                    <a:pt x="544830" y="720090"/>
                  </a:cubicBezTo>
                  <a:cubicBezTo>
                    <a:pt x="537210" y="698500"/>
                    <a:pt x="254000" y="713740"/>
                    <a:pt x="163830" y="684530"/>
                  </a:cubicBezTo>
                  <a:cubicBezTo>
                    <a:pt x="106680" y="665480"/>
                    <a:pt x="62230" y="641350"/>
                    <a:pt x="36830" y="609600"/>
                  </a:cubicBezTo>
                  <a:cubicBezTo>
                    <a:pt x="16510" y="584200"/>
                    <a:pt x="11430" y="557530"/>
                    <a:pt x="7620" y="523240"/>
                  </a:cubicBezTo>
                  <a:cubicBezTo>
                    <a:pt x="0" y="472440"/>
                    <a:pt x="6350" y="381000"/>
                    <a:pt x="17780" y="335280"/>
                  </a:cubicBezTo>
                  <a:cubicBezTo>
                    <a:pt x="22860" y="307340"/>
                    <a:pt x="27940" y="292100"/>
                    <a:pt x="43180" y="270510"/>
                  </a:cubicBezTo>
                  <a:cubicBezTo>
                    <a:pt x="66040" y="238760"/>
                    <a:pt x="111760" y="199390"/>
                    <a:pt x="149860" y="171450"/>
                  </a:cubicBezTo>
                  <a:cubicBezTo>
                    <a:pt x="186690" y="144780"/>
                    <a:pt x="226060" y="123190"/>
                    <a:pt x="267970" y="104140"/>
                  </a:cubicBezTo>
                  <a:cubicBezTo>
                    <a:pt x="313690" y="83820"/>
                    <a:pt x="356870" y="72390"/>
                    <a:pt x="415290" y="58420"/>
                  </a:cubicBezTo>
                  <a:cubicBezTo>
                    <a:pt x="494030" y="38100"/>
                    <a:pt x="607060" y="13970"/>
                    <a:pt x="701040" y="6350"/>
                  </a:cubicBezTo>
                  <a:cubicBezTo>
                    <a:pt x="791210" y="0"/>
                    <a:pt x="864870" y="0"/>
                    <a:pt x="965200" y="10160"/>
                  </a:cubicBezTo>
                  <a:cubicBezTo>
                    <a:pt x="1102360" y="22860"/>
                    <a:pt x="1276350" y="71120"/>
                    <a:pt x="1446530" y="96520"/>
                  </a:cubicBezTo>
                  <a:cubicBezTo>
                    <a:pt x="1637030" y="125730"/>
                    <a:pt x="1938020" y="148590"/>
                    <a:pt x="2057400" y="170180"/>
                  </a:cubicBezTo>
                  <a:cubicBezTo>
                    <a:pt x="2106930" y="179070"/>
                    <a:pt x="2129790" y="182880"/>
                    <a:pt x="2162810" y="195580"/>
                  </a:cubicBezTo>
                  <a:cubicBezTo>
                    <a:pt x="2197100" y="208280"/>
                    <a:pt x="2233930" y="223520"/>
                    <a:pt x="2259330" y="247650"/>
                  </a:cubicBezTo>
                  <a:cubicBezTo>
                    <a:pt x="2283460" y="270510"/>
                    <a:pt x="2302510" y="302260"/>
                    <a:pt x="2313940" y="337820"/>
                  </a:cubicBezTo>
                  <a:cubicBezTo>
                    <a:pt x="2326640" y="382270"/>
                    <a:pt x="2322830" y="454660"/>
                    <a:pt x="2319020" y="495300"/>
                  </a:cubicBezTo>
                  <a:cubicBezTo>
                    <a:pt x="2317750" y="521970"/>
                    <a:pt x="2315210" y="541020"/>
                    <a:pt x="2306320" y="560070"/>
                  </a:cubicBezTo>
                  <a:cubicBezTo>
                    <a:pt x="2297430" y="580390"/>
                    <a:pt x="2284730" y="595630"/>
                    <a:pt x="2266950" y="613410"/>
                  </a:cubicBezTo>
                  <a:cubicBezTo>
                    <a:pt x="2242820" y="635000"/>
                    <a:pt x="2208530" y="655320"/>
                    <a:pt x="2167890" y="673100"/>
                  </a:cubicBezTo>
                  <a:cubicBezTo>
                    <a:pt x="2109470" y="699770"/>
                    <a:pt x="2018030" y="722630"/>
                    <a:pt x="1945640" y="739140"/>
                  </a:cubicBezTo>
                  <a:cubicBezTo>
                    <a:pt x="1878330" y="754380"/>
                    <a:pt x="1819910" y="763270"/>
                    <a:pt x="1751330" y="768350"/>
                  </a:cubicBezTo>
                  <a:cubicBezTo>
                    <a:pt x="1673860" y="774700"/>
                    <a:pt x="1610360" y="770890"/>
                    <a:pt x="1503680" y="768350"/>
                  </a:cubicBezTo>
                  <a:cubicBezTo>
                    <a:pt x="1300480" y="763270"/>
                    <a:pt x="854710" y="742950"/>
                    <a:pt x="627380" y="726440"/>
                  </a:cubicBezTo>
                  <a:cubicBezTo>
                    <a:pt x="482600" y="716280"/>
                    <a:pt x="347980" y="711200"/>
                    <a:pt x="270510" y="693420"/>
                  </a:cubicBezTo>
                  <a:cubicBezTo>
                    <a:pt x="233680" y="684530"/>
                    <a:pt x="198120" y="675640"/>
                    <a:pt x="189230" y="661670"/>
                  </a:cubicBezTo>
                  <a:cubicBezTo>
                    <a:pt x="182880" y="654050"/>
                    <a:pt x="185420" y="638810"/>
                    <a:pt x="190500" y="632460"/>
                  </a:cubicBezTo>
                  <a:cubicBezTo>
                    <a:pt x="194310" y="626110"/>
                    <a:pt x="217170" y="623570"/>
                    <a:pt x="217170" y="6235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8631555" y="3729038"/>
            <a:ext cx="1271588" cy="2668905"/>
            <a:chOff x="0" y="0"/>
            <a:chExt cx="1695450" cy="3558540"/>
          </a:xfrm>
        </p:grpSpPr>
        <p:sp>
          <p:nvSpPr>
            <p:cNvPr id="33" name="Freeform 33"/>
            <p:cNvSpPr/>
            <p:nvPr/>
          </p:nvSpPr>
          <p:spPr>
            <a:xfrm>
              <a:off x="59690" y="40640"/>
              <a:ext cx="1588770" cy="3467100"/>
            </a:xfrm>
            <a:custGeom>
              <a:avLst/>
              <a:gdLst/>
              <a:ahLst/>
              <a:cxnLst/>
              <a:rect l="l" t="t" r="r" b="b"/>
              <a:pathLst>
                <a:path w="1588770" h="3467100">
                  <a:moveTo>
                    <a:pt x="10160" y="3444240"/>
                  </a:moveTo>
                  <a:cubicBezTo>
                    <a:pt x="0" y="3017520"/>
                    <a:pt x="57150" y="2842260"/>
                    <a:pt x="80010" y="2702560"/>
                  </a:cubicBezTo>
                  <a:cubicBezTo>
                    <a:pt x="100330" y="2579370"/>
                    <a:pt x="100330" y="2471420"/>
                    <a:pt x="124460" y="2357120"/>
                  </a:cubicBezTo>
                  <a:cubicBezTo>
                    <a:pt x="149860" y="2239010"/>
                    <a:pt x="190500" y="2118360"/>
                    <a:pt x="231140" y="2007870"/>
                  </a:cubicBezTo>
                  <a:cubicBezTo>
                    <a:pt x="270510" y="1903730"/>
                    <a:pt x="306070" y="1823720"/>
                    <a:pt x="360680" y="1710690"/>
                  </a:cubicBezTo>
                  <a:cubicBezTo>
                    <a:pt x="436880" y="1553210"/>
                    <a:pt x="558800" y="1327150"/>
                    <a:pt x="659130" y="1156970"/>
                  </a:cubicBezTo>
                  <a:cubicBezTo>
                    <a:pt x="748030" y="1005840"/>
                    <a:pt x="826770" y="878840"/>
                    <a:pt x="928370" y="737870"/>
                  </a:cubicBezTo>
                  <a:cubicBezTo>
                    <a:pt x="1038860" y="584200"/>
                    <a:pt x="1188720" y="393700"/>
                    <a:pt x="1304290" y="273050"/>
                  </a:cubicBezTo>
                  <a:cubicBezTo>
                    <a:pt x="1386840" y="186690"/>
                    <a:pt x="1546860" y="99060"/>
                    <a:pt x="1536700" y="67310"/>
                  </a:cubicBezTo>
                  <a:cubicBezTo>
                    <a:pt x="1527810" y="43180"/>
                    <a:pt x="1405890" y="55880"/>
                    <a:pt x="1360170" y="57150"/>
                  </a:cubicBezTo>
                  <a:cubicBezTo>
                    <a:pt x="1332230" y="59690"/>
                    <a:pt x="1318260" y="60960"/>
                    <a:pt x="1290320" y="68580"/>
                  </a:cubicBezTo>
                  <a:cubicBezTo>
                    <a:pt x="1247140" y="80010"/>
                    <a:pt x="1183640" y="104140"/>
                    <a:pt x="1127760" y="129540"/>
                  </a:cubicBezTo>
                  <a:cubicBezTo>
                    <a:pt x="1065530" y="158750"/>
                    <a:pt x="970280" y="233680"/>
                    <a:pt x="934720" y="237490"/>
                  </a:cubicBezTo>
                  <a:cubicBezTo>
                    <a:pt x="922020" y="237490"/>
                    <a:pt x="913130" y="233680"/>
                    <a:pt x="908050" y="227330"/>
                  </a:cubicBezTo>
                  <a:cubicBezTo>
                    <a:pt x="902970" y="222250"/>
                    <a:pt x="902970" y="210820"/>
                    <a:pt x="904240" y="204470"/>
                  </a:cubicBezTo>
                  <a:cubicBezTo>
                    <a:pt x="905510" y="198120"/>
                    <a:pt x="910590" y="191770"/>
                    <a:pt x="915670" y="190500"/>
                  </a:cubicBezTo>
                  <a:cubicBezTo>
                    <a:pt x="924560" y="187960"/>
                    <a:pt x="937260" y="200660"/>
                    <a:pt x="952500" y="201930"/>
                  </a:cubicBezTo>
                  <a:cubicBezTo>
                    <a:pt x="981710" y="203200"/>
                    <a:pt x="1023620" y="191770"/>
                    <a:pt x="1073150" y="176530"/>
                  </a:cubicBezTo>
                  <a:cubicBezTo>
                    <a:pt x="1160780" y="151130"/>
                    <a:pt x="1352550" y="62230"/>
                    <a:pt x="1426210" y="43180"/>
                  </a:cubicBezTo>
                  <a:cubicBezTo>
                    <a:pt x="1457960" y="34290"/>
                    <a:pt x="1479550" y="27940"/>
                    <a:pt x="1496060" y="31750"/>
                  </a:cubicBezTo>
                  <a:cubicBezTo>
                    <a:pt x="1507490" y="34290"/>
                    <a:pt x="1516380" y="40640"/>
                    <a:pt x="1522730" y="49530"/>
                  </a:cubicBezTo>
                  <a:cubicBezTo>
                    <a:pt x="1530350" y="60960"/>
                    <a:pt x="1530350" y="74930"/>
                    <a:pt x="1532890" y="100330"/>
                  </a:cubicBezTo>
                  <a:cubicBezTo>
                    <a:pt x="1539240" y="161290"/>
                    <a:pt x="1551940" y="383540"/>
                    <a:pt x="1536700" y="430530"/>
                  </a:cubicBezTo>
                  <a:cubicBezTo>
                    <a:pt x="1531620" y="444500"/>
                    <a:pt x="1525270" y="453390"/>
                    <a:pt x="1517650" y="454660"/>
                  </a:cubicBezTo>
                  <a:cubicBezTo>
                    <a:pt x="1508760" y="455930"/>
                    <a:pt x="1488440" y="444500"/>
                    <a:pt x="1485900" y="435610"/>
                  </a:cubicBezTo>
                  <a:cubicBezTo>
                    <a:pt x="1484630" y="427990"/>
                    <a:pt x="1498600" y="406400"/>
                    <a:pt x="1506220" y="405130"/>
                  </a:cubicBezTo>
                  <a:cubicBezTo>
                    <a:pt x="1515110" y="403860"/>
                    <a:pt x="1534160" y="419100"/>
                    <a:pt x="1536700" y="427990"/>
                  </a:cubicBezTo>
                  <a:cubicBezTo>
                    <a:pt x="1537970" y="435610"/>
                    <a:pt x="1527810" y="452120"/>
                    <a:pt x="1520190" y="453390"/>
                  </a:cubicBezTo>
                  <a:cubicBezTo>
                    <a:pt x="1512570" y="457200"/>
                    <a:pt x="1496060" y="452120"/>
                    <a:pt x="1487170" y="438150"/>
                  </a:cubicBezTo>
                  <a:cubicBezTo>
                    <a:pt x="1459230" y="397510"/>
                    <a:pt x="1534160" y="123190"/>
                    <a:pt x="1474470" y="82550"/>
                  </a:cubicBezTo>
                  <a:cubicBezTo>
                    <a:pt x="1408430" y="39370"/>
                    <a:pt x="1184910" y="204470"/>
                    <a:pt x="1083310" y="226060"/>
                  </a:cubicBezTo>
                  <a:cubicBezTo>
                    <a:pt x="1021080" y="240030"/>
                    <a:pt x="957580" y="248920"/>
                    <a:pt x="928370" y="237490"/>
                  </a:cubicBezTo>
                  <a:cubicBezTo>
                    <a:pt x="914400" y="232410"/>
                    <a:pt x="904240" y="218440"/>
                    <a:pt x="902970" y="209550"/>
                  </a:cubicBezTo>
                  <a:cubicBezTo>
                    <a:pt x="902970" y="203200"/>
                    <a:pt x="908050" y="198120"/>
                    <a:pt x="915670" y="190500"/>
                  </a:cubicBezTo>
                  <a:cubicBezTo>
                    <a:pt x="942340" y="166370"/>
                    <a:pt x="1046480" y="111760"/>
                    <a:pt x="1109980" y="82550"/>
                  </a:cubicBezTo>
                  <a:cubicBezTo>
                    <a:pt x="1168400" y="55880"/>
                    <a:pt x="1221740" y="30480"/>
                    <a:pt x="1282700" y="17780"/>
                  </a:cubicBezTo>
                  <a:cubicBezTo>
                    <a:pt x="1344930" y="6350"/>
                    <a:pt x="1424940" y="0"/>
                    <a:pt x="1479550" y="10160"/>
                  </a:cubicBezTo>
                  <a:cubicBezTo>
                    <a:pt x="1521460" y="19050"/>
                    <a:pt x="1574800" y="39370"/>
                    <a:pt x="1583690" y="60960"/>
                  </a:cubicBezTo>
                  <a:cubicBezTo>
                    <a:pt x="1588770" y="73660"/>
                    <a:pt x="1581150" y="87630"/>
                    <a:pt x="1568450" y="105410"/>
                  </a:cubicBezTo>
                  <a:cubicBezTo>
                    <a:pt x="1539240" y="151130"/>
                    <a:pt x="1423670" y="220980"/>
                    <a:pt x="1343660" y="306070"/>
                  </a:cubicBezTo>
                  <a:cubicBezTo>
                    <a:pt x="1229360" y="424180"/>
                    <a:pt x="1079500" y="614680"/>
                    <a:pt x="970280" y="767080"/>
                  </a:cubicBezTo>
                  <a:cubicBezTo>
                    <a:pt x="869950" y="905510"/>
                    <a:pt x="792480" y="1031240"/>
                    <a:pt x="704850" y="1179830"/>
                  </a:cubicBezTo>
                  <a:cubicBezTo>
                    <a:pt x="605790" y="1348740"/>
                    <a:pt x="483870" y="1573530"/>
                    <a:pt x="407670" y="1729740"/>
                  </a:cubicBezTo>
                  <a:cubicBezTo>
                    <a:pt x="353060" y="1840230"/>
                    <a:pt x="318770" y="1918970"/>
                    <a:pt x="280670" y="2021840"/>
                  </a:cubicBezTo>
                  <a:cubicBezTo>
                    <a:pt x="240030" y="2129790"/>
                    <a:pt x="200660" y="2246630"/>
                    <a:pt x="175260" y="2362200"/>
                  </a:cubicBezTo>
                  <a:cubicBezTo>
                    <a:pt x="149860" y="2476500"/>
                    <a:pt x="149860" y="2590800"/>
                    <a:pt x="129540" y="2713990"/>
                  </a:cubicBezTo>
                  <a:cubicBezTo>
                    <a:pt x="106680" y="2851150"/>
                    <a:pt x="50800" y="3018790"/>
                    <a:pt x="41910" y="3150870"/>
                  </a:cubicBezTo>
                  <a:cubicBezTo>
                    <a:pt x="34290" y="3257550"/>
                    <a:pt x="77470" y="3402330"/>
                    <a:pt x="60960" y="3442970"/>
                  </a:cubicBezTo>
                  <a:cubicBezTo>
                    <a:pt x="54610" y="3458210"/>
                    <a:pt x="44450" y="3465830"/>
                    <a:pt x="35560" y="3465830"/>
                  </a:cubicBezTo>
                  <a:cubicBezTo>
                    <a:pt x="27940" y="3467100"/>
                    <a:pt x="10160" y="3444240"/>
                    <a:pt x="10160" y="34442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5209520" y="3408045"/>
            <a:ext cx="1784033" cy="754380"/>
            <a:chOff x="0" y="0"/>
            <a:chExt cx="2378710" cy="1005840"/>
          </a:xfrm>
        </p:grpSpPr>
        <p:sp>
          <p:nvSpPr>
            <p:cNvPr id="35" name="Freeform 35"/>
            <p:cNvSpPr/>
            <p:nvPr/>
          </p:nvSpPr>
          <p:spPr>
            <a:xfrm>
              <a:off x="49530" y="30480"/>
              <a:ext cx="2282190" cy="934720"/>
            </a:xfrm>
            <a:custGeom>
              <a:avLst/>
              <a:gdLst/>
              <a:ahLst/>
              <a:cxnLst/>
              <a:rect l="l" t="t" r="r" b="b"/>
              <a:pathLst>
                <a:path w="2282190" h="934720">
                  <a:moveTo>
                    <a:pt x="205740" y="736600"/>
                  </a:moveTo>
                  <a:cubicBezTo>
                    <a:pt x="326390" y="817880"/>
                    <a:pt x="344170" y="821690"/>
                    <a:pt x="375920" y="829310"/>
                  </a:cubicBezTo>
                  <a:cubicBezTo>
                    <a:pt x="429260" y="843280"/>
                    <a:pt x="491490" y="858520"/>
                    <a:pt x="590550" y="867410"/>
                  </a:cubicBezTo>
                  <a:cubicBezTo>
                    <a:pt x="803910" y="886460"/>
                    <a:pt x="1348740" y="923290"/>
                    <a:pt x="1611630" y="873760"/>
                  </a:cubicBezTo>
                  <a:cubicBezTo>
                    <a:pt x="1788160" y="840740"/>
                    <a:pt x="1945640" y="764540"/>
                    <a:pt x="2035810" y="704850"/>
                  </a:cubicBezTo>
                  <a:cubicBezTo>
                    <a:pt x="2087880" y="670560"/>
                    <a:pt x="2112010" y="637540"/>
                    <a:pt x="2141220" y="598170"/>
                  </a:cubicBezTo>
                  <a:cubicBezTo>
                    <a:pt x="2170430" y="558800"/>
                    <a:pt x="2198370" y="513080"/>
                    <a:pt x="2212340" y="471170"/>
                  </a:cubicBezTo>
                  <a:cubicBezTo>
                    <a:pt x="2223770" y="434340"/>
                    <a:pt x="2225040" y="396240"/>
                    <a:pt x="2225040" y="361950"/>
                  </a:cubicBezTo>
                  <a:cubicBezTo>
                    <a:pt x="2226310" y="331470"/>
                    <a:pt x="2230120" y="299720"/>
                    <a:pt x="2216150" y="275590"/>
                  </a:cubicBezTo>
                  <a:cubicBezTo>
                    <a:pt x="2200910" y="248920"/>
                    <a:pt x="2161540" y="231140"/>
                    <a:pt x="2128520" y="213360"/>
                  </a:cubicBezTo>
                  <a:cubicBezTo>
                    <a:pt x="2092960" y="194310"/>
                    <a:pt x="2058670" y="181610"/>
                    <a:pt x="2005330" y="165100"/>
                  </a:cubicBezTo>
                  <a:cubicBezTo>
                    <a:pt x="1918970" y="138430"/>
                    <a:pt x="1734820" y="100330"/>
                    <a:pt x="1652270" y="87630"/>
                  </a:cubicBezTo>
                  <a:cubicBezTo>
                    <a:pt x="1607820" y="81280"/>
                    <a:pt x="1597660" y="81280"/>
                    <a:pt x="1548130" y="78740"/>
                  </a:cubicBezTo>
                  <a:cubicBezTo>
                    <a:pt x="1417320" y="72390"/>
                    <a:pt x="1033780" y="49530"/>
                    <a:pt x="847090" y="71120"/>
                  </a:cubicBezTo>
                  <a:cubicBezTo>
                    <a:pt x="720090" y="86360"/>
                    <a:pt x="624840" y="120650"/>
                    <a:pt x="533400" y="147320"/>
                  </a:cubicBezTo>
                  <a:cubicBezTo>
                    <a:pt x="459740" y="168910"/>
                    <a:pt x="405130" y="186690"/>
                    <a:pt x="340360" y="214630"/>
                  </a:cubicBezTo>
                  <a:cubicBezTo>
                    <a:pt x="270510" y="243840"/>
                    <a:pt x="177800" y="285750"/>
                    <a:pt x="130810" y="321310"/>
                  </a:cubicBezTo>
                  <a:cubicBezTo>
                    <a:pt x="100330" y="342900"/>
                    <a:pt x="78740" y="365760"/>
                    <a:pt x="67310" y="386080"/>
                  </a:cubicBezTo>
                  <a:cubicBezTo>
                    <a:pt x="60960" y="398780"/>
                    <a:pt x="60960" y="406400"/>
                    <a:pt x="58420" y="422910"/>
                  </a:cubicBezTo>
                  <a:cubicBezTo>
                    <a:pt x="53340" y="455930"/>
                    <a:pt x="48260" y="525780"/>
                    <a:pt x="50800" y="570230"/>
                  </a:cubicBezTo>
                  <a:cubicBezTo>
                    <a:pt x="53340" y="605790"/>
                    <a:pt x="54610" y="638810"/>
                    <a:pt x="69850" y="669290"/>
                  </a:cubicBezTo>
                  <a:cubicBezTo>
                    <a:pt x="85090" y="699770"/>
                    <a:pt x="118110" y="727710"/>
                    <a:pt x="144780" y="749300"/>
                  </a:cubicBezTo>
                  <a:cubicBezTo>
                    <a:pt x="167640" y="768350"/>
                    <a:pt x="184150" y="783590"/>
                    <a:pt x="217170" y="795020"/>
                  </a:cubicBezTo>
                  <a:cubicBezTo>
                    <a:pt x="275590" y="814070"/>
                    <a:pt x="391160" y="819150"/>
                    <a:pt x="478790" y="820420"/>
                  </a:cubicBezTo>
                  <a:cubicBezTo>
                    <a:pt x="563880" y="821690"/>
                    <a:pt x="693420" y="792480"/>
                    <a:pt x="734060" y="802640"/>
                  </a:cubicBezTo>
                  <a:cubicBezTo>
                    <a:pt x="748030" y="806450"/>
                    <a:pt x="756920" y="811530"/>
                    <a:pt x="759460" y="819150"/>
                  </a:cubicBezTo>
                  <a:cubicBezTo>
                    <a:pt x="762000" y="825500"/>
                    <a:pt x="760730" y="838200"/>
                    <a:pt x="755650" y="843280"/>
                  </a:cubicBezTo>
                  <a:cubicBezTo>
                    <a:pt x="750570" y="849630"/>
                    <a:pt x="734060" y="853440"/>
                    <a:pt x="726440" y="852170"/>
                  </a:cubicBezTo>
                  <a:cubicBezTo>
                    <a:pt x="720090" y="849630"/>
                    <a:pt x="712470" y="840740"/>
                    <a:pt x="711200" y="833120"/>
                  </a:cubicBezTo>
                  <a:cubicBezTo>
                    <a:pt x="709930" y="826770"/>
                    <a:pt x="712470" y="815340"/>
                    <a:pt x="717550" y="810260"/>
                  </a:cubicBezTo>
                  <a:cubicBezTo>
                    <a:pt x="721360" y="805180"/>
                    <a:pt x="732790" y="801370"/>
                    <a:pt x="739140" y="802640"/>
                  </a:cubicBezTo>
                  <a:cubicBezTo>
                    <a:pt x="746760" y="805180"/>
                    <a:pt x="759460" y="816610"/>
                    <a:pt x="760730" y="824230"/>
                  </a:cubicBezTo>
                  <a:cubicBezTo>
                    <a:pt x="762000" y="833120"/>
                    <a:pt x="756920" y="844550"/>
                    <a:pt x="745490" y="850900"/>
                  </a:cubicBezTo>
                  <a:cubicBezTo>
                    <a:pt x="711200" y="872490"/>
                    <a:pt x="566420" y="872490"/>
                    <a:pt x="474980" y="869950"/>
                  </a:cubicBezTo>
                  <a:cubicBezTo>
                    <a:pt x="382270" y="868680"/>
                    <a:pt x="266700" y="867410"/>
                    <a:pt x="191770" y="838200"/>
                  </a:cubicBezTo>
                  <a:cubicBezTo>
                    <a:pt x="133350" y="815340"/>
                    <a:pt x="81280" y="767080"/>
                    <a:pt x="52070" y="734060"/>
                  </a:cubicBezTo>
                  <a:cubicBezTo>
                    <a:pt x="34290" y="713740"/>
                    <a:pt x="27940" y="702310"/>
                    <a:pt x="19050" y="676910"/>
                  </a:cubicBezTo>
                  <a:cubicBezTo>
                    <a:pt x="6350" y="636270"/>
                    <a:pt x="0" y="562610"/>
                    <a:pt x="1270" y="508000"/>
                  </a:cubicBezTo>
                  <a:cubicBezTo>
                    <a:pt x="2540" y="455930"/>
                    <a:pt x="11430" y="391160"/>
                    <a:pt x="26670" y="356870"/>
                  </a:cubicBezTo>
                  <a:cubicBezTo>
                    <a:pt x="35560" y="335280"/>
                    <a:pt x="44450" y="327660"/>
                    <a:pt x="60960" y="311150"/>
                  </a:cubicBezTo>
                  <a:cubicBezTo>
                    <a:pt x="85090" y="288290"/>
                    <a:pt x="118110" y="262890"/>
                    <a:pt x="166370" y="236220"/>
                  </a:cubicBezTo>
                  <a:cubicBezTo>
                    <a:pt x="247650" y="193040"/>
                    <a:pt x="403860" y="134620"/>
                    <a:pt x="520700" y="97790"/>
                  </a:cubicBezTo>
                  <a:cubicBezTo>
                    <a:pt x="631190" y="63500"/>
                    <a:pt x="716280" y="35560"/>
                    <a:pt x="847090" y="20320"/>
                  </a:cubicBezTo>
                  <a:cubicBezTo>
                    <a:pt x="1036320" y="0"/>
                    <a:pt x="1418590" y="20320"/>
                    <a:pt x="1551940" y="27940"/>
                  </a:cubicBezTo>
                  <a:cubicBezTo>
                    <a:pt x="1605280" y="30480"/>
                    <a:pt x="1616710" y="30480"/>
                    <a:pt x="1663700" y="38100"/>
                  </a:cubicBezTo>
                  <a:cubicBezTo>
                    <a:pt x="1751330" y="52070"/>
                    <a:pt x="1938020" y="91440"/>
                    <a:pt x="2028190" y="119380"/>
                  </a:cubicBezTo>
                  <a:cubicBezTo>
                    <a:pt x="2084070" y="137160"/>
                    <a:pt x="2120900" y="151130"/>
                    <a:pt x="2160270" y="173990"/>
                  </a:cubicBezTo>
                  <a:cubicBezTo>
                    <a:pt x="2197100" y="195580"/>
                    <a:pt x="2241550" y="227330"/>
                    <a:pt x="2260600" y="252730"/>
                  </a:cubicBezTo>
                  <a:cubicBezTo>
                    <a:pt x="2272030" y="270510"/>
                    <a:pt x="2274570" y="281940"/>
                    <a:pt x="2277110" y="303530"/>
                  </a:cubicBezTo>
                  <a:cubicBezTo>
                    <a:pt x="2282190" y="340360"/>
                    <a:pt x="2282190" y="405130"/>
                    <a:pt x="2268220" y="457200"/>
                  </a:cubicBezTo>
                  <a:cubicBezTo>
                    <a:pt x="2252980" y="515620"/>
                    <a:pt x="2216150" y="581660"/>
                    <a:pt x="2179320" y="631190"/>
                  </a:cubicBezTo>
                  <a:cubicBezTo>
                    <a:pt x="2145030" y="678180"/>
                    <a:pt x="2113280" y="713740"/>
                    <a:pt x="2057400" y="750570"/>
                  </a:cubicBezTo>
                  <a:cubicBezTo>
                    <a:pt x="1968500" y="808990"/>
                    <a:pt x="1746250" y="886460"/>
                    <a:pt x="1672590" y="909320"/>
                  </a:cubicBezTo>
                  <a:cubicBezTo>
                    <a:pt x="1644650" y="919480"/>
                    <a:pt x="1643380" y="920750"/>
                    <a:pt x="1612900" y="924560"/>
                  </a:cubicBezTo>
                  <a:cubicBezTo>
                    <a:pt x="1518920" y="934720"/>
                    <a:pt x="1221740" y="927100"/>
                    <a:pt x="1033780" y="924560"/>
                  </a:cubicBezTo>
                  <a:cubicBezTo>
                    <a:pt x="854710" y="922020"/>
                    <a:pt x="648970" y="929640"/>
                    <a:pt x="509270" y="909320"/>
                  </a:cubicBezTo>
                  <a:cubicBezTo>
                    <a:pt x="414020" y="895350"/>
                    <a:pt x="332740" y="875030"/>
                    <a:pt x="271780" y="845820"/>
                  </a:cubicBezTo>
                  <a:cubicBezTo>
                    <a:pt x="227330" y="824230"/>
                    <a:pt x="176530" y="791210"/>
                    <a:pt x="167640" y="768350"/>
                  </a:cubicBezTo>
                  <a:cubicBezTo>
                    <a:pt x="163830" y="756920"/>
                    <a:pt x="170180" y="740410"/>
                    <a:pt x="176530" y="735330"/>
                  </a:cubicBezTo>
                  <a:cubicBezTo>
                    <a:pt x="182880" y="730250"/>
                    <a:pt x="205740" y="736600"/>
                    <a:pt x="205740" y="7366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9296400" y="3308033"/>
            <a:ext cx="1556385" cy="957262"/>
            <a:chOff x="0" y="0"/>
            <a:chExt cx="2075180" cy="1276350"/>
          </a:xfrm>
        </p:grpSpPr>
        <p:sp>
          <p:nvSpPr>
            <p:cNvPr id="37" name="Freeform 37"/>
            <p:cNvSpPr/>
            <p:nvPr/>
          </p:nvSpPr>
          <p:spPr>
            <a:xfrm>
              <a:off x="50800" y="41910"/>
              <a:ext cx="1978660" cy="1187450"/>
            </a:xfrm>
            <a:custGeom>
              <a:avLst/>
              <a:gdLst/>
              <a:ahLst/>
              <a:cxnLst/>
              <a:rect l="l" t="t" r="r" b="b"/>
              <a:pathLst>
                <a:path w="1978660" h="1187450">
                  <a:moveTo>
                    <a:pt x="123190" y="636270"/>
                  </a:moveTo>
                  <a:cubicBezTo>
                    <a:pt x="334010" y="1033780"/>
                    <a:pt x="355600" y="1046480"/>
                    <a:pt x="389890" y="1042670"/>
                  </a:cubicBezTo>
                  <a:cubicBezTo>
                    <a:pt x="455930" y="1036320"/>
                    <a:pt x="556260" y="928370"/>
                    <a:pt x="659130" y="849630"/>
                  </a:cubicBezTo>
                  <a:cubicBezTo>
                    <a:pt x="803910" y="737870"/>
                    <a:pt x="1013460" y="551180"/>
                    <a:pt x="1169670" y="427990"/>
                  </a:cubicBezTo>
                  <a:cubicBezTo>
                    <a:pt x="1296670" y="327660"/>
                    <a:pt x="1414780" y="229870"/>
                    <a:pt x="1521460" y="160020"/>
                  </a:cubicBezTo>
                  <a:cubicBezTo>
                    <a:pt x="1604010" y="105410"/>
                    <a:pt x="1677670" y="54610"/>
                    <a:pt x="1750060" y="30480"/>
                  </a:cubicBezTo>
                  <a:cubicBezTo>
                    <a:pt x="1808480" y="11430"/>
                    <a:pt x="1880870" y="0"/>
                    <a:pt x="1920240" y="8890"/>
                  </a:cubicBezTo>
                  <a:cubicBezTo>
                    <a:pt x="1943100" y="13970"/>
                    <a:pt x="1962150" y="26670"/>
                    <a:pt x="1969770" y="43180"/>
                  </a:cubicBezTo>
                  <a:cubicBezTo>
                    <a:pt x="1978660" y="58420"/>
                    <a:pt x="1976120" y="87630"/>
                    <a:pt x="1969770" y="102870"/>
                  </a:cubicBezTo>
                  <a:cubicBezTo>
                    <a:pt x="1964690" y="115570"/>
                    <a:pt x="1951990" y="125730"/>
                    <a:pt x="1940560" y="132080"/>
                  </a:cubicBezTo>
                  <a:cubicBezTo>
                    <a:pt x="1927860" y="137160"/>
                    <a:pt x="1912620" y="139700"/>
                    <a:pt x="1898650" y="135890"/>
                  </a:cubicBezTo>
                  <a:cubicBezTo>
                    <a:pt x="1883410" y="130810"/>
                    <a:pt x="1860550" y="111760"/>
                    <a:pt x="1852930" y="96520"/>
                  </a:cubicBezTo>
                  <a:cubicBezTo>
                    <a:pt x="1846580" y="85090"/>
                    <a:pt x="1847850" y="68580"/>
                    <a:pt x="1850390" y="55880"/>
                  </a:cubicBezTo>
                  <a:cubicBezTo>
                    <a:pt x="1854200" y="43180"/>
                    <a:pt x="1863090" y="29210"/>
                    <a:pt x="1873250" y="21590"/>
                  </a:cubicBezTo>
                  <a:cubicBezTo>
                    <a:pt x="1884680" y="13970"/>
                    <a:pt x="1898650" y="7620"/>
                    <a:pt x="1912620" y="8890"/>
                  </a:cubicBezTo>
                  <a:cubicBezTo>
                    <a:pt x="1929130" y="10160"/>
                    <a:pt x="1955800" y="21590"/>
                    <a:pt x="1965960" y="36830"/>
                  </a:cubicBezTo>
                  <a:cubicBezTo>
                    <a:pt x="1976120" y="52070"/>
                    <a:pt x="1977390" y="81280"/>
                    <a:pt x="1972310" y="96520"/>
                  </a:cubicBezTo>
                  <a:cubicBezTo>
                    <a:pt x="1968500" y="110490"/>
                    <a:pt x="1960880" y="120650"/>
                    <a:pt x="1945640" y="128270"/>
                  </a:cubicBezTo>
                  <a:cubicBezTo>
                    <a:pt x="1918970" y="142240"/>
                    <a:pt x="1856740" y="123190"/>
                    <a:pt x="1807210" y="137160"/>
                  </a:cubicBezTo>
                  <a:cubicBezTo>
                    <a:pt x="1742440" y="156210"/>
                    <a:pt x="1670050" y="204470"/>
                    <a:pt x="1591310" y="255270"/>
                  </a:cubicBezTo>
                  <a:cubicBezTo>
                    <a:pt x="1488440" y="322580"/>
                    <a:pt x="1372870" y="419100"/>
                    <a:pt x="1248410" y="520700"/>
                  </a:cubicBezTo>
                  <a:cubicBezTo>
                    <a:pt x="1093470" y="646430"/>
                    <a:pt x="877570" y="845820"/>
                    <a:pt x="736600" y="958850"/>
                  </a:cubicBezTo>
                  <a:cubicBezTo>
                    <a:pt x="643890" y="1032510"/>
                    <a:pt x="562610" y="1098550"/>
                    <a:pt x="496570" y="1136650"/>
                  </a:cubicBezTo>
                  <a:cubicBezTo>
                    <a:pt x="455930" y="1160780"/>
                    <a:pt x="426720" y="1178560"/>
                    <a:pt x="391160" y="1183640"/>
                  </a:cubicBezTo>
                  <a:cubicBezTo>
                    <a:pt x="358140" y="1187450"/>
                    <a:pt x="321310" y="1181100"/>
                    <a:pt x="290830" y="1165860"/>
                  </a:cubicBezTo>
                  <a:cubicBezTo>
                    <a:pt x="254000" y="1146810"/>
                    <a:pt x="214630" y="1104900"/>
                    <a:pt x="190500" y="1073150"/>
                  </a:cubicBezTo>
                  <a:cubicBezTo>
                    <a:pt x="170180" y="1049020"/>
                    <a:pt x="165100" y="1032510"/>
                    <a:pt x="147320" y="996950"/>
                  </a:cubicBezTo>
                  <a:cubicBezTo>
                    <a:pt x="111760" y="925830"/>
                    <a:pt x="1270" y="722630"/>
                    <a:pt x="0" y="664210"/>
                  </a:cubicBezTo>
                  <a:cubicBezTo>
                    <a:pt x="0" y="643890"/>
                    <a:pt x="7620" y="632460"/>
                    <a:pt x="16510" y="621030"/>
                  </a:cubicBezTo>
                  <a:cubicBezTo>
                    <a:pt x="26670" y="610870"/>
                    <a:pt x="44450" y="601980"/>
                    <a:pt x="58420" y="600710"/>
                  </a:cubicBezTo>
                  <a:cubicBezTo>
                    <a:pt x="72390" y="599440"/>
                    <a:pt x="91440" y="605790"/>
                    <a:pt x="102870" y="613410"/>
                  </a:cubicBezTo>
                  <a:cubicBezTo>
                    <a:pt x="111760" y="618490"/>
                    <a:pt x="123190" y="636270"/>
                    <a:pt x="123190" y="6362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39" name="Group 39"/>
          <p:cNvGrpSpPr/>
          <p:nvPr/>
        </p:nvGrpSpPr>
        <p:grpSpPr>
          <a:xfrm rot="0">
            <a:off x="9390558" y="7807740"/>
            <a:ext cx="7868742" cy="1636966"/>
            <a:chOff x="0" y="0"/>
            <a:chExt cx="10491656" cy="2182622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386318" y="358646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通过题干中的定位词定位信息，提炼核心词often not so serious，与选项A中的read…lightly为同义替换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651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30.Why are audio and video increasingly used by university teachers?【细节题】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A.They can hold students' attention  B.They are more convenient to prepare.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C.They help develop advanced skills.  D.They are more informative than text.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504045" y="2128838"/>
            <a:ext cx="6297930" cy="1394460"/>
            <a:chOff x="0" y="0"/>
            <a:chExt cx="8397240" cy="1859280"/>
          </a:xfrm>
        </p:grpSpPr>
        <p:sp>
          <p:nvSpPr>
            <p:cNvPr id="18" name="Freeform 18"/>
            <p:cNvSpPr/>
            <p:nvPr/>
          </p:nvSpPr>
          <p:spPr>
            <a:xfrm>
              <a:off x="40640" y="34290"/>
              <a:ext cx="8309610" cy="1779270"/>
            </a:xfrm>
            <a:custGeom>
              <a:avLst/>
              <a:gdLst/>
              <a:ahLst/>
              <a:cxnLst/>
              <a:rect l="l" t="t" r="r" b="b"/>
              <a:pathLst>
                <a:path w="8309610" h="1779270">
                  <a:moveTo>
                    <a:pt x="3468370" y="151130"/>
                  </a:moveTo>
                  <a:cubicBezTo>
                    <a:pt x="3337560" y="335280"/>
                    <a:pt x="3336290" y="337820"/>
                    <a:pt x="3333750" y="359410"/>
                  </a:cubicBezTo>
                  <a:cubicBezTo>
                    <a:pt x="3323590" y="426720"/>
                    <a:pt x="3342640" y="704850"/>
                    <a:pt x="3329940" y="782320"/>
                  </a:cubicBezTo>
                  <a:cubicBezTo>
                    <a:pt x="3324860" y="812800"/>
                    <a:pt x="3326130" y="828040"/>
                    <a:pt x="3309620" y="845820"/>
                  </a:cubicBezTo>
                  <a:cubicBezTo>
                    <a:pt x="3281680" y="873760"/>
                    <a:pt x="3209290" y="890270"/>
                    <a:pt x="3147060" y="902970"/>
                  </a:cubicBezTo>
                  <a:cubicBezTo>
                    <a:pt x="3069590" y="919480"/>
                    <a:pt x="3007360" y="915670"/>
                    <a:pt x="2879090" y="919480"/>
                  </a:cubicBezTo>
                  <a:cubicBezTo>
                    <a:pt x="2562860" y="929640"/>
                    <a:pt x="1559560" y="942340"/>
                    <a:pt x="1220470" y="919480"/>
                  </a:cubicBezTo>
                  <a:cubicBezTo>
                    <a:pt x="1068070" y="910590"/>
                    <a:pt x="989330" y="885190"/>
                    <a:pt x="892810" y="877570"/>
                  </a:cubicBezTo>
                  <a:cubicBezTo>
                    <a:pt x="814070" y="871220"/>
                    <a:pt x="748030" y="864870"/>
                    <a:pt x="679450" y="872490"/>
                  </a:cubicBezTo>
                  <a:cubicBezTo>
                    <a:pt x="614680" y="881380"/>
                    <a:pt x="552450" y="905510"/>
                    <a:pt x="494030" y="925830"/>
                  </a:cubicBezTo>
                  <a:cubicBezTo>
                    <a:pt x="440690" y="946150"/>
                    <a:pt x="391160" y="966470"/>
                    <a:pt x="342900" y="994410"/>
                  </a:cubicBezTo>
                  <a:cubicBezTo>
                    <a:pt x="290830" y="1024890"/>
                    <a:pt x="210820" y="1076960"/>
                    <a:pt x="193040" y="1106170"/>
                  </a:cubicBezTo>
                  <a:cubicBezTo>
                    <a:pt x="185420" y="1117600"/>
                    <a:pt x="191770" y="1123950"/>
                    <a:pt x="185420" y="1135380"/>
                  </a:cubicBezTo>
                  <a:cubicBezTo>
                    <a:pt x="175260" y="1156970"/>
                    <a:pt x="142240" y="1179830"/>
                    <a:pt x="123190" y="1210310"/>
                  </a:cubicBezTo>
                  <a:cubicBezTo>
                    <a:pt x="100330" y="1249680"/>
                    <a:pt x="76200" y="1306830"/>
                    <a:pt x="66040" y="1352550"/>
                  </a:cubicBezTo>
                  <a:cubicBezTo>
                    <a:pt x="57150" y="1391920"/>
                    <a:pt x="54610" y="1433830"/>
                    <a:pt x="60960" y="1465580"/>
                  </a:cubicBezTo>
                  <a:cubicBezTo>
                    <a:pt x="64770" y="1488440"/>
                    <a:pt x="72390" y="1506220"/>
                    <a:pt x="87630" y="1524000"/>
                  </a:cubicBezTo>
                  <a:cubicBezTo>
                    <a:pt x="107950" y="1548130"/>
                    <a:pt x="142240" y="1570990"/>
                    <a:pt x="184150" y="1590040"/>
                  </a:cubicBezTo>
                  <a:cubicBezTo>
                    <a:pt x="245110" y="1616710"/>
                    <a:pt x="322580" y="1633220"/>
                    <a:pt x="429260" y="1645920"/>
                  </a:cubicBezTo>
                  <a:cubicBezTo>
                    <a:pt x="627380" y="1668780"/>
                    <a:pt x="1084580" y="1659890"/>
                    <a:pt x="1283970" y="1651000"/>
                  </a:cubicBezTo>
                  <a:cubicBezTo>
                    <a:pt x="1390650" y="1647190"/>
                    <a:pt x="1424940" y="1634490"/>
                    <a:pt x="1531620" y="1629410"/>
                  </a:cubicBezTo>
                  <a:cubicBezTo>
                    <a:pt x="1722120" y="1620520"/>
                    <a:pt x="2115820" y="1605280"/>
                    <a:pt x="2336800" y="1628140"/>
                  </a:cubicBezTo>
                  <a:cubicBezTo>
                    <a:pt x="2493010" y="1643380"/>
                    <a:pt x="2611120" y="1692910"/>
                    <a:pt x="2735580" y="1708150"/>
                  </a:cubicBezTo>
                  <a:cubicBezTo>
                    <a:pt x="2843530" y="1720850"/>
                    <a:pt x="2938780" y="1719580"/>
                    <a:pt x="3037840" y="1722120"/>
                  </a:cubicBezTo>
                  <a:cubicBezTo>
                    <a:pt x="3131820" y="1724660"/>
                    <a:pt x="3258820" y="1731010"/>
                    <a:pt x="3315970" y="1722120"/>
                  </a:cubicBezTo>
                  <a:cubicBezTo>
                    <a:pt x="3342640" y="1718310"/>
                    <a:pt x="3348990" y="1708150"/>
                    <a:pt x="3374390" y="1703070"/>
                  </a:cubicBezTo>
                  <a:cubicBezTo>
                    <a:pt x="3415030" y="1694180"/>
                    <a:pt x="3473450" y="1691640"/>
                    <a:pt x="3547110" y="1685290"/>
                  </a:cubicBezTo>
                  <a:cubicBezTo>
                    <a:pt x="3671570" y="1675130"/>
                    <a:pt x="3895090" y="1658620"/>
                    <a:pt x="4056380" y="1653540"/>
                  </a:cubicBezTo>
                  <a:cubicBezTo>
                    <a:pt x="4201160" y="1648460"/>
                    <a:pt x="4354830" y="1645920"/>
                    <a:pt x="4471670" y="1651000"/>
                  </a:cubicBezTo>
                  <a:cubicBezTo>
                    <a:pt x="4556760" y="1656080"/>
                    <a:pt x="4629150" y="1686560"/>
                    <a:pt x="4692650" y="1675130"/>
                  </a:cubicBezTo>
                  <a:cubicBezTo>
                    <a:pt x="4745990" y="1664970"/>
                    <a:pt x="4791710" y="1634490"/>
                    <a:pt x="4831080" y="1601470"/>
                  </a:cubicBezTo>
                  <a:cubicBezTo>
                    <a:pt x="4869180" y="1569720"/>
                    <a:pt x="4907280" y="1521460"/>
                    <a:pt x="4923790" y="1479550"/>
                  </a:cubicBezTo>
                  <a:cubicBezTo>
                    <a:pt x="4937760" y="1445260"/>
                    <a:pt x="4933950" y="1422400"/>
                    <a:pt x="4936490" y="1376680"/>
                  </a:cubicBezTo>
                  <a:cubicBezTo>
                    <a:pt x="4942840" y="1287780"/>
                    <a:pt x="4931410" y="1061720"/>
                    <a:pt x="4937760" y="986790"/>
                  </a:cubicBezTo>
                  <a:cubicBezTo>
                    <a:pt x="4940300" y="955040"/>
                    <a:pt x="4939030" y="934720"/>
                    <a:pt x="4949190" y="920750"/>
                  </a:cubicBezTo>
                  <a:cubicBezTo>
                    <a:pt x="4955540" y="910590"/>
                    <a:pt x="4961890" y="908050"/>
                    <a:pt x="4982210" y="901700"/>
                  </a:cubicBezTo>
                  <a:cubicBezTo>
                    <a:pt x="5081270" y="872490"/>
                    <a:pt x="5571490" y="858520"/>
                    <a:pt x="5942330" y="847090"/>
                  </a:cubicBezTo>
                  <a:cubicBezTo>
                    <a:pt x="6451600" y="833120"/>
                    <a:pt x="7475220" y="872490"/>
                    <a:pt x="7759700" y="845820"/>
                  </a:cubicBezTo>
                  <a:cubicBezTo>
                    <a:pt x="7847330" y="836930"/>
                    <a:pt x="7876540" y="829310"/>
                    <a:pt x="7929880" y="812800"/>
                  </a:cubicBezTo>
                  <a:cubicBezTo>
                    <a:pt x="7981950" y="797560"/>
                    <a:pt x="8032750" y="775970"/>
                    <a:pt x="8074660" y="750570"/>
                  </a:cubicBezTo>
                  <a:cubicBezTo>
                    <a:pt x="8114030" y="727710"/>
                    <a:pt x="8150860" y="699770"/>
                    <a:pt x="8178800" y="670560"/>
                  </a:cubicBezTo>
                  <a:cubicBezTo>
                    <a:pt x="8202930" y="645160"/>
                    <a:pt x="8224520" y="619760"/>
                    <a:pt x="8237220" y="584200"/>
                  </a:cubicBezTo>
                  <a:cubicBezTo>
                    <a:pt x="8253730" y="541020"/>
                    <a:pt x="8260080" y="464820"/>
                    <a:pt x="8255000" y="421640"/>
                  </a:cubicBezTo>
                  <a:cubicBezTo>
                    <a:pt x="8249920" y="391160"/>
                    <a:pt x="8239760" y="368300"/>
                    <a:pt x="8224520" y="346710"/>
                  </a:cubicBezTo>
                  <a:cubicBezTo>
                    <a:pt x="8210550" y="325120"/>
                    <a:pt x="8191500" y="308610"/>
                    <a:pt x="8166100" y="293370"/>
                  </a:cubicBezTo>
                  <a:cubicBezTo>
                    <a:pt x="8134350" y="274320"/>
                    <a:pt x="8103870" y="261620"/>
                    <a:pt x="8046720" y="246380"/>
                  </a:cubicBezTo>
                  <a:cubicBezTo>
                    <a:pt x="7918450" y="214630"/>
                    <a:pt x="7621270" y="191770"/>
                    <a:pt x="7397750" y="173990"/>
                  </a:cubicBezTo>
                  <a:cubicBezTo>
                    <a:pt x="7160260" y="156210"/>
                    <a:pt x="6912610" y="156210"/>
                    <a:pt x="6659880" y="140970"/>
                  </a:cubicBezTo>
                  <a:cubicBezTo>
                    <a:pt x="6394450" y="123190"/>
                    <a:pt x="6169660" y="86360"/>
                    <a:pt x="5840730" y="72390"/>
                  </a:cubicBezTo>
                  <a:cubicBezTo>
                    <a:pt x="5346700" y="50800"/>
                    <a:pt x="4234180" y="53340"/>
                    <a:pt x="3978910" y="67310"/>
                  </a:cubicBezTo>
                  <a:cubicBezTo>
                    <a:pt x="3911600" y="71120"/>
                    <a:pt x="3905250" y="71120"/>
                    <a:pt x="3853180" y="80010"/>
                  </a:cubicBezTo>
                  <a:cubicBezTo>
                    <a:pt x="3760470" y="97790"/>
                    <a:pt x="3548380" y="133350"/>
                    <a:pt x="3473450" y="176530"/>
                  </a:cubicBezTo>
                  <a:cubicBezTo>
                    <a:pt x="3434080" y="200660"/>
                    <a:pt x="3417570" y="254000"/>
                    <a:pt x="3399790" y="256540"/>
                  </a:cubicBezTo>
                  <a:cubicBezTo>
                    <a:pt x="3390900" y="257810"/>
                    <a:pt x="3382010" y="251460"/>
                    <a:pt x="3378200" y="245110"/>
                  </a:cubicBezTo>
                  <a:cubicBezTo>
                    <a:pt x="3374390" y="238760"/>
                    <a:pt x="3373120" y="227330"/>
                    <a:pt x="3375660" y="220980"/>
                  </a:cubicBezTo>
                  <a:cubicBezTo>
                    <a:pt x="3380740" y="214630"/>
                    <a:pt x="3402330" y="205740"/>
                    <a:pt x="3411220" y="208280"/>
                  </a:cubicBezTo>
                  <a:cubicBezTo>
                    <a:pt x="3417570" y="210820"/>
                    <a:pt x="3423920" y="220980"/>
                    <a:pt x="3425190" y="227330"/>
                  </a:cubicBezTo>
                  <a:cubicBezTo>
                    <a:pt x="3425190" y="234950"/>
                    <a:pt x="3422650" y="245110"/>
                    <a:pt x="3416300" y="250190"/>
                  </a:cubicBezTo>
                  <a:cubicBezTo>
                    <a:pt x="3409950" y="255270"/>
                    <a:pt x="3393440" y="256540"/>
                    <a:pt x="3385820" y="252730"/>
                  </a:cubicBezTo>
                  <a:cubicBezTo>
                    <a:pt x="3379470" y="248920"/>
                    <a:pt x="3374390" y="234950"/>
                    <a:pt x="3375660" y="223520"/>
                  </a:cubicBezTo>
                  <a:cubicBezTo>
                    <a:pt x="3378200" y="204470"/>
                    <a:pt x="3409950" y="166370"/>
                    <a:pt x="3427730" y="149860"/>
                  </a:cubicBezTo>
                  <a:cubicBezTo>
                    <a:pt x="3439160" y="138430"/>
                    <a:pt x="3442970" y="135890"/>
                    <a:pt x="3463290" y="127000"/>
                  </a:cubicBezTo>
                  <a:cubicBezTo>
                    <a:pt x="3521710" y="102870"/>
                    <a:pt x="3752850" y="46990"/>
                    <a:pt x="3846830" y="30480"/>
                  </a:cubicBezTo>
                  <a:cubicBezTo>
                    <a:pt x="3901440" y="20320"/>
                    <a:pt x="3909060" y="20320"/>
                    <a:pt x="3978910" y="16510"/>
                  </a:cubicBezTo>
                  <a:cubicBezTo>
                    <a:pt x="4239260" y="2540"/>
                    <a:pt x="5347970" y="0"/>
                    <a:pt x="5843270" y="21590"/>
                  </a:cubicBezTo>
                  <a:cubicBezTo>
                    <a:pt x="6172200" y="35560"/>
                    <a:pt x="6395720" y="72390"/>
                    <a:pt x="6661150" y="90170"/>
                  </a:cubicBezTo>
                  <a:cubicBezTo>
                    <a:pt x="6915150" y="105410"/>
                    <a:pt x="7164070" y="105410"/>
                    <a:pt x="7404100" y="124460"/>
                  </a:cubicBezTo>
                  <a:cubicBezTo>
                    <a:pt x="7631430" y="142240"/>
                    <a:pt x="7931150" y="165100"/>
                    <a:pt x="8065770" y="200660"/>
                  </a:cubicBezTo>
                  <a:cubicBezTo>
                    <a:pt x="8129270" y="217170"/>
                    <a:pt x="8164830" y="232410"/>
                    <a:pt x="8200390" y="256540"/>
                  </a:cubicBezTo>
                  <a:cubicBezTo>
                    <a:pt x="8229600" y="275590"/>
                    <a:pt x="8255000" y="302260"/>
                    <a:pt x="8270240" y="325120"/>
                  </a:cubicBezTo>
                  <a:cubicBezTo>
                    <a:pt x="8281670" y="341630"/>
                    <a:pt x="8285480" y="356870"/>
                    <a:pt x="8290560" y="373380"/>
                  </a:cubicBezTo>
                  <a:cubicBezTo>
                    <a:pt x="8296910" y="388620"/>
                    <a:pt x="8303260" y="401320"/>
                    <a:pt x="8305800" y="422910"/>
                  </a:cubicBezTo>
                  <a:cubicBezTo>
                    <a:pt x="8309610" y="455930"/>
                    <a:pt x="8305800" y="515620"/>
                    <a:pt x="8296910" y="556260"/>
                  </a:cubicBezTo>
                  <a:cubicBezTo>
                    <a:pt x="8286750" y="594360"/>
                    <a:pt x="8267700" y="632460"/>
                    <a:pt x="8251190" y="660400"/>
                  </a:cubicBezTo>
                  <a:cubicBezTo>
                    <a:pt x="8238490" y="680720"/>
                    <a:pt x="8229600" y="692150"/>
                    <a:pt x="8211820" y="709930"/>
                  </a:cubicBezTo>
                  <a:cubicBezTo>
                    <a:pt x="8183880" y="736600"/>
                    <a:pt x="8136890" y="772160"/>
                    <a:pt x="8093710" y="797560"/>
                  </a:cubicBezTo>
                  <a:cubicBezTo>
                    <a:pt x="8047990" y="824230"/>
                    <a:pt x="7995920" y="845820"/>
                    <a:pt x="7942580" y="862330"/>
                  </a:cubicBezTo>
                  <a:cubicBezTo>
                    <a:pt x="7885430" y="880110"/>
                    <a:pt x="7852410" y="887730"/>
                    <a:pt x="7759700" y="896620"/>
                  </a:cubicBezTo>
                  <a:cubicBezTo>
                    <a:pt x="7467600" y="923290"/>
                    <a:pt x="6452870" y="883920"/>
                    <a:pt x="5943600" y="897890"/>
                  </a:cubicBezTo>
                  <a:cubicBezTo>
                    <a:pt x="5571490" y="909320"/>
                    <a:pt x="5015230" y="899160"/>
                    <a:pt x="4978400" y="951230"/>
                  </a:cubicBezTo>
                  <a:cubicBezTo>
                    <a:pt x="4970780" y="961390"/>
                    <a:pt x="4986020" y="967740"/>
                    <a:pt x="4988560" y="986790"/>
                  </a:cubicBezTo>
                  <a:cubicBezTo>
                    <a:pt x="4997450" y="1045210"/>
                    <a:pt x="4994910" y="1283970"/>
                    <a:pt x="4987290" y="1379220"/>
                  </a:cubicBezTo>
                  <a:cubicBezTo>
                    <a:pt x="4983480" y="1432560"/>
                    <a:pt x="4984750" y="1464310"/>
                    <a:pt x="4968240" y="1506220"/>
                  </a:cubicBezTo>
                  <a:cubicBezTo>
                    <a:pt x="4946650" y="1553210"/>
                    <a:pt x="4900930" y="1607820"/>
                    <a:pt x="4860290" y="1643380"/>
                  </a:cubicBezTo>
                  <a:cubicBezTo>
                    <a:pt x="4826000" y="1673860"/>
                    <a:pt x="4779010" y="1697990"/>
                    <a:pt x="4747260" y="1710690"/>
                  </a:cubicBezTo>
                  <a:cubicBezTo>
                    <a:pt x="4726940" y="1719580"/>
                    <a:pt x="4718050" y="1723390"/>
                    <a:pt x="4693920" y="1725930"/>
                  </a:cubicBezTo>
                  <a:cubicBezTo>
                    <a:pt x="4644390" y="1729740"/>
                    <a:pt x="4556760" y="1706880"/>
                    <a:pt x="4471670" y="1701800"/>
                  </a:cubicBezTo>
                  <a:cubicBezTo>
                    <a:pt x="4354830" y="1696720"/>
                    <a:pt x="4202430" y="1699260"/>
                    <a:pt x="4057650" y="1704340"/>
                  </a:cubicBezTo>
                  <a:cubicBezTo>
                    <a:pt x="3897630" y="1709420"/>
                    <a:pt x="3690620" y="1720850"/>
                    <a:pt x="3554730" y="1736090"/>
                  </a:cubicBezTo>
                  <a:cubicBezTo>
                    <a:pt x="3460750" y="1746250"/>
                    <a:pt x="3399790" y="1766570"/>
                    <a:pt x="3317240" y="1772920"/>
                  </a:cubicBezTo>
                  <a:cubicBezTo>
                    <a:pt x="3228340" y="1779270"/>
                    <a:pt x="3133090" y="1775460"/>
                    <a:pt x="3036570" y="1772920"/>
                  </a:cubicBezTo>
                  <a:cubicBezTo>
                    <a:pt x="2934970" y="1770380"/>
                    <a:pt x="2832100" y="1770380"/>
                    <a:pt x="2721610" y="1756410"/>
                  </a:cubicBezTo>
                  <a:cubicBezTo>
                    <a:pt x="2599690" y="1741170"/>
                    <a:pt x="2489200" y="1692910"/>
                    <a:pt x="2336800" y="1678940"/>
                  </a:cubicBezTo>
                  <a:cubicBezTo>
                    <a:pt x="2118360" y="1656080"/>
                    <a:pt x="1723390" y="1671320"/>
                    <a:pt x="1532890" y="1680210"/>
                  </a:cubicBezTo>
                  <a:cubicBezTo>
                    <a:pt x="1426210" y="1685290"/>
                    <a:pt x="1391920" y="1697990"/>
                    <a:pt x="1283970" y="1701800"/>
                  </a:cubicBezTo>
                  <a:cubicBezTo>
                    <a:pt x="1083310" y="1710690"/>
                    <a:pt x="626110" y="1720850"/>
                    <a:pt x="421640" y="1696720"/>
                  </a:cubicBezTo>
                  <a:cubicBezTo>
                    <a:pt x="308610" y="1682750"/>
                    <a:pt x="226060" y="1663700"/>
                    <a:pt x="158750" y="1633220"/>
                  </a:cubicBezTo>
                  <a:cubicBezTo>
                    <a:pt x="111760" y="1612900"/>
                    <a:pt x="73660" y="1583690"/>
                    <a:pt x="48260" y="1557020"/>
                  </a:cubicBezTo>
                  <a:cubicBezTo>
                    <a:pt x="29210" y="1536700"/>
                    <a:pt x="16510" y="1520190"/>
                    <a:pt x="10160" y="1492250"/>
                  </a:cubicBezTo>
                  <a:cubicBezTo>
                    <a:pt x="0" y="1454150"/>
                    <a:pt x="6350" y="1389380"/>
                    <a:pt x="17780" y="1338580"/>
                  </a:cubicBezTo>
                  <a:cubicBezTo>
                    <a:pt x="29210" y="1285240"/>
                    <a:pt x="57150" y="1221740"/>
                    <a:pt x="81280" y="1182370"/>
                  </a:cubicBezTo>
                  <a:cubicBezTo>
                    <a:pt x="99060" y="1154430"/>
                    <a:pt x="127000" y="1139190"/>
                    <a:pt x="138430" y="1117600"/>
                  </a:cubicBezTo>
                  <a:cubicBezTo>
                    <a:pt x="148590" y="1102360"/>
                    <a:pt x="144780" y="1088390"/>
                    <a:pt x="156210" y="1071880"/>
                  </a:cubicBezTo>
                  <a:cubicBezTo>
                    <a:pt x="176530" y="1042670"/>
                    <a:pt x="226060" y="1003300"/>
                    <a:pt x="271780" y="972820"/>
                  </a:cubicBezTo>
                  <a:cubicBezTo>
                    <a:pt x="328930" y="937260"/>
                    <a:pt x="408940" y="902970"/>
                    <a:pt x="477520" y="877570"/>
                  </a:cubicBezTo>
                  <a:cubicBezTo>
                    <a:pt x="544830" y="853440"/>
                    <a:pt x="610870" y="830580"/>
                    <a:pt x="680720" y="821690"/>
                  </a:cubicBezTo>
                  <a:cubicBezTo>
                    <a:pt x="750570" y="814070"/>
                    <a:pt x="817880" y="820420"/>
                    <a:pt x="896620" y="826770"/>
                  </a:cubicBezTo>
                  <a:cubicBezTo>
                    <a:pt x="994410" y="834390"/>
                    <a:pt x="1070610" y="859790"/>
                    <a:pt x="1220470" y="868680"/>
                  </a:cubicBezTo>
                  <a:cubicBezTo>
                    <a:pt x="1558290" y="891540"/>
                    <a:pt x="2569210" y="877570"/>
                    <a:pt x="2879090" y="868680"/>
                  </a:cubicBezTo>
                  <a:cubicBezTo>
                    <a:pt x="2999740" y="864870"/>
                    <a:pt x="3059430" y="867410"/>
                    <a:pt x="3131820" y="854710"/>
                  </a:cubicBezTo>
                  <a:cubicBezTo>
                    <a:pt x="3186430" y="845820"/>
                    <a:pt x="3241040" y="854710"/>
                    <a:pt x="3272790" y="814070"/>
                  </a:cubicBezTo>
                  <a:cubicBezTo>
                    <a:pt x="3331210" y="739140"/>
                    <a:pt x="3249930" y="443230"/>
                    <a:pt x="3290570" y="318770"/>
                  </a:cubicBezTo>
                  <a:cubicBezTo>
                    <a:pt x="3319780" y="231140"/>
                    <a:pt x="3394710" y="135890"/>
                    <a:pt x="3430270" y="118110"/>
                  </a:cubicBezTo>
                  <a:cubicBezTo>
                    <a:pt x="3442970" y="110490"/>
                    <a:pt x="3456940" y="111760"/>
                    <a:pt x="3463290" y="116840"/>
                  </a:cubicBezTo>
                  <a:cubicBezTo>
                    <a:pt x="3469640" y="123190"/>
                    <a:pt x="3468370" y="151130"/>
                    <a:pt x="3468370" y="151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13523" y="7113270"/>
            <a:ext cx="7138988" cy="191452"/>
            <a:chOff x="0" y="0"/>
            <a:chExt cx="9518650" cy="255270"/>
          </a:xfrm>
        </p:grpSpPr>
        <p:sp>
          <p:nvSpPr>
            <p:cNvPr id="20" name="Freeform 20"/>
            <p:cNvSpPr/>
            <p:nvPr/>
          </p:nvSpPr>
          <p:spPr>
            <a:xfrm>
              <a:off x="48260" y="38100"/>
              <a:ext cx="9419590" cy="177800"/>
            </a:xfrm>
            <a:custGeom>
              <a:avLst/>
              <a:gdLst/>
              <a:ahLst/>
              <a:cxnLst/>
              <a:rect l="l" t="t" r="r" b="b"/>
              <a:pathLst>
                <a:path w="9419590" h="177800">
                  <a:moveTo>
                    <a:pt x="34290" y="13970"/>
                  </a:moveTo>
                  <a:cubicBezTo>
                    <a:pt x="185420" y="44450"/>
                    <a:pt x="198120" y="44450"/>
                    <a:pt x="256540" y="45720"/>
                  </a:cubicBezTo>
                  <a:cubicBezTo>
                    <a:pt x="501650" y="52070"/>
                    <a:pt x="1837690" y="1270"/>
                    <a:pt x="2170430" y="29210"/>
                  </a:cubicBezTo>
                  <a:cubicBezTo>
                    <a:pt x="2289810" y="39370"/>
                    <a:pt x="2336800" y="63500"/>
                    <a:pt x="2411730" y="72390"/>
                  </a:cubicBezTo>
                  <a:cubicBezTo>
                    <a:pt x="2472690" y="78740"/>
                    <a:pt x="2489200" y="77470"/>
                    <a:pt x="2583180" y="80010"/>
                  </a:cubicBezTo>
                  <a:cubicBezTo>
                    <a:pt x="2998470" y="88900"/>
                    <a:pt x="5422900" y="110490"/>
                    <a:pt x="5979160" y="80010"/>
                  </a:cubicBezTo>
                  <a:cubicBezTo>
                    <a:pt x="6160770" y="69850"/>
                    <a:pt x="6209030" y="50800"/>
                    <a:pt x="6339840" y="40640"/>
                  </a:cubicBezTo>
                  <a:cubicBezTo>
                    <a:pt x="6496050" y="27940"/>
                    <a:pt x="6663690" y="20320"/>
                    <a:pt x="6851650" y="15240"/>
                  </a:cubicBezTo>
                  <a:cubicBezTo>
                    <a:pt x="7078980" y="8890"/>
                    <a:pt x="7378700" y="0"/>
                    <a:pt x="7609840" y="12700"/>
                  </a:cubicBezTo>
                  <a:cubicBezTo>
                    <a:pt x="7806690" y="22860"/>
                    <a:pt x="7934960" y="55880"/>
                    <a:pt x="8153400" y="71120"/>
                  </a:cubicBezTo>
                  <a:cubicBezTo>
                    <a:pt x="8483600" y="95250"/>
                    <a:pt x="9309100" y="71120"/>
                    <a:pt x="9400540" y="114300"/>
                  </a:cubicBezTo>
                  <a:cubicBezTo>
                    <a:pt x="9413240" y="121920"/>
                    <a:pt x="9418320" y="128270"/>
                    <a:pt x="9419590" y="137160"/>
                  </a:cubicBezTo>
                  <a:cubicBezTo>
                    <a:pt x="9419590" y="144780"/>
                    <a:pt x="9414510" y="156210"/>
                    <a:pt x="9405620" y="162560"/>
                  </a:cubicBezTo>
                  <a:cubicBezTo>
                    <a:pt x="9385300" y="173990"/>
                    <a:pt x="9305290" y="172720"/>
                    <a:pt x="9279890" y="165100"/>
                  </a:cubicBezTo>
                  <a:cubicBezTo>
                    <a:pt x="9267190" y="161290"/>
                    <a:pt x="9258300" y="153670"/>
                    <a:pt x="9255760" y="146050"/>
                  </a:cubicBezTo>
                  <a:cubicBezTo>
                    <a:pt x="9253220" y="139700"/>
                    <a:pt x="9255760" y="128270"/>
                    <a:pt x="9260840" y="123190"/>
                  </a:cubicBezTo>
                  <a:cubicBezTo>
                    <a:pt x="9265920" y="116840"/>
                    <a:pt x="9282430" y="114300"/>
                    <a:pt x="9290050" y="116840"/>
                  </a:cubicBezTo>
                  <a:cubicBezTo>
                    <a:pt x="9297670" y="119380"/>
                    <a:pt x="9304020" y="128270"/>
                    <a:pt x="9305290" y="135890"/>
                  </a:cubicBezTo>
                  <a:cubicBezTo>
                    <a:pt x="9305290" y="143510"/>
                    <a:pt x="9297670" y="158750"/>
                    <a:pt x="9290050" y="162560"/>
                  </a:cubicBezTo>
                  <a:cubicBezTo>
                    <a:pt x="9283700" y="166370"/>
                    <a:pt x="9272270" y="165100"/>
                    <a:pt x="9267190" y="161290"/>
                  </a:cubicBezTo>
                  <a:cubicBezTo>
                    <a:pt x="9260840" y="157480"/>
                    <a:pt x="9254490" y="148590"/>
                    <a:pt x="9254490" y="140970"/>
                  </a:cubicBezTo>
                  <a:cubicBezTo>
                    <a:pt x="9254490" y="133350"/>
                    <a:pt x="9260840" y="120650"/>
                    <a:pt x="9272270" y="115570"/>
                  </a:cubicBezTo>
                  <a:cubicBezTo>
                    <a:pt x="9292590" y="104140"/>
                    <a:pt x="9370060" y="105410"/>
                    <a:pt x="9394190" y="114300"/>
                  </a:cubicBezTo>
                  <a:cubicBezTo>
                    <a:pt x="9406890" y="119380"/>
                    <a:pt x="9418320" y="128270"/>
                    <a:pt x="9419590" y="137160"/>
                  </a:cubicBezTo>
                  <a:cubicBezTo>
                    <a:pt x="9419590" y="144780"/>
                    <a:pt x="9411970" y="157480"/>
                    <a:pt x="9399270" y="163830"/>
                  </a:cubicBezTo>
                  <a:cubicBezTo>
                    <a:pt x="9373870" y="177800"/>
                    <a:pt x="9323070" y="165100"/>
                    <a:pt x="9250680" y="163830"/>
                  </a:cubicBezTo>
                  <a:cubicBezTo>
                    <a:pt x="9052560" y="160020"/>
                    <a:pt x="8449310" y="143510"/>
                    <a:pt x="8147050" y="121920"/>
                  </a:cubicBezTo>
                  <a:cubicBezTo>
                    <a:pt x="7936230" y="106680"/>
                    <a:pt x="7787640" y="72390"/>
                    <a:pt x="7609840" y="63500"/>
                  </a:cubicBezTo>
                  <a:cubicBezTo>
                    <a:pt x="7438390" y="53340"/>
                    <a:pt x="7279640" y="59690"/>
                    <a:pt x="7098030" y="63500"/>
                  </a:cubicBezTo>
                  <a:cubicBezTo>
                    <a:pt x="6889750" y="66040"/>
                    <a:pt x="6630670" y="71120"/>
                    <a:pt x="6430010" y="83820"/>
                  </a:cubicBezTo>
                  <a:cubicBezTo>
                    <a:pt x="6264910" y="95250"/>
                    <a:pt x="6200140" y="119380"/>
                    <a:pt x="5979160" y="130810"/>
                  </a:cubicBezTo>
                  <a:cubicBezTo>
                    <a:pt x="5375910" y="162560"/>
                    <a:pt x="3008630" y="140970"/>
                    <a:pt x="2581910" y="130810"/>
                  </a:cubicBezTo>
                  <a:cubicBezTo>
                    <a:pt x="2482850" y="128270"/>
                    <a:pt x="2463800" y="128270"/>
                    <a:pt x="2399030" y="121920"/>
                  </a:cubicBezTo>
                  <a:cubicBezTo>
                    <a:pt x="2326640" y="113030"/>
                    <a:pt x="2284730" y="90170"/>
                    <a:pt x="2170430" y="80010"/>
                  </a:cubicBezTo>
                  <a:cubicBezTo>
                    <a:pt x="1836420" y="50800"/>
                    <a:pt x="494030" y="125730"/>
                    <a:pt x="190500" y="95250"/>
                  </a:cubicBezTo>
                  <a:cubicBezTo>
                    <a:pt x="97790" y="86360"/>
                    <a:pt x="35560" y="80010"/>
                    <a:pt x="12700" y="58420"/>
                  </a:cubicBezTo>
                  <a:cubicBezTo>
                    <a:pt x="2540" y="49530"/>
                    <a:pt x="0" y="34290"/>
                    <a:pt x="2540" y="26670"/>
                  </a:cubicBezTo>
                  <a:cubicBezTo>
                    <a:pt x="6350" y="19050"/>
                    <a:pt x="34290" y="13970"/>
                    <a:pt x="34290" y="13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041082" y="7444740"/>
            <a:ext cx="3316605" cy="153352"/>
            <a:chOff x="0" y="0"/>
            <a:chExt cx="4422140" cy="204470"/>
          </a:xfrm>
        </p:grpSpPr>
        <p:sp>
          <p:nvSpPr>
            <p:cNvPr id="22" name="Freeform 22"/>
            <p:cNvSpPr/>
            <p:nvPr/>
          </p:nvSpPr>
          <p:spPr>
            <a:xfrm>
              <a:off x="48260" y="35560"/>
              <a:ext cx="4321810" cy="140970"/>
            </a:xfrm>
            <a:custGeom>
              <a:avLst/>
              <a:gdLst/>
              <a:ahLst/>
              <a:cxnLst/>
              <a:rect l="l" t="t" r="r" b="b"/>
              <a:pathLst>
                <a:path w="4321810" h="140970">
                  <a:moveTo>
                    <a:pt x="29210" y="31750"/>
                  </a:moveTo>
                  <a:cubicBezTo>
                    <a:pt x="463550" y="57150"/>
                    <a:pt x="1236980" y="40640"/>
                    <a:pt x="1502410" y="49530"/>
                  </a:cubicBezTo>
                  <a:cubicBezTo>
                    <a:pt x="1621790" y="53340"/>
                    <a:pt x="1638300" y="60960"/>
                    <a:pt x="1762760" y="66040"/>
                  </a:cubicBezTo>
                  <a:cubicBezTo>
                    <a:pt x="2080260" y="74930"/>
                    <a:pt x="3034030" y="82550"/>
                    <a:pt x="3450590" y="66040"/>
                  </a:cubicBezTo>
                  <a:cubicBezTo>
                    <a:pt x="3695700" y="55880"/>
                    <a:pt x="3877310" y="25400"/>
                    <a:pt x="4033520" y="17780"/>
                  </a:cubicBezTo>
                  <a:cubicBezTo>
                    <a:pt x="4137660" y="13970"/>
                    <a:pt x="4255770" y="0"/>
                    <a:pt x="4296410" y="15240"/>
                  </a:cubicBezTo>
                  <a:cubicBezTo>
                    <a:pt x="4310380" y="20320"/>
                    <a:pt x="4320540" y="29210"/>
                    <a:pt x="4321810" y="36830"/>
                  </a:cubicBezTo>
                  <a:cubicBezTo>
                    <a:pt x="4321810" y="45720"/>
                    <a:pt x="4305300" y="66040"/>
                    <a:pt x="4296410" y="66040"/>
                  </a:cubicBezTo>
                  <a:cubicBezTo>
                    <a:pt x="4287520" y="66040"/>
                    <a:pt x="4271010" y="46990"/>
                    <a:pt x="4271010" y="39370"/>
                  </a:cubicBezTo>
                  <a:cubicBezTo>
                    <a:pt x="4271010" y="30480"/>
                    <a:pt x="4290060" y="13970"/>
                    <a:pt x="4298950" y="15240"/>
                  </a:cubicBezTo>
                  <a:cubicBezTo>
                    <a:pt x="4307840" y="16510"/>
                    <a:pt x="4321810" y="35560"/>
                    <a:pt x="4321810" y="44450"/>
                  </a:cubicBezTo>
                  <a:cubicBezTo>
                    <a:pt x="4320540" y="52070"/>
                    <a:pt x="4306570" y="66040"/>
                    <a:pt x="4298950" y="66040"/>
                  </a:cubicBezTo>
                  <a:cubicBezTo>
                    <a:pt x="4290060" y="66040"/>
                    <a:pt x="4271010" y="49530"/>
                    <a:pt x="4271010" y="41910"/>
                  </a:cubicBezTo>
                  <a:cubicBezTo>
                    <a:pt x="4271010" y="33020"/>
                    <a:pt x="4287520" y="15240"/>
                    <a:pt x="4296410" y="15240"/>
                  </a:cubicBezTo>
                  <a:cubicBezTo>
                    <a:pt x="4305300" y="15240"/>
                    <a:pt x="4321810" y="34290"/>
                    <a:pt x="4321810" y="43180"/>
                  </a:cubicBezTo>
                  <a:cubicBezTo>
                    <a:pt x="4320540" y="52070"/>
                    <a:pt x="4310380" y="59690"/>
                    <a:pt x="4296410" y="66040"/>
                  </a:cubicBezTo>
                  <a:cubicBezTo>
                    <a:pt x="4255770" y="81280"/>
                    <a:pt x="4141470" y="64770"/>
                    <a:pt x="4037330" y="68580"/>
                  </a:cubicBezTo>
                  <a:cubicBezTo>
                    <a:pt x="3881120" y="76200"/>
                    <a:pt x="3724910" y="106680"/>
                    <a:pt x="3450590" y="116840"/>
                  </a:cubicBezTo>
                  <a:cubicBezTo>
                    <a:pt x="2807970" y="140970"/>
                    <a:pt x="655320" y="118110"/>
                    <a:pt x="222250" y="99060"/>
                  </a:cubicBezTo>
                  <a:cubicBezTo>
                    <a:pt x="113030" y="93980"/>
                    <a:pt x="45720" y="100330"/>
                    <a:pt x="17780" y="81280"/>
                  </a:cubicBezTo>
                  <a:cubicBezTo>
                    <a:pt x="6350" y="73660"/>
                    <a:pt x="0" y="59690"/>
                    <a:pt x="2540" y="50800"/>
                  </a:cubicBezTo>
                  <a:cubicBezTo>
                    <a:pt x="3810" y="43180"/>
                    <a:pt x="29210" y="31750"/>
                    <a:pt x="29210" y="317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6547485" y="6691312"/>
            <a:ext cx="505778" cy="528638"/>
            <a:chOff x="0" y="0"/>
            <a:chExt cx="674370" cy="704850"/>
          </a:xfrm>
        </p:grpSpPr>
        <p:sp>
          <p:nvSpPr>
            <p:cNvPr id="24" name="Freeform 24"/>
            <p:cNvSpPr/>
            <p:nvPr/>
          </p:nvSpPr>
          <p:spPr>
            <a:xfrm>
              <a:off x="46990" y="46990"/>
              <a:ext cx="581660" cy="613410"/>
            </a:xfrm>
            <a:custGeom>
              <a:avLst/>
              <a:gdLst/>
              <a:ahLst/>
              <a:cxnLst/>
              <a:rect l="l" t="t" r="r" b="b"/>
              <a:pathLst>
                <a:path w="581660" h="613410">
                  <a:moveTo>
                    <a:pt x="87630" y="547370"/>
                  </a:moveTo>
                  <a:cubicBezTo>
                    <a:pt x="302260" y="543560"/>
                    <a:pt x="316230" y="541020"/>
                    <a:pt x="339090" y="532130"/>
                  </a:cubicBezTo>
                  <a:cubicBezTo>
                    <a:pt x="367030" y="520700"/>
                    <a:pt x="402590" y="502920"/>
                    <a:pt x="429260" y="482600"/>
                  </a:cubicBezTo>
                  <a:cubicBezTo>
                    <a:pt x="457200" y="461010"/>
                    <a:pt x="487680" y="435610"/>
                    <a:pt x="502920" y="407670"/>
                  </a:cubicBezTo>
                  <a:cubicBezTo>
                    <a:pt x="516890" y="381000"/>
                    <a:pt x="519430" y="356870"/>
                    <a:pt x="523240" y="321310"/>
                  </a:cubicBezTo>
                  <a:cubicBezTo>
                    <a:pt x="529590" y="262890"/>
                    <a:pt x="541020" y="133350"/>
                    <a:pt x="519430" y="93980"/>
                  </a:cubicBezTo>
                  <a:cubicBezTo>
                    <a:pt x="508000" y="74930"/>
                    <a:pt x="491490" y="69850"/>
                    <a:pt x="472440" y="62230"/>
                  </a:cubicBezTo>
                  <a:cubicBezTo>
                    <a:pt x="447040" y="53340"/>
                    <a:pt x="411480" y="46990"/>
                    <a:pt x="377190" y="53340"/>
                  </a:cubicBezTo>
                  <a:cubicBezTo>
                    <a:pt x="326390" y="63500"/>
                    <a:pt x="250190" y="109220"/>
                    <a:pt x="204470" y="140970"/>
                  </a:cubicBezTo>
                  <a:cubicBezTo>
                    <a:pt x="171450" y="163830"/>
                    <a:pt x="146050" y="184150"/>
                    <a:pt x="123190" y="214630"/>
                  </a:cubicBezTo>
                  <a:cubicBezTo>
                    <a:pt x="97790" y="247650"/>
                    <a:pt x="74930" y="294640"/>
                    <a:pt x="63500" y="334010"/>
                  </a:cubicBezTo>
                  <a:cubicBezTo>
                    <a:pt x="53340" y="369570"/>
                    <a:pt x="45720" y="411480"/>
                    <a:pt x="53340" y="439420"/>
                  </a:cubicBezTo>
                  <a:cubicBezTo>
                    <a:pt x="59690" y="461010"/>
                    <a:pt x="73660" y="477520"/>
                    <a:pt x="92710" y="492760"/>
                  </a:cubicBezTo>
                  <a:cubicBezTo>
                    <a:pt x="118110" y="513080"/>
                    <a:pt x="158750" y="530860"/>
                    <a:pt x="199390" y="541020"/>
                  </a:cubicBezTo>
                  <a:cubicBezTo>
                    <a:pt x="251460" y="554990"/>
                    <a:pt x="323850" y="557530"/>
                    <a:pt x="382270" y="556260"/>
                  </a:cubicBezTo>
                  <a:cubicBezTo>
                    <a:pt x="438150" y="554990"/>
                    <a:pt x="516890" y="523240"/>
                    <a:pt x="543560" y="535940"/>
                  </a:cubicBezTo>
                  <a:cubicBezTo>
                    <a:pt x="556260" y="542290"/>
                    <a:pt x="565150" y="558800"/>
                    <a:pt x="562610" y="566420"/>
                  </a:cubicBezTo>
                  <a:cubicBezTo>
                    <a:pt x="561340" y="575310"/>
                    <a:pt x="547370" y="586740"/>
                    <a:pt x="539750" y="586740"/>
                  </a:cubicBezTo>
                  <a:cubicBezTo>
                    <a:pt x="530860" y="585470"/>
                    <a:pt x="513080" y="567690"/>
                    <a:pt x="513080" y="560070"/>
                  </a:cubicBezTo>
                  <a:cubicBezTo>
                    <a:pt x="513080" y="551180"/>
                    <a:pt x="532130" y="535940"/>
                    <a:pt x="541020" y="535940"/>
                  </a:cubicBezTo>
                  <a:cubicBezTo>
                    <a:pt x="547370" y="534670"/>
                    <a:pt x="557530" y="542290"/>
                    <a:pt x="561340" y="548640"/>
                  </a:cubicBezTo>
                  <a:cubicBezTo>
                    <a:pt x="563880" y="554990"/>
                    <a:pt x="563880" y="566420"/>
                    <a:pt x="561340" y="572770"/>
                  </a:cubicBezTo>
                  <a:cubicBezTo>
                    <a:pt x="557530" y="577850"/>
                    <a:pt x="552450" y="581660"/>
                    <a:pt x="542290" y="585470"/>
                  </a:cubicBezTo>
                  <a:cubicBezTo>
                    <a:pt x="514350" y="596900"/>
                    <a:pt x="436880" y="605790"/>
                    <a:pt x="381000" y="605790"/>
                  </a:cubicBezTo>
                  <a:cubicBezTo>
                    <a:pt x="317500" y="607060"/>
                    <a:pt x="240030" y="604520"/>
                    <a:pt x="182880" y="589280"/>
                  </a:cubicBezTo>
                  <a:cubicBezTo>
                    <a:pt x="134620" y="575310"/>
                    <a:pt x="85090" y="549910"/>
                    <a:pt x="55880" y="528320"/>
                  </a:cubicBezTo>
                  <a:cubicBezTo>
                    <a:pt x="38100" y="514350"/>
                    <a:pt x="26670" y="500380"/>
                    <a:pt x="17780" y="483870"/>
                  </a:cubicBezTo>
                  <a:cubicBezTo>
                    <a:pt x="10160" y="469900"/>
                    <a:pt x="5080" y="457200"/>
                    <a:pt x="3810" y="438150"/>
                  </a:cubicBezTo>
                  <a:cubicBezTo>
                    <a:pt x="0" y="408940"/>
                    <a:pt x="2540" y="358140"/>
                    <a:pt x="15240" y="317500"/>
                  </a:cubicBezTo>
                  <a:cubicBezTo>
                    <a:pt x="27940" y="271780"/>
                    <a:pt x="57150" y="217170"/>
                    <a:pt x="86360" y="179070"/>
                  </a:cubicBezTo>
                  <a:cubicBezTo>
                    <a:pt x="113030" y="144780"/>
                    <a:pt x="144780" y="121920"/>
                    <a:pt x="179070" y="96520"/>
                  </a:cubicBezTo>
                  <a:cubicBezTo>
                    <a:pt x="218440" y="68580"/>
                    <a:pt x="274320" y="39370"/>
                    <a:pt x="312420" y="24130"/>
                  </a:cubicBezTo>
                  <a:cubicBezTo>
                    <a:pt x="336550" y="12700"/>
                    <a:pt x="353060" y="5080"/>
                    <a:pt x="378460" y="3810"/>
                  </a:cubicBezTo>
                  <a:cubicBezTo>
                    <a:pt x="411480" y="0"/>
                    <a:pt x="464820" y="7620"/>
                    <a:pt x="494030" y="17780"/>
                  </a:cubicBezTo>
                  <a:cubicBezTo>
                    <a:pt x="513080" y="24130"/>
                    <a:pt x="527050" y="31750"/>
                    <a:pt x="539750" y="41910"/>
                  </a:cubicBezTo>
                  <a:cubicBezTo>
                    <a:pt x="551180" y="53340"/>
                    <a:pt x="561340" y="62230"/>
                    <a:pt x="567690" y="81280"/>
                  </a:cubicBezTo>
                  <a:cubicBezTo>
                    <a:pt x="581660" y="120650"/>
                    <a:pt x="576580" y="215900"/>
                    <a:pt x="575310" y="275590"/>
                  </a:cubicBezTo>
                  <a:cubicBezTo>
                    <a:pt x="572770" y="326390"/>
                    <a:pt x="577850" y="373380"/>
                    <a:pt x="560070" y="414020"/>
                  </a:cubicBezTo>
                  <a:cubicBezTo>
                    <a:pt x="539750" y="457200"/>
                    <a:pt x="491490" y="497840"/>
                    <a:pt x="454660" y="525780"/>
                  </a:cubicBezTo>
                  <a:cubicBezTo>
                    <a:pt x="422910" y="551180"/>
                    <a:pt x="384810" y="568960"/>
                    <a:pt x="353060" y="580390"/>
                  </a:cubicBezTo>
                  <a:cubicBezTo>
                    <a:pt x="326390" y="590550"/>
                    <a:pt x="307340" y="594360"/>
                    <a:pt x="275590" y="598170"/>
                  </a:cubicBezTo>
                  <a:cubicBezTo>
                    <a:pt x="224790" y="603250"/>
                    <a:pt x="110490" y="613410"/>
                    <a:pt x="81280" y="596900"/>
                  </a:cubicBezTo>
                  <a:cubicBezTo>
                    <a:pt x="68580" y="590550"/>
                    <a:pt x="60960" y="577850"/>
                    <a:pt x="62230" y="568960"/>
                  </a:cubicBezTo>
                  <a:cubicBezTo>
                    <a:pt x="63500" y="561340"/>
                    <a:pt x="87630" y="547370"/>
                    <a:pt x="87630" y="547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4700588" y="4229100"/>
            <a:ext cx="5107305" cy="2774633"/>
            <a:chOff x="0" y="0"/>
            <a:chExt cx="6809740" cy="3699510"/>
          </a:xfrm>
        </p:grpSpPr>
        <p:sp>
          <p:nvSpPr>
            <p:cNvPr id="26" name="Freeform 26"/>
            <p:cNvSpPr/>
            <p:nvPr/>
          </p:nvSpPr>
          <p:spPr>
            <a:xfrm>
              <a:off x="45720" y="40640"/>
              <a:ext cx="6714490" cy="3610610"/>
            </a:xfrm>
            <a:custGeom>
              <a:avLst/>
              <a:gdLst/>
              <a:ahLst/>
              <a:cxnLst/>
              <a:rect l="l" t="t" r="r" b="b"/>
              <a:pathLst>
                <a:path w="6714490" h="3610610">
                  <a:moveTo>
                    <a:pt x="7620" y="3567430"/>
                  </a:moveTo>
                  <a:cubicBezTo>
                    <a:pt x="519430" y="3119120"/>
                    <a:pt x="708660" y="2999740"/>
                    <a:pt x="877570" y="2875280"/>
                  </a:cubicBezTo>
                  <a:cubicBezTo>
                    <a:pt x="1045210" y="2749550"/>
                    <a:pt x="1203960" y="2618740"/>
                    <a:pt x="1376680" y="2491740"/>
                  </a:cubicBezTo>
                  <a:cubicBezTo>
                    <a:pt x="1557020" y="2359660"/>
                    <a:pt x="1717040" y="2240280"/>
                    <a:pt x="1935480" y="2100580"/>
                  </a:cubicBezTo>
                  <a:cubicBezTo>
                    <a:pt x="2228850" y="1912620"/>
                    <a:pt x="2686050" y="1654810"/>
                    <a:pt x="2989580" y="1484630"/>
                  </a:cubicBezTo>
                  <a:cubicBezTo>
                    <a:pt x="3215640" y="1357630"/>
                    <a:pt x="3385820" y="1261110"/>
                    <a:pt x="3586480" y="1163320"/>
                  </a:cubicBezTo>
                  <a:cubicBezTo>
                    <a:pt x="3783330" y="1065530"/>
                    <a:pt x="3986530" y="976630"/>
                    <a:pt x="4180840" y="895350"/>
                  </a:cubicBezTo>
                  <a:cubicBezTo>
                    <a:pt x="4364990" y="819150"/>
                    <a:pt x="4536440" y="755650"/>
                    <a:pt x="4723130" y="689610"/>
                  </a:cubicBezTo>
                  <a:cubicBezTo>
                    <a:pt x="4918710" y="619760"/>
                    <a:pt x="5102860" y="552450"/>
                    <a:pt x="5332730" y="488950"/>
                  </a:cubicBezTo>
                  <a:cubicBezTo>
                    <a:pt x="5626100" y="407670"/>
                    <a:pt x="6098540" y="298450"/>
                    <a:pt x="6341110" y="259080"/>
                  </a:cubicBezTo>
                  <a:cubicBezTo>
                    <a:pt x="6475730" y="237490"/>
                    <a:pt x="6650990" y="256540"/>
                    <a:pt x="6658610" y="228600"/>
                  </a:cubicBezTo>
                  <a:cubicBezTo>
                    <a:pt x="6662420" y="210820"/>
                    <a:pt x="6597650" y="175260"/>
                    <a:pt x="6548120" y="153670"/>
                  </a:cubicBezTo>
                  <a:cubicBezTo>
                    <a:pt x="6466840" y="118110"/>
                    <a:pt x="6290310" y="88900"/>
                    <a:pt x="6198870" y="74930"/>
                  </a:cubicBezTo>
                  <a:cubicBezTo>
                    <a:pt x="6139180" y="64770"/>
                    <a:pt x="6075680" y="73660"/>
                    <a:pt x="6051550" y="60960"/>
                  </a:cubicBezTo>
                  <a:cubicBezTo>
                    <a:pt x="6040120" y="54610"/>
                    <a:pt x="6033770" y="45720"/>
                    <a:pt x="6033770" y="38100"/>
                  </a:cubicBezTo>
                  <a:cubicBezTo>
                    <a:pt x="6033770" y="29210"/>
                    <a:pt x="6038850" y="19050"/>
                    <a:pt x="6049010" y="12700"/>
                  </a:cubicBezTo>
                  <a:cubicBezTo>
                    <a:pt x="6070600" y="0"/>
                    <a:pt x="6131560" y="5080"/>
                    <a:pt x="6188710" y="10160"/>
                  </a:cubicBezTo>
                  <a:cubicBezTo>
                    <a:pt x="6277610" y="17780"/>
                    <a:pt x="6456680" y="59690"/>
                    <a:pt x="6531610" y="83820"/>
                  </a:cubicBezTo>
                  <a:cubicBezTo>
                    <a:pt x="6570980" y="96520"/>
                    <a:pt x="6593840" y="101600"/>
                    <a:pt x="6616700" y="121920"/>
                  </a:cubicBezTo>
                  <a:cubicBezTo>
                    <a:pt x="6642100" y="143510"/>
                    <a:pt x="6666230" y="181610"/>
                    <a:pt x="6676390" y="209550"/>
                  </a:cubicBezTo>
                  <a:cubicBezTo>
                    <a:pt x="6684010" y="233680"/>
                    <a:pt x="6686550" y="252730"/>
                    <a:pt x="6681470" y="278130"/>
                  </a:cubicBezTo>
                  <a:cubicBezTo>
                    <a:pt x="6673850" y="317500"/>
                    <a:pt x="6645910" y="365760"/>
                    <a:pt x="6612890" y="419100"/>
                  </a:cubicBezTo>
                  <a:cubicBezTo>
                    <a:pt x="6562090" y="502920"/>
                    <a:pt x="6441440" y="680720"/>
                    <a:pt x="6384290" y="721360"/>
                  </a:cubicBezTo>
                  <a:cubicBezTo>
                    <a:pt x="6361430" y="739140"/>
                    <a:pt x="6338570" y="744220"/>
                    <a:pt x="6324600" y="742950"/>
                  </a:cubicBezTo>
                  <a:cubicBezTo>
                    <a:pt x="6315710" y="742950"/>
                    <a:pt x="6308090" y="737870"/>
                    <a:pt x="6304280" y="731520"/>
                  </a:cubicBezTo>
                  <a:cubicBezTo>
                    <a:pt x="6300470" y="725170"/>
                    <a:pt x="6297930" y="713740"/>
                    <a:pt x="6301740" y="707390"/>
                  </a:cubicBezTo>
                  <a:cubicBezTo>
                    <a:pt x="6306820" y="699770"/>
                    <a:pt x="6329680" y="690880"/>
                    <a:pt x="6337300" y="694690"/>
                  </a:cubicBezTo>
                  <a:cubicBezTo>
                    <a:pt x="6343650" y="698500"/>
                    <a:pt x="6351270" y="722630"/>
                    <a:pt x="6347460" y="730250"/>
                  </a:cubicBezTo>
                  <a:cubicBezTo>
                    <a:pt x="6343650" y="737870"/>
                    <a:pt x="6318250" y="744220"/>
                    <a:pt x="6311900" y="739140"/>
                  </a:cubicBezTo>
                  <a:cubicBezTo>
                    <a:pt x="6304280" y="734060"/>
                    <a:pt x="6299200" y="711200"/>
                    <a:pt x="6304280" y="702310"/>
                  </a:cubicBezTo>
                  <a:cubicBezTo>
                    <a:pt x="6310630" y="693420"/>
                    <a:pt x="6330950" y="701040"/>
                    <a:pt x="6348730" y="688340"/>
                  </a:cubicBezTo>
                  <a:cubicBezTo>
                    <a:pt x="6390640" y="659130"/>
                    <a:pt x="6469380" y="542290"/>
                    <a:pt x="6517640" y="471170"/>
                  </a:cubicBezTo>
                  <a:cubicBezTo>
                    <a:pt x="6562090" y="405130"/>
                    <a:pt x="6617970" y="322580"/>
                    <a:pt x="6630670" y="278130"/>
                  </a:cubicBezTo>
                  <a:cubicBezTo>
                    <a:pt x="6637020" y="255270"/>
                    <a:pt x="6638290" y="242570"/>
                    <a:pt x="6631940" y="223520"/>
                  </a:cubicBezTo>
                  <a:cubicBezTo>
                    <a:pt x="6623050" y="200660"/>
                    <a:pt x="6595110" y="167640"/>
                    <a:pt x="6574790" y="152400"/>
                  </a:cubicBezTo>
                  <a:cubicBezTo>
                    <a:pt x="6558280" y="140970"/>
                    <a:pt x="6549390" y="140970"/>
                    <a:pt x="6523990" y="133350"/>
                  </a:cubicBezTo>
                  <a:cubicBezTo>
                    <a:pt x="6461760" y="115570"/>
                    <a:pt x="6276340" y="69850"/>
                    <a:pt x="6188710" y="60960"/>
                  </a:cubicBezTo>
                  <a:cubicBezTo>
                    <a:pt x="6132830" y="54610"/>
                    <a:pt x="6074410" y="72390"/>
                    <a:pt x="6051550" y="60960"/>
                  </a:cubicBezTo>
                  <a:cubicBezTo>
                    <a:pt x="6040120" y="54610"/>
                    <a:pt x="6033770" y="45720"/>
                    <a:pt x="6033770" y="38100"/>
                  </a:cubicBezTo>
                  <a:cubicBezTo>
                    <a:pt x="6033770" y="29210"/>
                    <a:pt x="6038850" y="17780"/>
                    <a:pt x="6049010" y="12700"/>
                  </a:cubicBezTo>
                  <a:cubicBezTo>
                    <a:pt x="6073140" y="1270"/>
                    <a:pt x="6144260" y="15240"/>
                    <a:pt x="6207760" y="25400"/>
                  </a:cubicBezTo>
                  <a:cubicBezTo>
                    <a:pt x="6304280" y="39370"/>
                    <a:pt x="6480810" y="71120"/>
                    <a:pt x="6569710" y="107950"/>
                  </a:cubicBezTo>
                  <a:cubicBezTo>
                    <a:pt x="6628130" y="132080"/>
                    <a:pt x="6685280" y="167640"/>
                    <a:pt x="6704330" y="193040"/>
                  </a:cubicBezTo>
                  <a:cubicBezTo>
                    <a:pt x="6713220" y="205740"/>
                    <a:pt x="6714490" y="215900"/>
                    <a:pt x="6713220" y="227330"/>
                  </a:cubicBezTo>
                  <a:cubicBezTo>
                    <a:pt x="6711950" y="238760"/>
                    <a:pt x="6705600" y="251460"/>
                    <a:pt x="6696710" y="259080"/>
                  </a:cubicBezTo>
                  <a:cubicBezTo>
                    <a:pt x="6689090" y="267970"/>
                    <a:pt x="6682740" y="273050"/>
                    <a:pt x="6666230" y="278130"/>
                  </a:cubicBezTo>
                  <a:cubicBezTo>
                    <a:pt x="6617970" y="294640"/>
                    <a:pt x="6487160" y="287020"/>
                    <a:pt x="6353810" y="308610"/>
                  </a:cubicBezTo>
                  <a:cubicBezTo>
                    <a:pt x="6113780" y="346710"/>
                    <a:pt x="5641340" y="455930"/>
                    <a:pt x="5349240" y="537210"/>
                  </a:cubicBezTo>
                  <a:cubicBezTo>
                    <a:pt x="5119370" y="600710"/>
                    <a:pt x="4936490" y="668020"/>
                    <a:pt x="4740910" y="736600"/>
                  </a:cubicBezTo>
                  <a:cubicBezTo>
                    <a:pt x="4554220" y="802640"/>
                    <a:pt x="4384040" y="866140"/>
                    <a:pt x="4201160" y="942340"/>
                  </a:cubicBezTo>
                  <a:cubicBezTo>
                    <a:pt x="4008120" y="1022350"/>
                    <a:pt x="3804920" y="1111250"/>
                    <a:pt x="3609340" y="1207770"/>
                  </a:cubicBezTo>
                  <a:cubicBezTo>
                    <a:pt x="3409950" y="1306830"/>
                    <a:pt x="3241040" y="1402080"/>
                    <a:pt x="3016250" y="1527810"/>
                  </a:cubicBezTo>
                  <a:cubicBezTo>
                    <a:pt x="2715260" y="1696720"/>
                    <a:pt x="2256790" y="1954530"/>
                    <a:pt x="1964690" y="2142490"/>
                  </a:cubicBezTo>
                  <a:cubicBezTo>
                    <a:pt x="1746250" y="2282190"/>
                    <a:pt x="1586230" y="2400300"/>
                    <a:pt x="1407160" y="2532380"/>
                  </a:cubicBezTo>
                  <a:cubicBezTo>
                    <a:pt x="1234440" y="2659380"/>
                    <a:pt x="1075690" y="2791460"/>
                    <a:pt x="906780" y="2915920"/>
                  </a:cubicBezTo>
                  <a:cubicBezTo>
                    <a:pt x="740410" y="3040380"/>
                    <a:pt x="552450" y="3157220"/>
                    <a:pt x="401320" y="3279140"/>
                  </a:cubicBezTo>
                  <a:cubicBezTo>
                    <a:pt x="266700" y="3387090"/>
                    <a:pt x="96520" y="3590290"/>
                    <a:pt x="38100" y="3606800"/>
                  </a:cubicBezTo>
                  <a:cubicBezTo>
                    <a:pt x="22860" y="3610610"/>
                    <a:pt x="10160" y="3606800"/>
                    <a:pt x="5080" y="3600450"/>
                  </a:cubicBezTo>
                  <a:cubicBezTo>
                    <a:pt x="0" y="3594100"/>
                    <a:pt x="7620" y="3567430"/>
                    <a:pt x="7620" y="35674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9399270" y="3920490"/>
            <a:ext cx="1566862" cy="922020"/>
            <a:chOff x="0" y="0"/>
            <a:chExt cx="2089150" cy="1229360"/>
          </a:xfrm>
        </p:grpSpPr>
        <p:sp>
          <p:nvSpPr>
            <p:cNvPr id="28" name="Freeform 28"/>
            <p:cNvSpPr/>
            <p:nvPr/>
          </p:nvSpPr>
          <p:spPr>
            <a:xfrm>
              <a:off x="49530" y="48260"/>
              <a:ext cx="1990090" cy="1136650"/>
            </a:xfrm>
            <a:custGeom>
              <a:avLst/>
              <a:gdLst/>
              <a:ahLst/>
              <a:cxnLst/>
              <a:rect l="l" t="t" r="r" b="b"/>
              <a:pathLst>
                <a:path w="1990090" h="1136650">
                  <a:moveTo>
                    <a:pt x="110490" y="588010"/>
                  </a:moveTo>
                  <a:cubicBezTo>
                    <a:pt x="492760" y="958850"/>
                    <a:pt x="505460" y="970280"/>
                    <a:pt x="534670" y="979170"/>
                  </a:cubicBezTo>
                  <a:cubicBezTo>
                    <a:pt x="568960" y="989330"/>
                    <a:pt x="601980" y="1003300"/>
                    <a:pt x="656590" y="984250"/>
                  </a:cubicBezTo>
                  <a:cubicBezTo>
                    <a:pt x="831850" y="925830"/>
                    <a:pt x="1388110" y="342900"/>
                    <a:pt x="1621790" y="177800"/>
                  </a:cubicBezTo>
                  <a:cubicBezTo>
                    <a:pt x="1742440" y="91440"/>
                    <a:pt x="1859280" y="13970"/>
                    <a:pt x="1912620" y="3810"/>
                  </a:cubicBezTo>
                  <a:cubicBezTo>
                    <a:pt x="1931670" y="0"/>
                    <a:pt x="1941830" y="3810"/>
                    <a:pt x="1953260" y="10160"/>
                  </a:cubicBezTo>
                  <a:cubicBezTo>
                    <a:pt x="1964690" y="15240"/>
                    <a:pt x="1976120" y="27940"/>
                    <a:pt x="1982470" y="39370"/>
                  </a:cubicBezTo>
                  <a:cubicBezTo>
                    <a:pt x="1987550" y="50800"/>
                    <a:pt x="1990090" y="67310"/>
                    <a:pt x="1986280" y="80010"/>
                  </a:cubicBezTo>
                  <a:cubicBezTo>
                    <a:pt x="1983740" y="91440"/>
                    <a:pt x="1977390" y="106680"/>
                    <a:pt x="1965960" y="114300"/>
                  </a:cubicBezTo>
                  <a:cubicBezTo>
                    <a:pt x="1953260" y="124460"/>
                    <a:pt x="1924050" y="130810"/>
                    <a:pt x="1908810" y="128270"/>
                  </a:cubicBezTo>
                  <a:cubicBezTo>
                    <a:pt x="1894840" y="125730"/>
                    <a:pt x="1882140" y="115570"/>
                    <a:pt x="1874520" y="105410"/>
                  </a:cubicBezTo>
                  <a:cubicBezTo>
                    <a:pt x="1865630" y="95250"/>
                    <a:pt x="1859280" y="81280"/>
                    <a:pt x="1860550" y="67310"/>
                  </a:cubicBezTo>
                  <a:cubicBezTo>
                    <a:pt x="1861820" y="50800"/>
                    <a:pt x="1874520" y="25400"/>
                    <a:pt x="1888490" y="13970"/>
                  </a:cubicBezTo>
                  <a:cubicBezTo>
                    <a:pt x="1898650" y="5080"/>
                    <a:pt x="1913890" y="2540"/>
                    <a:pt x="1926590" y="2540"/>
                  </a:cubicBezTo>
                  <a:cubicBezTo>
                    <a:pt x="1939290" y="3810"/>
                    <a:pt x="1955800" y="7620"/>
                    <a:pt x="1964690" y="17780"/>
                  </a:cubicBezTo>
                  <a:cubicBezTo>
                    <a:pt x="1977390" y="29210"/>
                    <a:pt x="1987550" y="55880"/>
                    <a:pt x="1987550" y="72390"/>
                  </a:cubicBezTo>
                  <a:cubicBezTo>
                    <a:pt x="1987550" y="86360"/>
                    <a:pt x="1983740" y="95250"/>
                    <a:pt x="1971040" y="109220"/>
                  </a:cubicBezTo>
                  <a:cubicBezTo>
                    <a:pt x="1935480" y="149860"/>
                    <a:pt x="1766570" y="223520"/>
                    <a:pt x="1692910" y="273050"/>
                  </a:cubicBezTo>
                  <a:cubicBezTo>
                    <a:pt x="1639570" y="307340"/>
                    <a:pt x="1621790" y="322580"/>
                    <a:pt x="1563370" y="370840"/>
                  </a:cubicBezTo>
                  <a:cubicBezTo>
                    <a:pt x="1422400" y="488950"/>
                    <a:pt x="998220" y="889000"/>
                    <a:pt x="868680" y="1002030"/>
                  </a:cubicBezTo>
                  <a:cubicBezTo>
                    <a:pt x="819150" y="1045210"/>
                    <a:pt x="800100" y="1066800"/>
                    <a:pt x="763270" y="1088390"/>
                  </a:cubicBezTo>
                  <a:cubicBezTo>
                    <a:pt x="730250" y="1107440"/>
                    <a:pt x="699770" y="1125220"/>
                    <a:pt x="659130" y="1130300"/>
                  </a:cubicBezTo>
                  <a:cubicBezTo>
                    <a:pt x="605790" y="1136650"/>
                    <a:pt x="516890" y="1122680"/>
                    <a:pt x="463550" y="1101090"/>
                  </a:cubicBezTo>
                  <a:cubicBezTo>
                    <a:pt x="422910" y="1084580"/>
                    <a:pt x="402590" y="1064260"/>
                    <a:pt x="364490" y="1031240"/>
                  </a:cubicBezTo>
                  <a:cubicBezTo>
                    <a:pt x="303530" y="977900"/>
                    <a:pt x="210820" y="857250"/>
                    <a:pt x="146050" y="792480"/>
                  </a:cubicBezTo>
                  <a:cubicBezTo>
                    <a:pt x="96520" y="744220"/>
                    <a:pt x="31750" y="706120"/>
                    <a:pt x="12700" y="673100"/>
                  </a:cubicBezTo>
                  <a:cubicBezTo>
                    <a:pt x="2540" y="656590"/>
                    <a:pt x="0" y="642620"/>
                    <a:pt x="1270" y="628650"/>
                  </a:cubicBezTo>
                  <a:cubicBezTo>
                    <a:pt x="3810" y="614680"/>
                    <a:pt x="12700" y="596900"/>
                    <a:pt x="22860" y="588010"/>
                  </a:cubicBezTo>
                  <a:cubicBezTo>
                    <a:pt x="34290" y="577850"/>
                    <a:pt x="52070" y="571500"/>
                    <a:pt x="67310" y="571500"/>
                  </a:cubicBezTo>
                  <a:cubicBezTo>
                    <a:pt x="81280" y="571500"/>
                    <a:pt x="110490" y="588010"/>
                    <a:pt x="110490" y="5880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0597213" y="7521416"/>
            <a:ext cx="7166996" cy="1636966"/>
            <a:chOff x="0" y="0"/>
            <a:chExt cx="1887604" cy="43113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87604" cy="431135"/>
            </a:xfrm>
            <a:custGeom>
              <a:avLst/>
              <a:gdLst/>
              <a:ahLst/>
              <a:cxnLst/>
              <a:rect l="l" t="t" r="r" b="b"/>
              <a:pathLst>
                <a:path w="1887604" h="431135">
                  <a:moveTo>
                    <a:pt x="55091" y="0"/>
                  </a:moveTo>
                  <a:lnTo>
                    <a:pt x="1832513" y="0"/>
                  </a:lnTo>
                  <a:cubicBezTo>
                    <a:pt x="1862939" y="0"/>
                    <a:pt x="1887604" y="24665"/>
                    <a:pt x="1887604" y="55091"/>
                  </a:cubicBezTo>
                  <a:lnTo>
                    <a:pt x="1887604" y="376044"/>
                  </a:lnTo>
                  <a:cubicBezTo>
                    <a:pt x="1887604" y="406470"/>
                    <a:pt x="1862939" y="431135"/>
                    <a:pt x="1832513" y="431135"/>
                  </a:cubicBezTo>
                  <a:lnTo>
                    <a:pt x="55091" y="431135"/>
                  </a:lnTo>
                  <a:cubicBezTo>
                    <a:pt x="24665" y="431135"/>
                    <a:pt x="0" y="406470"/>
                    <a:pt x="0" y="376044"/>
                  </a:cubicBezTo>
                  <a:lnTo>
                    <a:pt x="0" y="55091"/>
                  </a:lnTo>
                  <a:cubicBezTo>
                    <a:pt x="0" y="24665"/>
                    <a:pt x="24665" y="0"/>
                    <a:pt x="55091" y="0"/>
                  </a:cubicBezTo>
                  <a:close/>
                </a:path>
              </a:pathLst>
            </a:custGeom>
            <a:solidFill>
              <a:srgbClr val="FDBD6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87604" cy="469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738626" y="7473791"/>
            <a:ext cx="7025583" cy="137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通过题干中的提示词定位信息，再根据题干要求比对原文，锁定核心词more engaging，与选项A中hold attention同义替换</a:t>
            </a:r>
            <a:endParaRPr lang="en-US" sz="26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1653713"/>
            <a:ext cx="7506792" cy="71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31.What does the author imply in the last paragraph?【推理题】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A.Students should apply multiple learning techniques.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B.Teachers should produce their own teaching material.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C.Print texts cannot be entirely replaced in education.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D.Education outside the classroom cannot be ignored.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547963" y="2230068"/>
            <a:ext cx="3649028" cy="170498"/>
            <a:chOff x="0" y="0"/>
            <a:chExt cx="4865370" cy="227330"/>
          </a:xfrm>
        </p:grpSpPr>
        <p:sp>
          <p:nvSpPr>
            <p:cNvPr id="18" name="Freeform 18"/>
            <p:cNvSpPr/>
            <p:nvPr/>
          </p:nvSpPr>
          <p:spPr>
            <a:xfrm>
              <a:off x="49530" y="36830"/>
              <a:ext cx="4765040" cy="176530"/>
            </a:xfrm>
            <a:custGeom>
              <a:avLst/>
              <a:gdLst/>
              <a:ahLst/>
              <a:cxnLst/>
              <a:rect l="l" t="t" r="r" b="b"/>
              <a:pathLst>
                <a:path w="4765040" h="176530">
                  <a:moveTo>
                    <a:pt x="20320" y="64770"/>
                  </a:moveTo>
                  <a:cubicBezTo>
                    <a:pt x="217170" y="17780"/>
                    <a:pt x="229870" y="17780"/>
                    <a:pt x="285750" y="15240"/>
                  </a:cubicBezTo>
                  <a:cubicBezTo>
                    <a:pt x="481330" y="8890"/>
                    <a:pt x="1252220" y="0"/>
                    <a:pt x="1598930" y="13970"/>
                  </a:cubicBezTo>
                  <a:cubicBezTo>
                    <a:pt x="1827530" y="24130"/>
                    <a:pt x="1945640" y="52070"/>
                    <a:pt x="2167890" y="62230"/>
                  </a:cubicBezTo>
                  <a:cubicBezTo>
                    <a:pt x="2481580" y="74930"/>
                    <a:pt x="3030220" y="54610"/>
                    <a:pt x="3304540" y="63500"/>
                  </a:cubicBezTo>
                  <a:cubicBezTo>
                    <a:pt x="3458210" y="68580"/>
                    <a:pt x="3514090" y="81280"/>
                    <a:pt x="3666490" y="86360"/>
                  </a:cubicBezTo>
                  <a:cubicBezTo>
                    <a:pt x="3929380" y="95250"/>
                    <a:pt x="4644390" y="45720"/>
                    <a:pt x="4739640" y="88900"/>
                  </a:cubicBezTo>
                  <a:cubicBezTo>
                    <a:pt x="4757420" y="96520"/>
                    <a:pt x="4765040" y="107950"/>
                    <a:pt x="4765040" y="116840"/>
                  </a:cubicBezTo>
                  <a:cubicBezTo>
                    <a:pt x="4763770" y="125730"/>
                    <a:pt x="4751070" y="137160"/>
                    <a:pt x="4739640" y="139700"/>
                  </a:cubicBezTo>
                  <a:cubicBezTo>
                    <a:pt x="4716780" y="144780"/>
                    <a:pt x="4650740" y="125730"/>
                    <a:pt x="4635500" y="110490"/>
                  </a:cubicBezTo>
                  <a:cubicBezTo>
                    <a:pt x="4626610" y="101600"/>
                    <a:pt x="4622800" y="88900"/>
                    <a:pt x="4625340" y="81280"/>
                  </a:cubicBezTo>
                  <a:cubicBezTo>
                    <a:pt x="4627880" y="73660"/>
                    <a:pt x="4641850" y="63500"/>
                    <a:pt x="4650740" y="63500"/>
                  </a:cubicBezTo>
                  <a:cubicBezTo>
                    <a:pt x="4657090" y="63500"/>
                    <a:pt x="4667250" y="69850"/>
                    <a:pt x="4671060" y="76200"/>
                  </a:cubicBezTo>
                  <a:cubicBezTo>
                    <a:pt x="4674870" y="82550"/>
                    <a:pt x="4674870" y="93980"/>
                    <a:pt x="4672330" y="100330"/>
                  </a:cubicBezTo>
                  <a:cubicBezTo>
                    <a:pt x="4669790" y="106680"/>
                    <a:pt x="4659630" y="113030"/>
                    <a:pt x="4653280" y="114300"/>
                  </a:cubicBezTo>
                  <a:cubicBezTo>
                    <a:pt x="4646930" y="115570"/>
                    <a:pt x="4635500" y="111760"/>
                    <a:pt x="4630420" y="106680"/>
                  </a:cubicBezTo>
                  <a:cubicBezTo>
                    <a:pt x="4625340" y="100330"/>
                    <a:pt x="4624070" y="83820"/>
                    <a:pt x="4627880" y="76200"/>
                  </a:cubicBezTo>
                  <a:cubicBezTo>
                    <a:pt x="4630420" y="69850"/>
                    <a:pt x="4638040" y="64770"/>
                    <a:pt x="4648200" y="63500"/>
                  </a:cubicBezTo>
                  <a:cubicBezTo>
                    <a:pt x="4667250" y="60960"/>
                    <a:pt x="4726940" y="76200"/>
                    <a:pt x="4744720" y="88900"/>
                  </a:cubicBezTo>
                  <a:cubicBezTo>
                    <a:pt x="4756150" y="96520"/>
                    <a:pt x="4765040" y="109220"/>
                    <a:pt x="4765040" y="116840"/>
                  </a:cubicBezTo>
                  <a:cubicBezTo>
                    <a:pt x="4763770" y="124460"/>
                    <a:pt x="4758690" y="132080"/>
                    <a:pt x="4744720" y="138430"/>
                  </a:cubicBezTo>
                  <a:cubicBezTo>
                    <a:pt x="4660900" y="176530"/>
                    <a:pt x="3929380" y="146050"/>
                    <a:pt x="3665220" y="137160"/>
                  </a:cubicBezTo>
                  <a:cubicBezTo>
                    <a:pt x="3512820" y="132080"/>
                    <a:pt x="3458210" y="119380"/>
                    <a:pt x="3304540" y="114300"/>
                  </a:cubicBezTo>
                  <a:cubicBezTo>
                    <a:pt x="3030220" y="105410"/>
                    <a:pt x="2480310" y="125730"/>
                    <a:pt x="2166620" y="113030"/>
                  </a:cubicBezTo>
                  <a:cubicBezTo>
                    <a:pt x="1944370" y="102870"/>
                    <a:pt x="1827530" y="74930"/>
                    <a:pt x="1598930" y="64770"/>
                  </a:cubicBezTo>
                  <a:cubicBezTo>
                    <a:pt x="1252220" y="50800"/>
                    <a:pt x="477520" y="59690"/>
                    <a:pt x="288290" y="66040"/>
                  </a:cubicBezTo>
                  <a:cubicBezTo>
                    <a:pt x="236220" y="68580"/>
                    <a:pt x="226060" y="67310"/>
                    <a:pt x="189230" y="73660"/>
                  </a:cubicBezTo>
                  <a:cubicBezTo>
                    <a:pt x="140970" y="81280"/>
                    <a:pt x="57150" y="121920"/>
                    <a:pt x="27940" y="114300"/>
                  </a:cubicBezTo>
                  <a:cubicBezTo>
                    <a:pt x="13970" y="111760"/>
                    <a:pt x="2540" y="101600"/>
                    <a:pt x="1270" y="92710"/>
                  </a:cubicBezTo>
                  <a:cubicBezTo>
                    <a:pt x="0" y="85090"/>
                    <a:pt x="20320" y="64770"/>
                    <a:pt x="20320" y="64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99307" y="2438824"/>
            <a:ext cx="3392805" cy="430530"/>
            <a:chOff x="0" y="0"/>
            <a:chExt cx="4523740" cy="574040"/>
          </a:xfrm>
        </p:grpSpPr>
        <p:sp>
          <p:nvSpPr>
            <p:cNvPr id="20" name="Freeform 20"/>
            <p:cNvSpPr/>
            <p:nvPr/>
          </p:nvSpPr>
          <p:spPr>
            <a:xfrm>
              <a:off x="-33020" y="40640"/>
              <a:ext cx="4508500" cy="635000"/>
            </a:xfrm>
            <a:custGeom>
              <a:avLst/>
              <a:gdLst/>
              <a:ahLst/>
              <a:cxnLst/>
              <a:rect l="l" t="t" r="r" b="b"/>
              <a:pathLst>
                <a:path w="4508500" h="635000">
                  <a:moveTo>
                    <a:pt x="83820" y="85090"/>
                  </a:moveTo>
                  <a:cubicBezTo>
                    <a:pt x="1929130" y="76200"/>
                    <a:pt x="1993900" y="58420"/>
                    <a:pt x="2143760" y="48260"/>
                  </a:cubicBezTo>
                  <a:cubicBezTo>
                    <a:pt x="2343150" y="34290"/>
                    <a:pt x="2579370" y="21590"/>
                    <a:pt x="2843530" y="15240"/>
                  </a:cubicBezTo>
                  <a:cubicBezTo>
                    <a:pt x="3187700" y="6350"/>
                    <a:pt x="3792220" y="0"/>
                    <a:pt x="4033520" y="10160"/>
                  </a:cubicBezTo>
                  <a:cubicBezTo>
                    <a:pt x="4140200" y="13970"/>
                    <a:pt x="4198620" y="20320"/>
                    <a:pt x="4260850" y="29210"/>
                  </a:cubicBezTo>
                  <a:cubicBezTo>
                    <a:pt x="4307840" y="36830"/>
                    <a:pt x="4344670" y="43180"/>
                    <a:pt x="4378960" y="57150"/>
                  </a:cubicBezTo>
                  <a:cubicBezTo>
                    <a:pt x="4408170" y="68580"/>
                    <a:pt x="4436110" y="87630"/>
                    <a:pt x="4453890" y="104140"/>
                  </a:cubicBezTo>
                  <a:cubicBezTo>
                    <a:pt x="4466590" y="115570"/>
                    <a:pt x="4472940" y="123190"/>
                    <a:pt x="4480560" y="138430"/>
                  </a:cubicBezTo>
                  <a:cubicBezTo>
                    <a:pt x="4491990" y="160020"/>
                    <a:pt x="4503420" y="199390"/>
                    <a:pt x="4505960" y="223520"/>
                  </a:cubicBezTo>
                  <a:cubicBezTo>
                    <a:pt x="4508500" y="240030"/>
                    <a:pt x="4507230" y="251460"/>
                    <a:pt x="4503420" y="267970"/>
                  </a:cubicBezTo>
                  <a:cubicBezTo>
                    <a:pt x="4497070" y="290830"/>
                    <a:pt x="4484370" y="325120"/>
                    <a:pt x="4466590" y="347980"/>
                  </a:cubicBezTo>
                  <a:cubicBezTo>
                    <a:pt x="4448810" y="369570"/>
                    <a:pt x="4422140" y="389890"/>
                    <a:pt x="4396740" y="401320"/>
                  </a:cubicBezTo>
                  <a:cubicBezTo>
                    <a:pt x="4370070" y="412750"/>
                    <a:pt x="4334510" y="402590"/>
                    <a:pt x="4309110" y="416560"/>
                  </a:cubicBezTo>
                  <a:cubicBezTo>
                    <a:pt x="4283710" y="429260"/>
                    <a:pt x="4269740" y="485140"/>
                    <a:pt x="4245610" y="481330"/>
                  </a:cubicBezTo>
                  <a:cubicBezTo>
                    <a:pt x="4198620" y="474980"/>
                    <a:pt x="4047490" y="228600"/>
                    <a:pt x="4074160" y="156210"/>
                  </a:cubicBezTo>
                  <a:cubicBezTo>
                    <a:pt x="4097020" y="92710"/>
                    <a:pt x="4284980" y="53340"/>
                    <a:pt x="4335780" y="48260"/>
                  </a:cubicBezTo>
                  <a:cubicBezTo>
                    <a:pt x="4356100" y="46990"/>
                    <a:pt x="4363720" y="50800"/>
                    <a:pt x="4378960" y="57150"/>
                  </a:cubicBezTo>
                  <a:cubicBezTo>
                    <a:pt x="4401820" y="66040"/>
                    <a:pt x="4436110" y="87630"/>
                    <a:pt x="4453890" y="104140"/>
                  </a:cubicBezTo>
                  <a:cubicBezTo>
                    <a:pt x="4466590" y="115570"/>
                    <a:pt x="4472940" y="123190"/>
                    <a:pt x="4480560" y="138430"/>
                  </a:cubicBezTo>
                  <a:cubicBezTo>
                    <a:pt x="4491990" y="160020"/>
                    <a:pt x="4503420" y="199390"/>
                    <a:pt x="4505960" y="223520"/>
                  </a:cubicBezTo>
                  <a:cubicBezTo>
                    <a:pt x="4508500" y="240030"/>
                    <a:pt x="4507230" y="251460"/>
                    <a:pt x="4503420" y="267970"/>
                  </a:cubicBezTo>
                  <a:cubicBezTo>
                    <a:pt x="4497070" y="290830"/>
                    <a:pt x="4484370" y="325120"/>
                    <a:pt x="4466590" y="347980"/>
                  </a:cubicBezTo>
                  <a:cubicBezTo>
                    <a:pt x="4448810" y="369570"/>
                    <a:pt x="4418330" y="389890"/>
                    <a:pt x="4396740" y="401320"/>
                  </a:cubicBezTo>
                  <a:cubicBezTo>
                    <a:pt x="4381500" y="408940"/>
                    <a:pt x="4375150" y="411480"/>
                    <a:pt x="4353560" y="414020"/>
                  </a:cubicBezTo>
                  <a:cubicBezTo>
                    <a:pt x="4297680" y="419100"/>
                    <a:pt x="4168140" y="386080"/>
                    <a:pt x="4033520" y="378460"/>
                  </a:cubicBezTo>
                  <a:cubicBezTo>
                    <a:pt x="3804920" y="365760"/>
                    <a:pt x="3409950" y="373380"/>
                    <a:pt x="3101340" y="379730"/>
                  </a:cubicBezTo>
                  <a:cubicBezTo>
                    <a:pt x="2797810" y="384810"/>
                    <a:pt x="2447290" y="396240"/>
                    <a:pt x="2198370" y="412750"/>
                  </a:cubicBezTo>
                  <a:cubicBezTo>
                    <a:pt x="2024380" y="424180"/>
                    <a:pt x="1949450" y="443230"/>
                    <a:pt x="1753870" y="453390"/>
                  </a:cubicBezTo>
                  <a:cubicBezTo>
                    <a:pt x="1374140" y="469900"/>
                    <a:pt x="262890" y="635000"/>
                    <a:pt x="83820" y="457200"/>
                  </a:cubicBezTo>
                  <a:cubicBezTo>
                    <a:pt x="0" y="372110"/>
                    <a:pt x="83820" y="85090"/>
                    <a:pt x="83820" y="850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3754755" y="8320088"/>
            <a:ext cx="920115" cy="491490"/>
            <a:chOff x="0" y="0"/>
            <a:chExt cx="1226820" cy="655320"/>
          </a:xfrm>
        </p:grpSpPr>
        <p:sp>
          <p:nvSpPr>
            <p:cNvPr id="22" name="Freeform 22"/>
            <p:cNvSpPr/>
            <p:nvPr/>
          </p:nvSpPr>
          <p:spPr>
            <a:xfrm>
              <a:off x="44450" y="41910"/>
              <a:ext cx="1131570" cy="584200"/>
            </a:xfrm>
            <a:custGeom>
              <a:avLst/>
              <a:gdLst/>
              <a:ahLst/>
              <a:cxnLst/>
              <a:rect l="l" t="t" r="r" b="b"/>
              <a:pathLst>
                <a:path w="1131570" h="584200">
                  <a:moveTo>
                    <a:pt x="40640" y="491490"/>
                  </a:moveTo>
                  <a:cubicBezTo>
                    <a:pt x="943610" y="502920"/>
                    <a:pt x="967740" y="490220"/>
                    <a:pt x="1000760" y="472440"/>
                  </a:cubicBezTo>
                  <a:cubicBezTo>
                    <a:pt x="1029970" y="455930"/>
                    <a:pt x="1068070" y="440690"/>
                    <a:pt x="1076960" y="411480"/>
                  </a:cubicBezTo>
                  <a:cubicBezTo>
                    <a:pt x="1089660" y="374650"/>
                    <a:pt x="1055370" y="300990"/>
                    <a:pt x="1040130" y="260350"/>
                  </a:cubicBezTo>
                  <a:cubicBezTo>
                    <a:pt x="1027430" y="229870"/>
                    <a:pt x="1014730" y="204470"/>
                    <a:pt x="998220" y="185420"/>
                  </a:cubicBezTo>
                  <a:cubicBezTo>
                    <a:pt x="984250" y="168910"/>
                    <a:pt x="974090" y="161290"/>
                    <a:pt x="948690" y="149860"/>
                  </a:cubicBezTo>
                  <a:cubicBezTo>
                    <a:pt x="890270" y="121920"/>
                    <a:pt x="727710" y="90170"/>
                    <a:pt x="624840" y="74930"/>
                  </a:cubicBezTo>
                  <a:cubicBezTo>
                    <a:pt x="532130" y="62230"/>
                    <a:pt x="429260" y="50800"/>
                    <a:pt x="359410" y="59690"/>
                  </a:cubicBezTo>
                  <a:cubicBezTo>
                    <a:pt x="313690" y="64770"/>
                    <a:pt x="279400" y="77470"/>
                    <a:pt x="247650" y="93980"/>
                  </a:cubicBezTo>
                  <a:cubicBezTo>
                    <a:pt x="220980" y="106680"/>
                    <a:pt x="203200" y="121920"/>
                    <a:pt x="181610" y="142240"/>
                  </a:cubicBezTo>
                  <a:cubicBezTo>
                    <a:pt x="154940" y="165100"/>
                    <a:pt x="124460" y="195580"/>
                    <a:pt x="104140" y="227330"/>
                  </a:cubicBezTo>
                  <a:cubicBezTo>
                    <a:pt x="83820" y="260350"/>
                    <a:pt x="69850" y="298450"/>
                    <a:pt x="62230" y="335280"/>
                  </a:cubicBezTo>
                  <a:cubicBezTo>
                    <a:pt x="53340" y="373380"/>
                    <a:pt x="40640" y="429260"/>
                    <a:pt x="54610" y="454660"/>
                  </a:cubicBezTo>
                  <a:cubicBezTo>
                    <a:pt x="67310" y="474980"/>
                    <a:pt x="99060" y="482600"/>
                    <a:pt x="124460" y="488950"/>
                  </a:cubicBezTo>
                  <a:cubicBezTo>
                    <a:pt x="152400" y="495300"/>
                    <a:pt x="190500" y="482600"/>
                    <a:pt x="215900" y="491490"/>
                  </a:cubicBezTo>
                  <a:cubicBezTo>
                    <a:pt x="237490" y="497840"/>
                    <a:pt x="267970" y="515620"/>
                    <a:pt x="271780" y="529590"/>
                  </a:cubicBezTo>
                  <a:cubicBezTo>
                    <a:pt x="274320" y="538480"/>
                    <a:pt x="267970" y="553720"/>
                    <a:pt x="260350" y="558800"/>
                  </a:cubicBezTo>
                  <a:cubicBezTo>
                    <a:pt x="254000" y="562610"/>
                    <a:pt x="236220" y="560070"/>
                    <a:pt x="229870" y="554990"/>
                  </a:cubicBezTo>
                  <a:cubicBezTo>
                    <a:pt x="224790" y="551180"/>
                    <a:pt x="220980" y="539750"/>
                    <a:pt x="222250" y="532130"/>
                  </a:cubicBezTo>
                  <a:cubicBezTo>
                    <a:pt x="224790" y="524510"/>
                    <a:pt x="236220" y="511810"/>
                    <a:pt x="245110" y="511810"/>
                  </a:cubicBezTo>
                  <a:cubicBezTo>
                    <a:pt x="252730" y="510540"/>
                    <a:pt x="267970" y="519430"/>
                    <a:pt x="270510" y="527050"/>
                  </a:cubicBezTo>
                  <a:cubicBezTo>
                    <a:pt x="274320" y="533400"/>
                    <a:pt x="273050" y="544830"/>
                    <a:pt x="269240" y="551180"/>
                  </a:cubicBezTo>
                  <a:cubicBezTo>
                    <a:pt x="264160" y="556260"/>
                    <a:pt x="255270" y="562610"/>
                    <a:pt x="247650" y="562610"/>
                  </a:cubicBezTo>
                  <a:cubicBezTo>
                    <a:pt x="237490" y="561340"/>
                    <a:pt x="229870" y="547370"/>
                    <a:pt x="214630" y="542290"/>
                  </a:cubicBezTo>
                  <a:cubicBezTo>
                    <a:pt x="186690" y="533400"/>
                    <a:pt x="118110" y="543560"/>
                    <a:pt x="83820" y="532130"/>
                  </a:cubicBezTo>
                  <a:cubicBezTo>
                    <a:pt x="57150" y="521970"/>
                    <a:pt x="34290" y="502920"/>
                    <a:pt x="20320" y="488950"/>
                  </a:cubicBezTo>
                  <a:cubicBezTo>
                    <a:pt x="12700" y="478790"/>
                    <a:pt x="8890" y="473710"/>
                    <a:pt x="6350" y="459740"/>
                  </a:cubicBezTo>
                  <a:cubicBezTo>
                    <a:pt x="0" y="430530"/>
                    <a:pt x="3810" y="363220"/>
                    <a:pt x="13970" y="318770"/>
                  </a:cubicBezTo>
                  <a:cubicBezTo>
                    <a:pt x="24130" y="276860"/>
                    <a:pt x="40640" y="233680"/>
                    <a:pt x="63500" y="196850"/>
                  </a:cubicBezTo>
                  <a:cubicBezTo>
                    <a:pt x="86360" y="161290"/>
                    <a:pt x="121920" y="127000"/>
                    <a:pt x="151130" y="101600"/>
                  </a:cubicBezTo>
                  <a:cubicBezTo>
                    <a:pt x="176530" y="78740"/>
                    <a:pt x="196850" y="60960"/>
                    <a:pt x="227330" y="46990"/>
                  </a:cubicBezTo>
                  <a:cubicBezTo>
                    <a:pt x="264160" y="29210"/>
                    <a:pt x="307340" y="13970"/>
                    <a:pt x="360680" y="8890"/>
                  </a:cubicBezTo>
                  <a:cubicBezTo>
                    <a:pt x="434340" y="0"/>
                    <a:pt x="538480" y="11430"/>
                    <a:pt x="633730" y="25400"/>
                  </a:cubicBezTo>
                  <a:cubicBezTo>
                    <a:pt x="742950" y="41910"/>
                    <a:pt x="909320" y="73660"/>
                    <a:pt x="976630" y="106680"/>
                  </a:cubicBezTo>
                  <a:cubicBezTo>
                    <a:pt x="1008380" y="121920"/>
                    <a:pt x="1022350" y="137160"/>
                    <a:pt x="1041400" y="158750"/>
                  </a:cubicBezTo>
                  <a:cubicBezTo>
                    <a:pt x="1060450" y="181610"/>
                    <a:pt x="1074420" y="210820"/>
                    <a:pt x="1088390" y="243840"/>
                  </a:cubicBezTo>
                  <a:cubicBezTo>
                    <a:pt x="1104900" y="284480"/>
                    <a:pt x="1127760" y="350520"/>
                    <a:pt x="1130300" y="383540"/>
                  </a:cubicBezTo>
                  <a:cubicBezTo>
                    <a:pt x="1131570" y="402590"/>
                    <a:pt x="1131570" y="412750"/>
                    <a:pt x="1125220" y="427990"/>
                  </a:cubicBezTo>
                  <a:cubicBezTo>
                    <a:pt x="1116330" y="445770"/>
                    <a:pt x="1097280" y="467360"/>
                    <a:pt x="1078230" y="482600"/>
                  </a:cubicBezTo>
                  <a:cubicBezTo>
                    <a:pt x="1060450" y="497840"/>
                    <a:pt x="1041400" y="509270"/>
                    <a:pt x="1016000" y="520700"/>
                  </a:cubicBezTo>
                  <a:cubicBezTo>
                    <a:pt x="981710" y="535940"/>
                    <a:pt x="949960" y="552450"/>
                    <a:pt x="887730" y="562610"/>
                  </a:cubicBezTo>
                  <a:cubicBezTo>
                    <a:pt x="730250" y="584200"/>
                    <a:pt x="121920" y="574040"/>
                    <a:pt x="40640" y="542290"/>
                  </a:cubicBezTo>
                  <a:cubicBezTo>
                    <a:pt x="24130" y="535940"/>
                    <a:pt x="15240" y="528320"/>
                    <a:pt x="15240" y="519430"/>
                  </a:cubicBezTo>
                  <a:cubicBezTo>
                    <a:pt x="13970" y="511810"/>
                    <a:pt x="40640" y="491490"/>
                    <a:pt x="40640" y="491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3121342" y="8963025"/>
            <a:ext cx="4149090" cy="170498"/>
            <a:chOff x="0" y="0"/>
            <a:chExt cx="5532120" cy="227330"/>
          </a:xfrm>
        </p:grpSpPr>
        <p:sp>
          <p:nvSpPr>
            <p:cNvPr id="24" name="Freeform 24"/>
            <p:cNvSpPr/>
            <p:nvPr/>
          </p:nvSpPr>
          <p:spPr>
            <a:xfrm>
              <a:off x="50800" y="50800"/>
              <a:ext cx="5431790" cy="189230"/>
            </a:xfrm>
            <a:custGeom>
              <a:avLst/>
              <a:gdLst/>
              <a:ahLst/>
              <a:cxnLst/>
              <a:rect l="l" t="t" r="r" b="b"/>
              <a:pathLst>
                <a:path w="5431790" h="189230">
                  <a:moveTo>
                    <a:pt x="25400" y="63500"/>
                  </a:moveTo>
                  <a:cubicBezTo>
                    <a:pt x="4419600" y="57150"/>
                    <a:pt x="4617720" y="82550"/>
                    <a:pt x="4859020" y="73660"/>
                  </a:cubicBezTo>
                  <a:cubicBezTo>
                    <a:pt x="5052060" y="67310"/>
                    <a:pt x="5316220" y="54610"/>
                    <a:pt x="5379720" y="25400"/>
                  </a:cubicBezTo>
                  <a:cubicBezTo>
                    <a:pt x="5396230" y="17780"/>
                    <a:pt x="5397500" y="1270"/>
                    <a:pt x="5406390" y="0"/>
                  </a:cubicBezTo>
                  <a:cubicBezTo>
                    <a:pt x="5412740" y="0"/>
                    <a:pt x="5422900" y="6350"/>
                    <a:pt x="5426710" y="12700"/>
                  </a:cubicBezTo>
                  <a:cubicBezTo>
                    <a:pt x="5430520" y="17780"/>
                    <a:pt x="5430520" y="29210"/>
                    <a:pt x="5427980" y="35560"/>
                  </a:cubicBezTo>
                  <a:cubicBezTo>
                    <a:pt x="5425440" y="41910"/>
                    <a:pt x="5416550" y="49530"/>
                    <a:pt x="5408930" y="50800"/>
                  </a:cubicBezTo>
                  <a:cubicBezTo>
                    <a:pt x="5402580" y="52070"/>
                    <a:pt x="5391150" y="49530"/>
                    <a:pt x="5386070" y="43180"/>
                  </a:cubicBezTo>
                  <a:cubicBezTo>
                    <a:pt x="5382260" y="36830"/>
                    <a:pt x="5382260" y="12700"/>
                    <a:pt x="5388610" y="6350"/>
                  </a:cubicBezTo>
                  <a:cubicBezTo>
                    <a:pt x="5393690" y="1270"/>
                    <a:pt x="5411470" y="0"/>
                    <a:pt x="5419090" y="5080"/>
                  </a:cubicBezTo>
                  <a:cubicBezTo>
                    <a:pt x="5425440" y="7620"/>
                    <a:pt x="5431790" y="17780"/>
                    <a:pt x="5430520" y="25400"/>
                  </a:cubicBezTo>
                  <a:cubicBezTo>
                    <a:pt x="5427980" y="39370"/>
                    <a:pt x="5406390" y="60960"/>
                    <a:pt x="5375910" y="74930"/>
                  </a:cubicBezTo>
                  <a:cubicBezTo>
                    <a:pt x="5293360" y="110490"/>
                    <a:pt x="5050790" y="118110"/>
                    <a:pt x="4859020" y="124460"/>
                  </a:cubicBezTo>
                  <a:cubicBezTo>
                    <a:pt x="4618990" y="133350"/>
                    <a:pt x="4419600" y="107950"/>
                    <a:pt x="4046220" y="104140"/>
                  </a:cubicBezTo>
                  <a:cubicBezTo>
                    <a:pt x="3214370" y="93980"/>
                    <a:pt x="222250" y="189230"/>
                    <a:pt x="25400" y="114300"/>
                  </a:cubicBezTo>
                  <a:cubicBezTo>
                    <a:pt x="7620" y="107950"/>
                    <a:pt x="1270" y="100330"/>
                    <a:pt x="0" y="92710"/>
                  </a:cubicBezTo>
                  <a:cubicBezTo>
                    <a:pt x="0" y="83820"/>
                    <a:pt x="25400" y="63500"/>
                    <a:pt x="2540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6381750" y="6267450"/>
            <a:ext cx="3317558" cy="2550795"/>
            <a:chOff x="0" y="0"/>
            <a:chExt cx="4423410" cy="3401060"/>
          </a:xfrm>
        </p:grpSpPr>
        <p:sp>
          <p:nvSpPr>
            <p:cNvPr id="26" name="Freeform 26"/>
            <p:cNvSpPr/>
            <p:nvPr/>
          </p:nvSpPr>
          <p:spPr>
            <a:xfrm>
              <a:off x="48260" y="49530"/>
              <a:ext cx="4326890" cy="3307080"/>
            </a:xfrm>
            <a:custGeom>
              <a:avLst/>
              <a:gdLst/>
              <a:ahLst/>
              <a:cxnLst/>
              <a:rect l="l" t="t" r="r" b="b"/>
              <a:pathLst>
                <a:path w="4326890" h="3307080">
                  <a:moveTo>
                    <a:pt x="2540" y="3266440"/>
                  </a:moveTo>
                  <a:cubicBezTo>
                    <a:pt x="394970" y="2813050"/>
                    <a:pt x="932180" y="2266950"/>
                    <a:pt x="1230630" y="1983740"/>
                  </a:cubicBezTo>
                  <a:cubicBezTo>
                    <a:pt x="1445260" y="1780540"/>
                    <a:pt x="1626870" y="1623060"/>
                    <a:pt x="1798320" y="1479550"/>
                  </a:cubicBezTo>
                  <a:cubicBezTo>
                    <a:pt x="1935480" y="1365250"/>
                    <a:pt x="2061210" y="1267460"/>
                    <a:pt x="2175510" y="1182370"/>
                  </a:cubicBezTo>
                  <a:cubicBezTo>
                    <a:pt x="2266950" y="1112520"/>
                    <a:pt x="2326640" y="1070610"/>
                    <a:pt x="2429510" y="1000760"/>
                  </a:cubicBezTo>
                  <a:cubicBezTo>
                    <a:pt x="2583180" y="896620"/>
                    <a:pt x="2816860" y="741680"/>
                    <a:pt x="3012440" y="627380"/>
                  </a:cubicBezTo>
                  <a:cubicBezTo>
                    <a:pt x="3200400" y="516890"/>
                    <a:pt x="3404870" y="406400"/>
                    <a:pt x="3580130" y="323850"/>
                  </a:cubicBezTo>
                  <a:cubicBezTo>
                    <a:pt x="3724910" y="256540"/>
                    <a:pt x="3882390" y="190500"/>
                    <a:pt x="3983990" y="157480"/>
                  </a:cubicBezTo>
                  <a:cubicBezTo>
                    <a:pt x="4043680" y="138430"/>
                    <a:pt x="4081780" y="138430"/>
                    <a:pt x="4130040" y="121920"/>
                  </a:cubicBezTo>
                  <a:cubicBezTo>
                    <a:pt x="4178300" y="105410"/>
                    <a:pt x="4248150" y="77470"/>
                    <a:pt x="4272280" y="59690"/>
                  </a:cubicBezTo>
                  <a:cubicBezTo>
                    <a:pt x="4282440" y="52070"/>
                    <a:pt x="4282440" y="40640"/>
                    <a:pt x="4290060" y="39370"/>
                  </a:cubicBezTo>
                  <a:cubicBezTo>
                    <a:pt x="4298950" y="36830"/>
                    <a:pt x="4318000" y="41910"/>
                    <a:pt x="4321810" y="49530"/>
                  </a:cubicBezTo>
                  <a:cubicBezTo>
                    <a:pt x="4326890" y="57150"/>
                    <a:pt x="4324350" y="76200"/>
                    <a:pt x="4315460" y="82550"/>
                  </a:cubicBezTo>
                  <a:cubicBezTo>
                    <a:pt x="4298950" y="93980"/>
                    <a:pt x="4240530" y="66040"/>
                    <a:pt x="4196080" y="60960"/>
                  </a:cubicBezTo>
                  <a:cubicBezTo>
                    <a:pt x="4140200" y="54610"/>
                    <a:pt x="4072890" y="48260"/>
                    <a:pt x="4009390" y="52070"/>
                  </a:cubicBezTo>
                  <a:cubicBezTo>
                    <a:pt x="3942080" y="57150"/>
                    <a:pt x="3839210" y="100330"/>
                    <a:pt x="3804920" y="92710"/>
                  </a:cubicBezTo>
                  <a:cubicBezTo>
                    <a:pt x="3793490" y="88900"/>
                    <a:pt x="3784600" y="82550"/>
                    <a:pt x="3782060" y="74930"/>
                  </a:cubicBezTo>
                  <a:cubicBezTo>
                    <a:pt x="3780790" y="67310"/>
                    <a:pt x="3783330" y="52070"/>
                    <a:pt x="3796030" y="44450"/>
                  </a:cubicBezTo>
                  <a:cubicBezTo>
                    <a:pt x="3836670" y="16510"/>
                    <a:pt x="4109720" y="31750"/>
                    <a:pt x="4188460" y="43180"/>
                  </a:cubicBezTo>
                  <a:cubicBezTo>
                    <a:pt x="4224020" y="49530"/>
                    <a:pt x="4246880" y="57150"/>
                    <a:pt x="4264660" y="66040"/>
                  </a:cubicBezTo>
                  <a:cubicBezTo>
                    <a:pt x="4274820" y="72390"/>
                    <a:pt x="4279900" y="76200"/>
                    <a:pt x="4286250" y="88900"/>
                  </a:cubicBezTo>
                  <a:cubicBezTo>
                    <a:pt x="4300220" y="120650"/>
                    <a:pt x="4297680" y="232410"/>
                    <a:pt x="4296410" y="287020"/>
                  </a:cubicBezTo>
                  <a:cubicBezTo>
                    <a:pt x="4295140" y="325120"/>
                    <a:pt x="4293870" y="342900"/>
                    <a:pt x="4283710" y="383540"/>
                  </a:cubicBezTo>
                  <a:cubicBezTo>
                    <a:pt x="4267200" y="454660"/>
                    <a:pt x="4218940" y="615950"/>
                    <a:pt x="4177030" y="671830"/>
                  </a:cubicBezTo>
                  <a:cubicBezTo>
                    <a:pt x="4155440" y="702310"/>
                    <a:pt x="4123690" y="726440"/>
                    <a:pt x="4104640" y="727710"/>
                  </a:cubicBezTo>
                  <a:cubicBezTo>
                    <a:pt x="4094480" y="728980"/>
                    <a:pt x="4081780" y="720090"/>
                    <a:pt x="4077970" y="712470"/>
                  </a:cubicBezTo>
                  <a:cubicBezTo>
                    <a:pt x="4075430" y="704850"/>
                    <a:pt x="4080510" y="687070"/>
                    <a:pt x="4086860" y="681990"/>
                  </a:cubicBezTo>
                  <a:cubicBezTo>
                    <a:pt x="4094480" y="678180"/>
                    <a:pt x="4117340" y="681990"/>
                    <a:pt x="4123690" y="688340"/>
                  </a:cubicBezTo>
                  <a:cubicBezTo>
                    <a:pt x="4127500" y="693420"/>
                    <a:pt x="4128770" y="706120"/>
                    <a:pt x="4126230" y="712470"/>
                  </a:cubicBezTo>
                  <a:cubicBezTo>
                    <a:pt x="4123690" y="718820"/>
                    <a:pt x="4114800" y="726440"/>
                    <a:pt x="4107180" y="727710"/>
                  </a:cubicBezTo>
                  <a:cubicBezTo>
                    <a:pt x="4100830" y="728980"/>
                    <a:pt x="4089400" y="726440"/>
                    <a:pt x="4084320" y="721360"/>
                  </a:cubicBezTo>
                  <a:cubicBezTo>
                    <a:pt x="4079240" y="716280"/>
                    <a:pt x="4074160" y="706120"/>
                    <a:pt x="4076700" y="698500"/>
                  </a:cubicBezTo>
                  <a:cubicBezTo>
                    <a:pt x="4080510" y="685800"/>
                    <a:pt x="4112260" y="681990"/>
                    <a:pt x="4128770" y="659130"/>
                  </a:cubicBezTo>
                  <a:cubicBezTo>
                    <a:pt x="4165600" y="609600"/>
                    <a:pt x="4216400" y="459740"/>
                    <a:pt x="4234180" y="377190"/>
                  </a:cubicBezTo>
                  <a:cubicBezTo>
                    <a:pt x="4246880" y="314960"/>
                    <a:pt x="4246880" y="259080"/>
                    <a:pt x="4244340" y="210820"/>
                  </a:cubicBezTo>
                  <a:cubicBezTo>
                    <a:pt x="4243070" y="172720"/>
                    <a:pt x="4243070" y="129540"/>
                    <a:pt x="4227830" y="110490"/>
                  </a:cubicBezTo>
                  <a:cubicBezTo>
                    <a:pt x="4217670" y="99060"/>
                    <a:pt x="4207510" y="97790"/>
                    <a:pt x="4185920" y="93980"/>
                  </a:cubicBezTo>
                  <a:cubicBezTo>
                    <a:pt x="4123690" y="81280"/>
                    <a:pt x="3854450" y="109220"/>
                    <a:pt x="3804920" y="92710"/>
                  </a:cubicBezTo>
                  <a:cubicBezTo>
                    <a:pt x="3792220" y="87630"/>
                    <a:pt x="3784600" y="82550"/>
                    <a:pt x="3782060" y="74930"/>
                  </a:cubicBezTo>
                  <a:cubicBezTo>
                    <a:pt x="3780790" y="67310"/>
                    <a:pt x="3785870" y="52070"/>
                    <a:pt x="3796030" y="44450"/>
                  </a:cubicBezTo>
                  <a:cubicBezTo>
                    <a:pt x="3810000" y="30480"/>
                    <a:pt x="3843020" y="25400"/>
                    <a:pt x="3873500" y="19050"/>
                  </a:cubicBezTo>
                  <a:cubicBezTo>
                    <a:pt x="3912870" y="10160"/>
                    <a:pt x="3959860" y="3810"/>
                    <a:pt x="4009390" y="1270"/>
                  </a:cubicBezTo>
                  <a:cubicBezTo>
                    <a:pt x="4069080" y="0"/>
                    <a:pt x="4152900" y="2540"/>
                    <a:pt x="4208780" y="11430"/>
                  </a:cubicBezTo>
                  <a:cubicBezTo>
                    <a:pt x="4251960" y="19050"/>
                    <a:pt x="4304030" y="27940"/>
                    <a:pt x="4319270" y="44450"/>
                  </a:cubicBezTo>
                  <a:cubicBezTo>
                    <a:pt x="4325620" y="52070"/>
                    <a:pt x="4326890" y="63500"/>
                    <a:pt x="4323080" y="72390"/>
                  </a:cubicBezTo>
                  <a:cubicBezTo>
                    <a:pt x="4320540" y="83820"/>
                    <a:pt x="4309110" y="93980"/>
                    <a:pt x="4293870" y="104140"/>
                  </a:cubicBezTo>
                  <a:cubicBezTo>
                    <a:pt x="4264660" y="125730"/>
                    <a:pt x="4193540" y="153670"/>
                    <a:pt x="4142740" y="170180"/>
                  </a:cubicBezTo>
                  <a:cubicBezTo>
                    <a:pt x="4097020" y="186690"/>
                    <a:pt x="4058920" y="187960"/>
                    <a:pt x="4004310" y="204470"/>
                  </a:cubicBezTo>
                  <a:cubicBezTo>
                    <a:pt x="3924300" y="229870"/>
                    <a:pt x="3818890" y="271780"/>
                    <a:pt x="3713480" y="318770"/>
                  </a:cubicBezTo>
                  <a:cubicBezTo>
                    <a:pt x="3580130" y="378460"/>
                    <a:pt x="3426460" y="454660"/>
                    <a:pt x="3271520" y="539750"/>
                  </a:cubicBezTo>
                  <a:cubicBezTo>
                    <a:pt x="3089910" y="640080"/>
                    <a:pt x="2877820" y="770890"/>
                    <a:pt x="2694940" y="889000"/>
                  </a:cubicBezTo>
                  <a:cubicBezTo>
                    <a:pt x="2523490" y="998220"/>
                    <a:pt x="2357120" y="1111250"/>
                    <a:pt x="2207260" y="1221740"/>
                  </a:cubicBezTo>
                  <a:cubicBezTo>
                    <a:pt x="2072640" y="1320800"/>
                    <a:pt x="1967230" y="1404620"/>
                    <a:pt x="1831340" y="1517650"/>
                  </a:cubicBezTo>
                  <a:cubicBezTo>
                    <a:pt x="1661160" y="1661160"/>
                    <a:pt x="1480820" y="1814830"/>
                    <a:pt x="1268730" y="2016760"/>
                  </a:cubicBezTo>
                  <a:cubicBezTo>
                    <a:pt x="970280" y="2299970"/>
                    <a:pt x="431800" y="2847340"/>
                    <a:pt x="227330" y="3073400"/>
                  </a:cubicBezTo>
                  <a:cubicBezTo>
                    <a:pt x="137160" y="3173730"/>
                    <a:pt x="80010" y="3281680"/>
                    <a:pt x="39370" y="3300730"/>
                  </a:cubicBezTo>
                  <a:cubicBezTo>
                    <a:pt x="26670" y="3307080"/>
                    <a:pt x="12700" y="3305810"/>
                    <a:pt x="6350" y="3299460"/>
                  </a:cubicBezTo>
                  <a:cubicBezTo>
                    <a:pt x="0" y="3294380"/>
                    <a:pt x="2540" y="3266440"/>
                    <a:pt x="2540" y="32664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9390558" y="5326466"/>
            <a:ext cx="1361123" cy="1022985"/>
            <a:chOff x="0" y="0"/>
            <a:chExt cx="1814830" cy="1363980"/>
          </a:xfrm>
        </p:grpSpPr>
        <p:sp>
          <p:nvSpPr>
            <p:cNvPr id="28" name="Freeform 28"/>
            <p:cNvSpPr/>
            <p:nvPr/>
          </p:nvSpPr>
          <p:spPr>
            <a:xfrm>
              <a:off x="50800" y="36830"/>
              <a:ext cx="1715770" cy="1277620"/>
            </a:xfrm>
            <a:custGeom>
              <a:avLst/>
              <a:gdLst/>
              <a:ahLst/>
              <a:cxnLst/>
              <a:rect l="l" t="t" r="r" b="b"/>
              <a:pathLst>
                <a:path w="1715770" h="1277620">
                  <a:moveTo>
                    <a:pt x="124460" y="604520"/>
                  </a:moveTo>
                  <a:cubicBezTo>
                    <a:pt x="238760" y="972820"/>
                    <a:pt x="247650" y="995680"/>
                    <a:pt x="270510" y="1024890"/>
                  </a:cubicBezTo>
                  <a:cubicBezTo>
                    <a:pt x="298450" y="1060450"/>
                    <a:pt x="342900" y="1102360"/>
                    <a:pt x="384810" y="1121410"/>
                  </a:cubicBezTo>
                  <a:cubicBezTo>
                    <a:pt x="424180" y="1140460"/>
                    <a:pt x="471170" y="1149350"/>
                    <a:pt x="515620" y="1140460"/>
                  </a:cubicBezTo>
                  <a:cubicBezTo>
                    <a:pt x="565150" y="1130300"/>
                    <a:pt x="622300" y="1082040"/>
                    <a:pt x="666750" y="1046480"/>
                  </a:cubicBezTo>
                  <a:cubicBezTo>
                    <a:pt x="708660" y="1014730"/>
                    <a:pt x="726440" y="994410"/>
                    <a:pt x="777240" y="938530"/>
                  </a:cubicBezTo>
                  <a:cubicBezTo>
                    <a:pt x="918210" y="786130"/>
                    <a:pt x="1360170" y="128270"/>
                    <a:pt x="1520190" y="35560"/>
                  </a:cubicBezTo>
                  <a:cubicBezTo>
                    <a:pt x="1573530" y="5080"/>
                    <a:pt x="1619250" y="0"/>
                    <a:pt x="1651000" y="13970"/>
                  </a:cubicBezTo>
                  <a:cubicBezTo>
                    <a:pt x="1680210" y="25400"/>
                    <a:pt x="1703070" y="72390"/>
                    <a:pt x="1710690" y="96520"/>
                  </a:cubicBezTo>
                  <a:cubicBezTo>
                    <a:pt x="1715770" y="111760"/>
                    <a:pt x="1714500" y="125730"/>
                    <a:pt x="1709420" y="138430"/>
                  </a:cubicBezTo>
                  <a:cubicBezTo>
                    <a:pt x="1705610" y="149860"/>
                    <a:pt x="1696720" y="163830"/>
                    <a:pt x="1684020" y="170180"/>
                  </a:cubicBezTo>
                  <a:cubicBezTo>
                    <a:pt x="1668780" y="177800"/>
                    <a:pt x="1640840" y="182880"/>
                    <a:pt x="1624330" y="175260"/>
                  </a:cubicBezTo>
                  <a:cubicBezTo>
                    <a:pt x="1607820" y="168910"/>
                    <a:pt x="1588770" y="146050"/>
                    <a:pt x="1584960" y="129540"/>
                  </a:cubicBezTo>
                  <a:cubicBezTo>
                    <a:pt x="1582420" y="111760"/>
                    <a:pt x="1592580" y="83820"/>
                    <a:pt x="1602740" y="71120"/>
                  </a:cubicBezTo>
                  <a:cubicBezTo>
                    <a:pt x="1611630" y="59690"/>
                    <a:pt x="1626870" y="54610"/>
                    <a:pt x="1639570" y="52070"/>
                  </a:cubicBezTo>
                  <a:cubicBezTo>
                    <a:pt x="1652270" y="50800"/>
                    <a:pt x="1668780" y="52070"/>
                    <a:pt x="1680210" y="59690"/>
                  </a:cubicBezTo>
                  <a:cubicBezTo>
                    <a:pt x="1694180" y="68580"/>
                    <a:pt x="1710690" y="93980"/>
                    <a:pt x="1713230" y="110490"/>
                  </a:cubicBezTo>
                  <a:cubicBezTo>
                    <a:pt x="1715770" y="124460"/>
                    <a:pt x="1710690" y="139700"/>
                    <a:pt x="1703070" y="151130"/>
                  </a:cubicBezTo>
                  <a:cubicBezTo>
                    <a:pt x="1696720" y="161290"/>
                    <a:pt x="1684020" y="171450"/>
                    <a:pt x="1671320" y="176530"/>
                  </a:cubicBezTo>
                  <a:cubicBezTo>
                    <a:pt x="1659890" y="181610"/>
                    <a:pt x="1643380" y="181610"/>
                    <a:pt x="1630680" y="177800"/>
                  </a:cubicBezTo>
                  <a:cubicBezTo>
                    <a:pt x="1617980" y="173990"/>
                    <a:pt x="1600200" y="165100"/>
                    <a:pt x="1596390" y="154940"/>
                  </a:cubicBezTo>
                  <a:cubicBezTo>
                    <a:pt x="1593850" y="144780"/>
                    <a:pt x="1612900" y="120650"/>
                    <a:pt x="1610360" y="118110"/>
                  </a:cubicBezTo>
                  <a:cubicBezTo>
                    <a:pt x="1602740" y="114300"/>
                    <a:pt x="1518920" y="213360"/>
                    <a:pt x="1451610" y="292100"/>
                  </a:cubicBezTo>
                  <a:cubicBezTo>
                    <a:pt x="1316990" y="452120"/>
                    <a:pt x="993140" y="887730"/>
                    <a:pt x="868680" y="1029970"/>
                  </a:cubicBezTo>
                  <a:cubicBezTo>
                    <a:pt x="815340" y="1090930"/>
                    <a:pt x="788670" y="1118870"/>
                    <a:pt x="746760" y="1155700"/>
                  </a:cubicBezTo>
                  <a:cubicBezTo>
                    <a:pt x="708660" y="1188720"/>
                    <a:pt x="670560" y="1220470"/>
                    <a:pt x="628650" y="1239520"/>
                  </a:cubicBezTo>
                  <a:cubicBezTo>
                    <a:pt x="589280" y="1258570"/>
                    <a:pt x="543560" y="1272540"/>
                    <a:pt x="505460" y="1275080"/>
                  </a:cubicBezTo>
                  <a:cubicBezTo>
                    <a:pt x="471170" y="1277620"/>
                    <a:pt x="440690" y="1270000"/>
                    <a:pt x="408940" y="1262380"/>
                  </a:cubicBezTo>
                  <a:cubicBezTo>
                    <a:pt x="375920" y="1254760"/>
                    <a:pt x="340360" y="1245870"/>
                    <a:pt x="309880" y="1229360"/>
                  </a:cubicBezTo>
                  <a:cubicBezTo>
                    <a:pt x="279400" y="1212850"/>
                    <a:pt x="250190" y="1188720"/>
                    <a:pt x="226060" y="1164590"/>
                  </a:cubicBezTo>
                  <a:cubicBezTo>
                    <a:pt x="200660" y="1139190"/>
                    <a:pt x="179070" y="1112520"/>
                    <a:pt x="160020" y="1082040"/>
                  </a:cubicBezTo>
                  <a:cubicBezTo>
                    <a:pt x="138430" y="1047750"/>
                    <a:pt x="123190" y="1016000"/>
                    <a:pt x="102870" y="966470"/>
                  </a:cubicBezTo>
                  <a:cubicBezTo>
                    <a:pt x="71120" y="883920"/>
                    <a:pt x="0" y="687070"/>
                    <a:pt x="0" y="627380"/>
                  </a:cubicBezTo>
                  <a:cubicBezTo>
                    <a:pt x="0" y="605790"/>
                    <a:pt x="5080" y="595630"/>
                    <a:pt x="13970" y="584200"/>
                  </a:cubicBezTo>
                  <a:cubicBezTo>
                    <a:pt x="22860" y="572770"/>
                    <a:pt x="38100" y="563880"/>
                    <a:pt x="52070" y="561340"/>
                  </a:cubicBezTo>
                  <a:cubicBezTo>
                    <a:pt x="66040" y="558800"/>
                    <a:pt x="85090" y="561340"/>
                    <a:pt x="96520" y="568960"/>
                  </a:cubicBezTo>
                  <a:cubicBezTo>
                    <a:pt x="107950" y="576580"/>
                    <a:pt x="124460" y="604520"/>
                    <a:pt x="124460" y="6045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421564" y="8071381"/>
            <a:ext cx="7868742" cy="1186919"/>
            <a:chOff x="0" y="0"/>
            <a:chExt cx="10491656" cy="1582559"/>
          </a:xfrm>
        </p:grpSpPr>
        <p:grpSp>
          <p:nvGrpSpPr>
            <p:cNvPr id="30" name="Group 30"/>
            <p:cNvGrpSpPr/>
            <p:nvPr/>
          </p:nvGrpSpPr>
          <p:grpSpPr>
            <a:xfrm rot="0">
              <a:off x="0" y="0"/>
              <a:ext cx="10491656" cy="1582559"/>
              <a:chOff x="0" y="0"/>
              <a:chExt cx="2072426" cy="31260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72426" cy="312604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312604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262426"/>
                    </a:lnTo>
                    <a:cubicBezTo>
                      <a:pt x="2072426" y="290139"/>
                      <a:pt x="2049960" y="312604"/>
                      <a:pt x="2022248" y="312604"/>
                    </a:cubicBezTo>
                    <a:lnTo>
                      <a:pt x="50178" y="312604"/>
                    </a:lnTo>
                    <a:cubicBezTo>
                      <a:pt x="36870" y="312604"/>
                      <a:pt x="24107" y="307318"/>
                      <a:pt x="14697" y="297907"/>
                    </a:cubicBezTo>
                    <a:cubicBezTo>
                      <a:pt x="5287" y="288497"/>
                      <a:pt x="0" y="275734"/>
                      <a:pt x="0" y="262426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072426" cy="3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70324" y="214513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ea typeface="字由点字典黑" panose="00020600040101010101"/>
                </a:rPr>
                <a:t>全文都在讲书面学习的好处，因而要结合要点进行合理推测</a:t>
              </a:r>
              <a:endParaRPr lang="en-US" sz="2675">
                <a:solidFill>
                  <a:srgbClr val="D30505"/>
                </a:solidFill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32.What do we know about the records of species collected now?【细节题】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A.They are becoming outdated.  B.They are mostly in electronic form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C.They are limited in number  D.They are used for public exhibition.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483090" y="2761298"/>
            <a:ext cx="6753225" cy="730568"/>
            <a:chOff x="0" y="0"/>
            <a:chExt cx="9004300" cy="974090"/>
          </a:xfrm>
        </p:grpSpPr>
        <p:sp>
          <p:nvSpPr>
            <p:cNvPr id="18" name="Freeform 18"/>
            <p:cNvSpPr/>
            <p:nvPr/>
          </p:nvSpPr>
          <p:spPr>
            <a:xfrm>
              <a:off x="44450" y="35560"/>
              <a:ext cx="8924290" cy="906780"/>
            </a:xfrm>
            <a:custGeom>
              <a:avLst/>
              <a:gdLst/>
              <a:ahLst/>
              <a:cxnLst/>
              <a:rect l="l" t="t" r="r" b="b"/>
              <a:pathLst>
                <a:path w="8924290" h="906780">
                  <a:moveTo>
                    <a:pt x="119380" y="243840"/>
                  </a:moveTo>
                  <a:cubicBezTo>
                    <a:pt x="49530" y="491490"/>
                    <a:pt x="41910" y="586740"/>
                    <a:pt x="52070" y="621030"/>
                  </a:cubicBezTo>
                  <a:cubicBezTo>
                    <a:pt x="57150" y="635000"/>
                    <a:pt x="68580" y="635000"/>
                    <a:pt x="73660" y="646430"/>
                  </a:cubicBezTo>
                  <a:cubicBezTo>
                    <a:pt x="80010" y="665480"/>
                    <a:pt x="66040" y="706120"/>
                    <a:pt x="73660" y="728980"/>
                  </a:cubicBezTo>
                  <a:cubicBezTo>
                    <a:pt x="81280" y="748030"/>
                    <a:pt x="97790" y="762000"/>
                    <a:pt x="114300" y="774700"/>
                  </a:cubicBezTo>
                  <a:cubicBezTo>
                    <a:pt x="133350" y="788670"/>
                    <a:pt x="154940" y="798830"/>
                    <a:pt x="180340" y="807720"/>
                  </a:cubicBezTo>
                  <a:cubicBezTo>
                    <a:pt x="212090" y="819150"/>
                    <a:pt x="229870" y="826770"/>
                    <a:pt x="293370" y="833120"/>
                  </a:cubicBezTo>
                  <a:cubicBezTo>
                    <a:pt x="612140" y="869950"/>
                    <a:pt x="2597150" y="855980"/>
                    <a:pt x="3213100" y="835660"/>
                  </a:cubicBezTo>
                  <a:cubicBezTo>
                    <a:pt x="3500120" y="826770"/>
                    <a:pt x="3553460" y="803910"/>
                    <a:pt x="3841750" y="793750"/>
                  </a:cubicBezTo>
                  <a:cubicBezTo>
                    <a:pt x="4478020" y="773430"/>
                    <a:pt x="6339840" y="767080"/>
                    <a:pt x="6898640" y="792480"/>
                  </a:cubicBezTo>
                  <a:cubicBezTo>
                    <a:pt x="7109460" y="801370"/>
                    <a:pt x="7185660" y="824230"/>
                    <a:pt x="7332980" y="831850"/>
                  </a:cubicBezTo>
                  <a:cubicBezTo>
                    <a:pt x="7487920" y="839470"/>
                    <a:pt x="7666990" y="843280"/>
                    <a:pt x="7805420" y="835660"/>
                  </a:cubicBezTo>
                  <a:cubicBezTo>
                    <a:pt x="7917180" y="829310"/>
                    <a:pt x="7995920" y="805180"/>
                    <a:pt x="8105140" y="797560"/>
                  </a:cubicBezTo>
                  <a:cubicBezTo>
                    <a:pt x="8233410" y="788670"/>
                    <a:pt x="8423910" y="812800"/>
                    <a:pt x="8528050" y="792480"/>
                  </a:cubicBezTo>
                  <a:cubicBezTo>
                    <a:pt x="8591550" y="779780"/>
                    <a:pt x="8636000" y="759460"/>
                    <a:pt x="8679180" y="734060"/>
                  </a:cubicBezTo>
                  <a:cubicBezTo>
                    <a:pt x="8717280" y="712470"/>
                    <a:pt x="8749030" y="683260"/>
                    <a:pt x="8776970" y="651510"/>
                  </a:cubicBezTo>
                  <a:cubicBezTo>
                    <a:pt x="8804910" y="621030"/>
                    <a:pt x="8835390" y="579120"/>
                    <a:pt x="8846820" y="551180"/>
                  </a:cubicBezTo>
                  <a:cubicBezTo>
                    <a:pt x="8854440" y="534670"/>
                    <a:pt x="8854440" y="528320"/>
                    <a:pt x="8856980" y="508000"/>
                  </a:cubicBezTo>
                  <a:cubicBezTo>
                    <a:pt x="8863330" y="463550"/>
                    <a:pt x="8870950" y="328930"/>
                    <a:pt x="8860790" y="294640"/>
                  </a:cubicBezTo>
                  <a:cubicBezTo>
                    <a:pt x="8856980" y="280670"/>
                    <a:pt x="8851900" y="276860"/>
                    <a:pt x="8844280" y="270510"/>
                  </a:cubicBezTo>
                  <a:cubicBezTo>
                    <a:pt x="8834120" y="261620"/>
                    <a:pt x="8820150" y="257810"/>
                    <a:pt x="8802370" y="252730"/>
                  </a:cubicBezTo>
                  <a:cubicBezTo>
                    <a:pt x="8774430" y="243840"/>
                    <a:pt x="8750300" y="234950"/>
                    <a:pt x="8686800" y="228600"/>
                  </a:cubicBezTo>
                  <a:cubicBezTo>
                    <a:pt x="8423910" y="200660"/>
                    <a:pt x="6996430" y="207010"/>
                    <a:pt x="6621780" y="217170"/>
                  </a:cubicBezTo>
                  <a:cubicBezTo>
                    <a:pt x="6482080" y="220980"/>
                    <a:pt x="6455410" y="231140"/>
                    <a:pt x="6332220" y="234950"/>
                  </a:cubicBezTo>
                  <a:cubicBezTo>
                    <a:pt x="6121400" y="241300"/>
                    <a:pt x="5697220" y="247650"/>
                    <a:pt x="5464810" y="238760"/>
                  </a:cubicBezTo>
                  <a:cubicBezTo>
                    <a:pt x="5307330" y="232410"/>
                    <a:pt x="5209540" y="212090"/>
                    <a:pt x="5072380" y="204470"/>
                  </a:cubicBezTo>
                  <a:cubicBezTo>
                    <a:pt x="4921250" y="196850"/>
                    <a:pt x="4779010" y="195580"/>
                    <a:pt x="4594860" y="195580"/>
                  </a:cubicBezTo>
                  <a:cubicBezTo>
                    <a:pt x="4345940" y="195580"/>
                    <a:pt x="3961130" y="232410"/>
                    <a:pt x="3710940" y="217170"/>
                  </a:cubicBezTo>
                  <a:cubicBezTo>
                    <a:pt x="3524250" y="204470"/>
                    <a:pt x="3362960" y="167640"/>
                    <a:pt x="3224530" y="142240"/>
                  </a:cubicBezTo>
                  <a:cubicBezTo>
                    <a:pt x="3119120" y="121920"/>
                    <a:pt x="3065780" y="95250"/>
                    <a:pt x="2950210" y="81280"/>
                  </a:cubicBezTo>
                  <a:cubicBezTo>
                    <a:pt x="2752090" y="57150"/>
                    <a:pt x="2335530" y="60960"/>
                    <a:pt x="2139950" y="66040"/>
                  </a:cubicBezTo>
                  <a:cubicBezTo>
                    <a:pt x="2029460" y="68580"/>
                    <a:pt x="1990090" y="80010"/>
                    <a:pt x="1878330" y="83820"/>
                  </a:cubicBezTo>
                  <a:cubicBezTo>
                    <a:pt x="1682750" y="90170"/>
                    <a:pt x="1297940" y="78740"/>
                    <a:pt x="1066800" y="87630"/>
                  </a:cubicBezTo>
                  <a:cubicBezTo>
                    <a:pt x="894080" y="93980"/>
                    <a:pt x="744220" y="105410"/>
                    <a:pt x="614680" y="119380"/>
                  </a:cubicBezTo>
                  <a:cubicBezTo>
                    <a:pt x="518160" y="130810"/>
                    <a:pt x="441960" y="142240"/>
                    <a:pt x="361950" y="158750"/>
                  </a:cubicBezTo>
                  <a:cubicBezTo>
                    <a:pt x="288290" y="172720"/>
                    <a:pt x="193040" y="177800"/>
                    <a:pt x="152400" y="210820"/>
                  </a:cubicBezTo>
                  <a:cubicBezTo>
                    <a:pt x="124460" y="233680"/>
                    <a:pt x="125730" y="290830"/>
                    <a:pt x="107950" y="299720"/>
                  </a:cubicBezTo>
                  <a:cubicBezTo>
                    <a:pt x="99060" y="304800"/>
                    <a:pt x="83820" y="300990"/>
                    <a:pt x="77470" y="295910"/>
                  </a:cubicBezTo>
                  <a:cubicBezTo>
                    <a:pt x="72390" y="289560"/>
                    <a:pt x="71120" y="273050"/>
                    <a:pt x="73660" y="265430"/>
                  </a:cubicBezTo>
                  <a:cubicBezTo>
                    <a:pt x="77470" y="259080"/>
                    <a:pt x="87630" y="252730"/>
                    <a:pt x="93980" y="252730"/>
                  </a:cubicBezTo>
                  <a:cubicBezTo>
                    <a:pt x="101600" y="252730"/>
                    <a:pt x="111760" y="256540"/>
                    <a:pt x="115570" y="261620"/>
                  </a:cubicBezTo>
                  <a:cubicBezTo>
                    <a:pt x="120650" y="269240"/>
                    <a:pt x="120650" y="285750"/>
                    <a:pt x="116840" y="293370"/>
                  </a:cubicBezTo>
                  <a:cubicBezTo>
                    <a:pt x="113030" y="298450"/>
                    <a:pt x="101600" y="303530"/>
                    <a:pt x="95250" y="303530"/>
                  </a:cubicBezTo>
                  <a:cubicBezTo>
                    <a:pt x="87630" y="303530"/>
                    <a:pt x="78740" y="297180"/>
                    <a:pt x="74930" y="290830"/>
                  </a:cubicBezTo>
                  <a:cubicBezTo>
                    <a:pt x="71120" y="285750"/>
                    <a:pt x="71120" y="278130"/>
                    <a:pt x="72390" y="267970"/>
                  </a:cubicBezTo>
                  <a:cubicBezTo>
                    <a:pt x="76200" y="247650"/>
                    <a:pt x="97790" y="201930"/>
                    <a:pt x="111760" y="184150"/>
                  </a:cubicBezTo>
                  <a:cubicBezTo>
                    <a:pt x="120650" y="172720"/>
                    <a:pt x="124460" y="170180"/>
                    <a:pt x="139700" y="162560"/>
                  </a:cubicBezTo>
                  <a:cubicBezTo>
                    <a:pt x="176530" y="144780"/>
                    <a:pt x="278130" y="123190"/>
                    <a:pt x="353060" y="107950"/>
                  </a:cubicBezTo>
                  <a:cubicBezTo>
                    <a:pt x="434340" y="91440"/>
                    <a:pt x="511810" y="80010"/>
                    <a:pt x="609600" y="68580"/>
                  </a:cubicBezTo>
                  <a:cubicBezTo>
                    <a:pt x="740410" y="54610"/>
                    <a:pt x="892810" y="43180"/>
                    <a:pt x="1066800" y="36830"/>
                  </a:cubicBezTo>
                  <a:cubicBezTo>
                    <a:pt x="1299210" y="27940"/>
                    <a:pt x="1680210" y="39370"/>
                    <a:pt x="1875790" y="33020"/>
                  </a:cubicBezTo>
                  <a:cubicBezTo>
                    <a:pt x="1988820" y="29210"/>
                    <a:pt x="2030730" y="17780"/>
                    <a:pt x="2139950" y="15240"/>
                  </a:cubicBezTo>
                  <a:cubicBezTo>
                    <a:pt x="2320290" y="10160"/>
                    <a:pt x="2606040" y="0"/>
                    <a:pt x="2853690" y="21590"/>
                  </a:cubicBezTo>
                  <a:cubicBezTo>
                    <a:pt x="3126740" y="45720"/>
                    <a:pt x="3468370" y="147320"/>
                    <a:pt x="3710940" y="166370"/>
                  </a:cubicBezTo>
                  <a:cubicBezTo>
                    <a:pt x="3888740" y="180340"/>
                    <a:pt x="4039870" y="167640"/>
                    <a:pt x="4175760" y="162560"/>
                  </a:cubicBezTo>
                  <a:cubicBezTo>
                    <a:pt x="4279900" y="158750"/>
                    <a:pt x="4347210" y="147320"/>
                    <a:pt x="4453890" y="144780"/>
                  </a:cubicBezTo>
                  <a:cubicBezTo>
                    <a:pt x="4597400" y="140970"/>
                    <a:pt x="4790440" y="142240"/>
                    <a:pt x="4958080" y="148590"/>
                  </a:cubicBezTo>
                  <a:cubicBezTo>
                    <a:pt x="5126990" y="156210"/>
                    <a:pt x="5273040" y="180340"/>
                    <a:pt x="5464810" y="187960"/>
                  </a:cubicBezTo>
                  <a:cubicBezTo>
                    <a:pt x="5715000" y="196850"/>
                    <a:pt x="6118860" y="190500"/>
                    <a:pt x="6330950" y="184150"/>
                  </a:cubicBezTo>
                  <a:cubicBezTo>
                    <a:pt x="6454140" y="180340"/>
                    <a:pt x="6480810" y="170180"/>
                    <a:pt x="6621780" y="166370"/>
                  </a:cubicBezTo>
                  <a:cubicBezTo>
                    <a:pt x="6987540" y="154940"/>
                    <a:pt x="8279130" y="144780"/>
                    <a:pt x="8606790" y="171450"/>
                  </a:cubicBezTo>
                  <a:cubicBezTo>
                    <a:pt x="8716010" y="180340"/>
                    <a:pt x="8775700" y="191770"/>
                    <a:pt x="8822690" y="205740"/>
                  </a:cubicBezTo>
                  <a:cubicBezTo>
                    <a:pt x="8848090" y="213360"/>
                    <a:pt x="8862060" y="220980"/>
                    <a:pt x="8877300" y="231140"/>
                  </a:cubicBezTo>
                  <a:cubicBezTo>
                    <a:pt x="8890000" y="241300"/>
                    <a:pt x="8901430" y="246380"/>
                    <a:pt x="8907780" y="265430"/>
                  </a:cubicBezTo>
                  <a:cubicBezTo>
                    <a:pt x="8924290" y="309880"/>
                    <a:pt x="8915400" y="461010"/>
                    <a:pt x="8907780" y="515620"/>
                  </a:cubicBezTo>
                  <a:cubicBezTo>
                    <a:pt x="8903970" y="543560"/>
                    <a:pt x="8901430" y="554990"/>
                    <a:pt x="8891270" y="577850"/>
                  </a:cubicBezTo>
                  <a:cubicBezTo>
                    <a:pt x="8874760" y="610870"/>
                    <a:pt x="8839200" y="657860"/>
                    <a:pt x="8812530" y="688340"/>
                  </a:cubicBezTo>
                  <a:cubicBezTo>
                    <a:pt x="8793480" y="711200"/>
                    <a:pt x="8780780" y="725170"/>
                    <a:pt x="8754110" y="744220"/>
                  </a:cubicBezTo>
                  <a:cubicBezTo>
                    <a:pt x="8712200" y="772160"/>
                    <a:pt x="8620760" y="814070"/>
                    <a:pt x="8578850" y="829310"/>
                  </a:cubicBezTo>
                  <a:cubicBezTo>
                    <a:pt x="8557260" y="838200"/>
                    <a:pt x="8553450" y="839470"/>
                    <a:pt x="8528050" y="843280"/>
                  </a:cubicBezTo>
                  <a:cubicBezTo>
                    <a:pt x="8455660" y="853440"/>
                    <a:pt x="8238490" y="839470"/>
                    <a:pt x="8110220" y="847090"/>
                  </a:cubicBezTo>
                  <a:cubicBezTo>
                    <a:pt x="8001000" y="854710"/>
                    <a:pt x="7918450" y="880110"/>
                    <a:pt x="7805420" y="886460"/>
                  </a:cubicBezTo>
                  <a:cubicBezTo>
                    <a:pt x="7664450" y="894080"/>
                    <a:pt x="7484110" y="890270"/>
                    <a:pt x="7330440" y="882650"/>
                  </a:cubicBezTo>
                  <a:cubicBezTo>
                    <a:pt x="7181850" y="875030"/>
                    <a:pt x="7108190" y="852170"/>
                    <a:pt x="6897370" y="843280"/>
                  </a:cubicBezTo>
                  <a:cubicBezTo>
                    <a:pt x="6342380" y="817880"/>
                    <a:pt x="4479290" y="824230"/>
                    <a:pt x="3843020" y="844550"/>
                  </a:cubicBezTo>
                  <a:cubicBezTo>
                    <a:pt x="3554730" y="854710"/>
                    <a:pt x="3500120" y="877570"/>
                    <a:pt x="3213100" y="886460"/>
                  </a:cubicBezTo>
                  <a:cubicBezTo>
                    <a:pt x="2595880" y="906780"/>
                    <a:pt x="558800" y="904240"/>
                    <a:pt x="288290" y="883920"/>
                  </a:cubicBezTo>
                  <a:cubicBezTo>
                    <a:pt x="243840" y="881380"/>
                    <a:pt x="240030" y="881380"/>
                    <a:pt x="212090" y="873760"/>
                  </a:cubicBezTo>
                  <a:cubicBezTo>
                    <a:pt x="175260" y="862330"/>
                    <a:pt x="119380" y="844550"/>
                    <a:pt x="87630" y="820420"/>
                  </a:cubicBezTo>
                  <a:cubicBezTo>
                    <a:pt x="62230" y="800100"/>
                    <a:pt x="45720" y="775970"/>
                    <a:pt x="31750" y="745490"/>
                  </a:cubicBezTo>
                  <a:cubicBezTo>
                    <a:pt x="15240" y="708660"/>
                    <a:pt x="10160" y="656590"/>
                    <a:pt x="6350" y="607060"/>
                  </a:cubicBezTo>
                  <a:cubicBezTo>
                    <a:pt x="1270" y="549910"/>
                    <a:pt x="0" y="482600"/>
                    <a:pt x="11430" y="419100"/>
                  </a:cubicBezTo>
                  <a:cubicBezTo>
                    <a:pt x="22860" y="353060"/>
                    <a:pt x="49530" y="243840"/>
                    <a:pt x="74930" y="220980"/>
                  </a:cubicBezTo>
                  <a:cubicBezTo>
                    <a:pt x="85090" y="210820"/>
                    <a:pt x="100330" y="208280"/>
                    <a:pt x="107950" y="212090"/>
                  </a:cubicBezTo>
                  <a:cubicBezTo>
                    <a:pt x="115570" y="215900"/>
                    <a:pt x="119380" y="243840"/>
                    <a:pt x="119380" y="243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5310188" y="1597342"/>
            <a:ext cx="3630930" cy="199072"/>
            <a:chOff x="0" y="0"/>
            <a:chExt cx="4841240" cy="265430"/>
          </a:xfrm>
        </p:grpSpPr>
        <p:sp>
          <p:nvSpPr>
            <p:cNvPr id="20" name="Freeform 20"/>
            <p:cNvSpPr/>
            <p:nvPr/>
          </p:nvSpPr>
          <p:spPr>
            <a:xfrm>
              <a:off x="50800" y="11430"/>
              <a:ext cx="4740910" cy="222250"/>
            </a:xfrm>
            <a:custGeom>
              <a:avLst/>
              <a:gdLst/>
              <a:ahLst/>
              <a:cxnLst/>
              <a:rect l="l" t="t" r="r" b="b"/>
              <a:pathLst>
                <a:path w="4740910" h="222250">
                  <a:moveTo>
                    <a:pt x="22860" y="152400"/>
                  </a:moveTo>
                  <a:cubicBezTo>
                    <a:pt x="618490" y="93980"/>
                    <a:pt x="783590" y="106680"/>
                    <a:pt x="1029970" y="101600"/>
                  </a:cubicBezTo>
                  <a:cubicBezTo>
                    <a:pt x="1445260" y="93980"/>
                    <a:pt x="2117090" y="48260"/>
                    <a:pt x="2696210" y="39370"/>
                  </a:cubicBezTo>
                  <a:cubicBezTo>
                    <a:pt x="3323590" y="30480"/>
                    <a:pt x="4450080" y="0"/>
                    <a:pt x="4662170" y="52070"/>
                  </a:cubicBezTo>
                  <a:cubicBezTo>
                    <a:pt x="4705350" y="63500"/>
                    <a:pt x="4728210" y="76200"/>
                    <a:pt x="4735830" y="90170"/>
                  </a:cubicBezTo>
                  <a:cubicBezTo>
                    <a:pt x="4740910" y="97790"/>
                    <a:pt x="4739640" y="107950"/>
                    <a:pt x="4735830" y="114300"/>
                  </a:cubicBezTo>
                  <a:cubicBezTo>
                    <a:pt x="4733290" y="120650"/>
                    <a:pt x="4723130" y="128270"/>
                    <a:pt x="4716780" y="128270"/>
                  </a:cubicBezTo>
                  <a:cubicBezTo>
                    <a:pt x="4707890" y="127000"/>
                    <a:pt x="4688840" y="111760"/>
                    <a:pt x="4688840" y="104140"/>
                  </a:cubicBezTo>
                  <a:cubicBezTo>
                    <a:pt x="4687570" y="95250"/>
                    <a:pt x="4705350" y="77470"/>
                    <a:pt x="4714240" y="77470"/>
                  </a:cubicBezTo>
                  <a:cubicBezTo>
                    <a:pt x="4721860" y="77470"/>
                    <a:pt x="4739640" y="95250"/>
                    <a:pt x="4739640" y="104140"/>
                  </a:cubicBezTo>
                  <a:cubicBezTo>
                    <a:pt x="4738370" y="113030"/>
                    <a:pt x="4721860" y="125730"/>
                    <a:pt x="4710430" y="128270"/>
                  </a:cubicBezTo>
                  <a:cubicBezTo>
                    <a:pt x="4696460" y="129540"/>
                    <a:pt x="4690110" y="109220"/>
                    <a:pt x="4659630" y="102870"/>
                  </a:cubicBezTo>
                  <a:cubicBezTo>
                    <a:pt x="4474210" y="58420"/>
                    <a:pt x="3251200" y="80010"/>
                    <a:pt x="2612390" y="91440"/>
                  </a:cubicBezTo>
                  <a:cubicBezTo>
                    <a:pt x="2051050" y="100330"/>
                    <a:pt x="1430020" y="144780"/>
                    <a:pt x="1029970" y="152400"/>
                  </a:cubicBezTo>
                  <a:cubicBezTo>
                    <a:pt x="787400" y="158750"/>
                    <a:pt x="621030" y="144780"/>
                    <a:pt x="441960" y="154940"/>
                  </a:cubicBezTo>
                  <a:cubicBezTo>
                    <a:pt x="290830" y="163830"/>
                    <a:pt x="74930" y="222250"/>
                    <a:pt x="22860" y="203200"/>
                  </a:cubicBezTo>
                  <a:cubicBezTo>
                    <a:pt x="8890" y="196850"/>
                    <a:pt x="1270" y="186690"/>
                    <a:pt x="0" y="177800"/>
                  </a:cubicBezTo>
                  <a:cubicBezTo>
                    <a:pt x="0" y="170180"/>
                    <a:pt x="22860" y="152400"/>
                    <a:pt x="22860" y="1524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45820" y="1954530"/>
            <a:ext cx="5792153" cy="171450"/>
            <a:chOff x="0" y="0"/>
            <a:chExt cx="7722870" cy="228600"/>
          </a:xfrm>
        </p:grpSpPr>
        <p:sp>
          <p:nvSpPr>
            <p:cNvPr id="22" name="Freeform 22"/>
            <p:cNvSpPr/>
            <p:nvPr/>
          </p:nvSpPr>
          <p:spPr>
            <a:xfrm>
              <a:off x="49530" y="34290"/>
              <a:ext cx="7622540" cy="154940"/>
            </a:xfrm>
            <a:custGeom>
              <a:avLst/>
              <a:gdLst/>
              <a:ahLst/>
              <a:cxnLst/>
              <a:rect l="l" t="t" r="r" b="b"/>
              <a:pathLst>
                <a:path w="7622540" h="154940">
                  <a:moveTo>
                    <a:pt x="19050" y="92710"/>
                  </a:moveTo>
                  <a:cubicBezTo>
                    <a:pt x="692150" y="30480"/>
                    <a:pt x="1954530" y="55880"/>
                    <a:pt x="2367280" y="41910"/>
                  </a:cubicBezTo>
                  <a:cubicBezTo>
                    <a:pt x="2545080" y="35560"/>
                    <a:pt x="2574290" y="22860"/>
                    <a:pt x="2749550" y="17780"/>
                  </a:cubicBezTo>
                  <a:cubicBezTo>
                    <a:pt x="3133090" y="6350"/>
                    <a:pt x="4277360" y="36830"/>
                    <a:pt x="4591050" y="29210"/>
                  </a:cubicBezTo>
                  <a:cubicBezTo>
                    <a:pt x="4699000" y="26670"/>
                    <a:pt x="4695190" y="20320"/>
                    <a:pt x="4808220" y="16510"/>
                  </a:cubicBezTo>
                  <a:cubicBezTo>
                    <a:pt x="5199380" y="6350"/>
                    <a:pt x="7166610" y="0"/>
                    <a:pt x="7443470" y="16510"/>
                  </a:cubicBezTo>
                  <a:cubicBezTo>
                    <a:pt x="7495540" y="19050"/>
                    <a:pt x="7506970" y="17780"/>
                    <a:pt x="7534910" y="27940"/>
                  </a:cubicBezTo>
                  <a:cubicBezTo>
                    <a:pt x="7562850" y="36830"/>
                    <a:pt x="7595870" y="57150"/>
                    <a:pt x="7609840" y="71120"/>
                  </a:cubicBezTo>
                  <a:cubicBezTo>
                    <a:pt x="7617460" y="77470"/>
                    <a:pt x="7622540" y="83820"/>
                    <a:pt x="7622540" y="91440"/>
                  </a:cubicBezTo>
                  <a:cubicBezTo>
                    <a:pt x="7621270" y="99060"/>
                    <a:pt x="7612380" y="113030"/>
                    <a:pt x="7604760" y="116840"/>
                  </a:cubicBezTo>
                  <a:cubicBezTo>
                    <a:pt x="7598410" y="119380"/>
                    <a:pt x="7586980" y="116840"/>
                    <a:pt x="7580630" y="111760"/>
                  </a:cubicBezTo>
                  <a:cubicBezTo>
                    <a:pt x="7575550" y="107950"/>
                    <a:pt x="7569200" y="97790"/>
                    <a:pt x="7571740" y="90170"/>
                  </a:cubicBezTo>
                  <a:cubicBezTo>
                    <a:pt x="7573010" y="82550"/>
                    <a:pt x="7590790" y="66040"/>
                    <a:pt x="7599680" y="67310"/>
                  </a:cubicBezTo>
                  <a:cubicBezTo>
                    <a:pt x="7608570" y="67310"/>
                    <a:pt x="7622540" y="87630"/>
                    <a:pt x="7621270" y="96520"/>
                  </a:cubicBezTo>
                  <a:cubicBezTo>
                    <a:pt x="7621270" y="104140"/>
                    <a:pt x="7609840" y="116840"/>
                    <a:pt x="7599680" y="116840"/>
                  </a:cubicBezTo>
                  <a:cubicBezTo>
                    <a:pt x="7583170" y="119380"/>
                    <a:pt x="7553960" y="85090"/>
                    <a:pt x="7528560" y="77470"/>
                  </a:cubicBezTo>
                  <a:cubicBezTo>
                    <a:pt x="7501890" y="68580"/>
                    <a:pt x="7491730" y="69850"/>
                    <a:pt x="7443470" y="67310"/>
                  </a:cubicBezTo>
                  <a:cubicBezTo>
                    <a:pt x="7175500" y="52070"/>
                    <a:pt x="5231130" y="58420"/>
                    <a:pt x="4808220" y="67310"/>
                  </a:cubicBezTo>
                  <a:cubicBezTo>
                    <a:pt x="4674870" y="71120"/>
                    <a:pt x="4671060" y="77470"/>
                    <a:pt x="4544060" y="80010"/>
                  </a:cubicBezTo>
                  <a:cubicBezTo>
                    <a:pt x="4226560" y="86360"/>
                    <a:pt x="3262630" y="59690"/>
                    <a:pt x="2867660" y="67310"/>
                  </a:cubicBezTo>
                  <a:cubicBezTo>
                    <a:pt x="2651760" y="72390"/>
                    <a:pt x="2590800" y="86360"/>
                    <a:pt x="2367280" y="92710"/>
                  </a:cubicBezTo>
                  <a:cubicBezTo>
                    <a:pt x="1915160" y="105410"/>
                    <a:pt x="690880" y="81280"/>
                    <a:pt x="317500" y="105410"/>
                  </a:cubicBezTo>
                  <a:cubicBezTo>
                    <a:pt x="176530" y="115570"/>
                    <a:pt x="71120" y="154940"/>
                    <a:pt x="26670" y="142240"/>
                  </a:cubicBezTo>
                  <a:cubicBezTo>
                    <a:pt x="12700" y="138430"/>
                    <a:pt x="2540" y="129540"/>
                    <a:pt x="1270" y="120650"/>
                  </a:cubicBezTo>
                  <a:cubicBezTo>
                    <a:pt x="0" y="113030"/>
                    <a:pt x="19050" y="92710"/>
                    <a:pt x="19050" y="927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8170545" y="1569720"/>
            <a:ext cx="1804890" cy="3483655"/>
            <a:chOff x="0" y="0"/>
            <a:chExt cx="2108200" cy="4069080"/>
          </a:xfrm>
        </p:grpSpPr>
        <p:sp>
          <p:nvSpPr>
            <p:cNvPr id="24" name="Freeform 24"/>
            <p:cNvSpPr/>
            <p:nvPr/>
          </p:nvSpPr>
          <p:spPr>
            <a:xfrm>
              <a:off x="49530" y="50800"/>
              <a:ext cx="2026920" cy="3971290"/>
            </a:xfrm>
            <a:custGeom>
              <a:avLst/>
              <a:gdLst/>
              <a:ahLst/>
              <a:cxnLst/>
              <a:rect l="l" t="t" r="r" b="b"/>
              <a:pathLst>
                <a:path w="2026920" h="3971290">
                  <a:moveTo>
                    <a:pt x="15240" y="49530"/>
                  </a:moveTo>
                  <a:cubicBezTo>
                    <a:pt x="198120" y="0"/>
                    <a:pt x="204470" y="3810"/>
                    <a:pt x="219710" y="10160"/>
                  </a:cubicBezTo>
                  <a:cubicBezTo>
                    <a:pt x="245110" y="20320"/>
                    <a:pt x="276860" y="40640"/>
                    <a:pt x="309880" y="67310"/>
                  </a:cubicBezTo>
                  <a:cubicBezTo>
                    <a:pt x="358140" y="105410"/>
                    <a:pt x="414020" y="161290"/>
                    <a:pt x="472440" y="224790"/>
                  </a:cubicBezTo>
                  <a:cubicBezTo>
                    <a:pt x="551180" y="311150"/>
                    <a:pt x="660400" y="438150"/>
                    <a:pt x="732790" y="546100"/>
                  </a:cubicBezTo>
                  <a:cubicBezTo>
                    <a:pt x="800100" y="643890"/>
                    <a:pt x="849630" y="740410"/>
                    <a:pt x="899160" y="843280"/>
                  </a:cubicBezTo>
                  <a:cubicBezTo>
                    <a:pt x="951230" y="949960"/>
                    <a:pt x="999490" y="1068070"/>
                    <a:pt x="1037590" y="1174750"/>
                  </a:cubicBezTo>
                  <a:cubicBezTo>
                    <a:pt x="1071880" y="1270000"/>
                    <a:pt x="1089660" y="1327150"/>
                    <a:pt x="1121410" y="1451610"/>
                  </a:cubicBezTo>
                  <a:cubicBezTo>
                    <a:pt x="1187450" y="1700530"/>
                    <a:pt x="1291590" y="2296160"/>
                    <a:pt x="1367790" y="2585720"/>
                  </a:cubicBezTo>
                  <a:cubicBezTo>
                    <a:pt x="1416050" y="2769870"/>
                    <a:pt x="1459230" y="2913380"/>
                    <a:pt x="1506220" y="3032760"/>
                  </a:cubicBezTo>
                  <a:cubicBezTo>
                    <a:pt x="1540510" y="3116580"/>
                    <a:pt x="1563370" y="3155950"/>
                    <a:pt x="1610360" y="3241040"/>
                  </a:cubicBezTo>
                  <a:cubicBezTo>
                    <a:pt x="1690370" y="3382010"/>
                    <a:pt x="1949450" y="3714750"/>
                    <a:pt x="1960880" y="3787140"/>
                  </a:cubicBezTo>
                  <a:cubicBezTo>
                    <a:pt x="1963420" y="3803650"/>
                    <a:pt x="1959610" y="3815080"/>
                    <a:pt x="1951990" y="3820160"/>
                  </a:cubicBezTo>
                  <a:cubicBezTo>
                    <a:pt x="1945640" y="3823970"/>
                    <a:pt x="1930400" y="3826510"/>
                    <a:pt x="1924050" y="3818890"/>
                  </a:cubicBezTo>
                  <a:cubicBezTo>
                    <a:pt x="1907540" y="3802380"/>
                    <a:pt x="1920240" y="3717290"/>
                    <a:pt x="1922780" y="3652520"/>
                  </a:cubicBezTo>
                  <a:cubicBezTo>
                    <a:pt x="1927860" y="3561080"/>
                    <a:pt x="1935480" y="3369310"/>
                    <a:pt x="1957070" y="3323590"/>
                  </a:cubicBezTo>
                  <a:cubicBezTo>
                    <a:pt x="1964690" y="3309620"/>
                    <a:pt x="1972310" y="3300730"/>
                    <a:pt x="1981200" y="3299460"/>
                  </a:cubicBezTo>
                  <a:cubicBezTo>
                    <a:pt x="1988820" y="3299460"/>
                    <a:pt x="2000250" y="3304540"/>
                    <a:pt x="2006600" y="3314700"/>
                  </a:cubicBezTo>
                  <a:cubicBezTo>
                    <a:pt x="2024380" y="3348990"/>
                    <a:pt x="2010410" y="3489960"/>
                    <a:pt x="1998980" y="3586480"/>
                  </a:cubicBezTo>
                  <a:cubicBezTo>
                    <a:pt x="1987550" y="3696970"/>
                    <a:pt x="1949450" y="3892550"/>
                    <a:pt x="1929130" y="3940810"/>
                  </a:cubicBezTo>
                  <a:cubicBezTo>
                    <a:pt x="1922780" y="3953510"/>
                    <a:pt x="1920240" y="3959860"/>
                    <a:pt x="1911350" y="3964940"/>
                  </a:cubicBezTo>
                  <a:cubicBezTo>
                    <a:pt x="1899920" y="3971290"/>
                    <a:pt x="1882140" y="3971290"/>
                    <a:pt x="1854200" y="3967480"/>
                  </a:cubicBezTo>
                  <a:cubicBezTo>
                    <a:pt x="1776730" y="3957320"/>
                    <a:pt x="1446530" y="3859530"/>
                    <a:pt x="1426210" y="3818890"/>
                  </a:cubicBezTo>
                  <a:cubicBezTo>
                    <a:pt x="1419860" y="3808730"/>
                    <a:pt x="1428750" y="3794760"/>
                    <a:pt x="1435100" y="3789680"/>
                  </a:cubicBezTo>
                  <a:cubicBezTo>
                    <a:pt x="1440180" y="3784600"/>
                    <a:pt x="1451610" y="3783330"/>
                    <a:pt x="1457960" y="3785870"/>
                  </a:cubicBezTo>
                  <a:cubicBezTo>
                    <a:pt x="1464310" y="3788410"/>
                    <a:pt x="1471930" y="3797300"/>
                    <a:pt x="1474470" y="3803650"/>
                  </a:cubicBezTo>
                  <a:cubicBezTo>
                    <a:pt x="1475740" y="3811270"/>
                    <a:pt x="1473200" y="3821430"/>
                    <a:pt x="1468120" y="3826510"/>
                  </a:cubicBezTo>
                  <a:cubicBezTo>
                    <a:pt x="1464310" y="3832860"/>
                    <a:pt x="1452880" y="3836670"/>
                    <a:pt x="1446530" y="3835400"/>
                  </a:cubicBezTo>
                  <a:cubicBezTo>
                    <a:pt x="1438910" y="3834130"/>
                    <a:pt x="1430020" y="3827780"/>
                    <a:pt x="1426210" y="3821430"/>
                  </a:cubicBezTo>
                  <a:cubicBezTo>
                    <a:pt x="1423670" y="3815080"/>
                    <a:pt x="1423670" y="3803650"/>
                    <a:pt x="1427480" y="3797300"/>
                  </a:cubicBezTo>
                  <a:cubicBezTo>
                    <a:pt x="1431290" y="3790950"/>
                    <a:pt x="1441450" y="3785870"/>
                    <a:pt x="1455420" y="3785870"/>
                  </a:cubicBezTo>
                  <a:cubicBezTo>
                    <a:pt x="1502410" y="3782060"/>
                    <a:pt x="1673860" y="3841750"/>
                    <a:pt x="1751330" y="3869690"/>
                  </a:cubicBezTo>
                  <a:cubicBezTo>
                    <a:pt x="1803400" y="3890010"/>
                    <a:pt x="1847850" y="3947160"/>
                    <a:pt x="1880870" y="3930650"/>
                  </a:cubicBezTo>
                  <a:cubicBezTo>
                    <a:pt x="1936750" y="3901440"/>
                    <a:pt x="1946910" y="3628390"/>
                    <a:pt x="1958340" y="3515360"/>
                  </a:cubicBezTo>
                  <a:cubicBezTo>
                    <a:pt x="1964690" y="3437890"/>
                    <a:pt x="1941830" y="3346450"/>
                    <a:pt x="1958340" y="3317240"/>
                  </a:cubicBezTo>
                  <a:cubicBezTo>
                    <a:pt x="1965960" y="3305810"/>
                    <a:pt x="1978660" y="3299460"/>
                    <a:pt x="1987550" y="3300730"/>
                  </a:cubicBezTo>
                  <a:cubicBezTo>
                    <a:pt x="1995170" y="3302000"/>
                    <a:pt x="2002790" y="3308350"/>
                    <a:pt x="2007870" y="3321050"/>
                  </a:cubicBezTo>
                  <a:cubicBezTo>
                    <a:pt x="2026920" y="3375660"/>
                    <a:pt x="1997710" y="3754120"/>
                    <a:pt x="1963420" y="3804920"/>
                  </a:cubicBezTo>
                  <a:cubicBezTo>
                    <a:pt x="1953260" y="3818890"/>
                    <a:pt x="1939290" y="3823970"/>
                    <a:pt x="1929130" y="3821430"/>
                  </a:cubicBezTo>
                  <a:cubicBezTo>
                    <a:pt x="1917700" y="3820160"/>
                    <a:pt x="1911350" y="3810000"/>
                    <a:pt x="1898650" y="3794760"/>
                  </a:cubicBezTo>
                  <a:cubicBezTo>
                    <a:pt x="1864360" y="3751580"/>
                    <a:pt x="1798320" y="3615690"/>
                    <a:pt x="1742440" y="3528060"/>
                  </a:cubicBezTo>
                  <a:cubicBezTo>
                    <a:pt x="1687830" y="3439160"/>
                    <a:pt x="1616710" y="3350260"/>
                    <a:pt x="1567180" y="3266440"/>
                  </a:cubicBezTo>
                  <a:cubicBezTo>
                    <a:pt x="1524000" y="3191510"/>
                    <a:pt x="1493520" y="3136900"/>
                    <a:pt x="1459230" y="3049270"/>
                  </a:cubicBezTo>
                  <a:cubicBezTo>
                    <a:pt x="1409700" y="2927350"/>
                    <a:pt x="1366520" y="2781300"/>
                    <a:pt x="1318260" y="2594610"/>
                  </a:cubicBezTo>
                  <a:cubicBezTo>
                    <a:pt x="1240790" y="2303780"/>
                    <a:pt x="1137920" y="1714500"/>
                    <a:pt x="1073150" y="1466850"/>
                  </a:cubicBezTo>
                  <a:cubicBezTo>
                    <a:pt x="1041400" y="1343660"/>
                    <a:pt x="1023620" y="1287780"/>
                    <a:pt x="990600" y="1193800"/>
                  </a:cubicBezTo>
                  <a:cubicBezTo>
                    <a:pt x="952500" y="1088390"/>
                    <a:pt x="904240" y="971550"/>
                    <a:pt x="854710" y="867410"/>
                  </a:cubicBezTo>
                  <a:cubicBezTo>
                    <a:pt x="805180" y="767080"/>
                    <a:pt x="759460" y="674370"/>
                    <a:pt x="694690" y="579120"/>
                  </a:cubicBezTo>
                  <a:cubicBezTo>
                    <a:pt x="622300" y="472440"/>
                    <a:pt x="504190" y="335280"/>
                    <a:pt x="436880" y="261620"/>
                  </a:cubicBezTo>
                  <a:cubicBezTo>
                    <a:pt x="398780" y="218440"/>
                    <a:pt x="372110" y="195580"/>
                    <a:pt x="340360" y="165100"/>
                  </a:cubicBezTo>
                  <a:cubicBezTo>
                    <a:pt x="311150" y="137160"/>
                    <a:pt x="280670" y="104140"/>
                    <a:pt x="251460" y="83820"/>
                  </a:cubicBezTo>
                  <a:cubicBezTo>
                    <a:pt x="228600" y="68580"/>
                    <a:pt x="212090" y="53340"/>
                    <a:pt x="182880" y="50800"/>
                  </a:cubicBezTo>
                  <a:cubicBezTo>
                    <a:pt x="142240" y="48260"/>
                    <a:pt x="52070" y="104140"/>
                    <a:pt x="24130" y="97790"/>
                  </a:cubicBezTo>
                  <a:cubicBezTo>
                    <a:pt x="11430" y="95250"/>
                    <a:pt x="2540" y="87630"/>
                    <a:pt x="1270" y="80010"/>
                  </a:cubicBezTo>
                  <a:cubicBezTo>
                    <a:pt x="0" y="71120"/>
                    <a:pt x="15240" y="49530"/>
                    <a:pt x="15240" y="495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9464218" y="4013125"/>
            <a:ext cx="1261457" cy="1046629"/>
            <a:chOff x="0" y="0"/>
            <a:chExt cx="1223010" cy="1014730"/>
          </a:xfrm>
        </p:grpSpPr>
        <p:sp>
          <p:nvSpPr>
            <p:cNvPr id="26" name="Freeform 26"/>
            <p:cNvSpPr/>
            <p:nvPr/>
          </p:nvSpPr>
          <p:spPr>
            <a:xfrm>
              <a:off x="50800" y="48260"/>
              <a:ext cx="1123950" cy="920750"/>
            </a:xfrm>
            <a:custGeom>
              <a:avLst/>
              <a:gdLst/>
              <a:ahLst/>
              <a:cxnLst/>
              <a:rect l="l" t="t" r="r" b="b"/>
              <a:pathLst>
                <a:path w="1123950" h="920750">
                  <a:moveTo>
                    <a:pt x="123190" y="509270"/>
                  </a:moveTo>
                  <a:cubicBezTo>
                    <a:pt x="241300" y="721360"/>
                    <a:pt x="256540" y="741680"/>
                    <a:pt x="280670" y="755650"/>
                  </a:cubicBezTo>
                  <a:cubicBezTo>
                    <a:pt x="302260" y="768350"/>
                    <a:pt x="327660" y="784860"/>
                    <a:pt x="356870" y="774700"/>
                  </a:cubicBezTo>
                  <a:cubicBezTo>
                    <a:pt x="433070" y="746760"/>
                    <a:pt x="563880" y="473710"/>
                    <a:pt x="659130" y="349250"/>
                  </a:cubicBezTo>
                  <a:cubicBezTo>
                    <a:pt x="736600" y="247650"/>
                    <a:pt x="825500" y="138430"/>
                    <a:pt x="881380" y="81280"/>
                  </a:cubicBezTo>
                  <a:cubicBezTo>
                    <a:pt x="910590" y="50800"/>
                    <a:pt x="928370" y="30480"/>
                    <a:pt x="955040" y="17780"/>
                  </a:cubicBezTo>
                  <a:cubicBezTo>
                    <a:pt x="979170" y="6350"/>
                    <a:pt x="1007110" y="0"/>
                    <a:pt x="1031240" y="2540"/>
                  </a:cubicBezTo>
                  <a:cubicBezTo>
                    <a:pt x="1054100" y="3810"/>
                    <a:pt x="1080770" y="16510"/>
                    <a:pt x="1096010" y="29210"/>
                  </a:cubicBezTo>
                  <a:cubicBezTo>
                    <a:pt x="1108710" y="40640"/>
                    <a:pt x="1117600" y="52070"/>
                    <a:pt x="1120140" y="67310"/>
                  </a:cubicBezTo>
                  <a:cubicBezTo>
                    <a:pt x="1123950" y="85090"/>
                    <a:pt x="1116330" y="116840"/>
                    <a:pt x="1104900" y="132080"/>
                  </a:cubicBezTo>
                  <a:cubicBezTo>
                    <a:pt x="1096010" y="144780"/>
                    <a:pt x="1080770" y="152400"/>
                    <a:pt x="1066800" y="154940"/>
                  </a:cubicBezTo>
                  <a:cubicBezTo>
                    <a:pt x="1052830" y="157480"/>
                    <a:pt x="1033780" y="154940"/>
                    <a:pt x="1021080" y="149860"/>
                  </a:cubicBezTo>
                  <a:cubicBezTo>
                    <a:pt x="1008380" y="143510"/>
                    <a:pt x="994410" y="132080"/>
                    <a:pt x="989330" y="118110"/>
                  </a:cubicBezTo>
                  <a:cubicBezTo>
                    <a:pt x="981710" y="100330"/>
                    <a:pt x="980440" y="68580"/>
                    <a:pt x="990600" y="52070"/>
                  </a:cubicBezTo>
                  <a:cubicBezTo>
                    <a:pt x="999490" y="34290"/>
                    <a:pt x="1027430" y="17780"/>
                    <a:pt x="1045210" y="15240"/>
                  </a:cubicBezTo>
                  <a:cubicBezTo>
                    <a:pt x="1060450" y="12700"/>
                    <a:pt x="1076960" y="17780"/>
                    <a:pt x="1089660" y="25400"/>
                  </a:cubicBezTo>
                  <a:cubicBezTo>
                    <a:pt x="1101090" y="33020"/>
                    <a:pt x="1113790" y="46990"/>
                    <a:pt x="1118870" y="59690"/>
                  </a:cubicBezTo>
                  <a:cubicBezTo>
                    <a:pt x="1123950" y="73660"/>
                    <a:pt x="1123950" y="91440"/>
                    <a:pt x="1120140" y="105410"/>
                  </a:cubicBezTo>
                  <a:cubicBezTo>
                    <a:pt x="1116330" y="119380"/>
                    <a:pt x="1106170" y="134620"/>
                    <a:pt x="1094740" y="142240"/>
                  </a:cubicBezTo>
                  <a:cubicBezTo>
                    <a:pt x="1083310" y="151130"/>
                    <a:pt x="1065530" y="156210"/>
                    <a:pt x="1051560" y="156210"/>
                  </a:cubicBezTo>
                  <a:cubicBezTo>
                    <a:pt x="1036320" y="156210"/>
                    <a:pt x="1023620" y="138430"/>
                    <a:pt x="1008380" y="140970"/>
                  </a:cubicBezTo>
                  <a:cubicBezTo>
                    <a:pt x="982980" y="147320"/>
                    <a:pt x="957580" y="181610"/>
                    <a:pt x="919480" y="226060"/>
                  </a:cubicBezTo>
                  <a:cubicBezTo>
                    <a:pt x="821690" y="337820"/>
                    <a:pt x="560070" y="778510"/>
                    <a:pt x="458470" y="867410"/>
                  </a:cubicBezTo>
                  <a:cubicBezTo>
                    <a:pt x="421640" y="899160"/>
                    <a:pt x="401320" y="908050"/>
                    <a:pt x="369570" y="914400"/>
                  </a:cubicBezTo>
                  <a:cubicBezTo>
                    <a:pt x="336550" y="920750"/>
                    <a:pt x="295910" y="915670"/>
                    <a:pt x="264160" y="905510"/>
                  </a:cubicBezTo>
                  <a:cubicBezTo>
                    <a:pt x="236220" y="895350"/>
                    <a:pt x="212090" y="878840"/>
                    <a:pt x="187960" y="858520"/>
                  </a:cubicBezTo>
                  <a:cubicBezTo>
                    <a:pt x="158750" y="833120"/>
                    <a:pt x="132080" y="800100"/>
                    <a:pt x="105410" y="758190"/>
                  </a:cubicBezTo>
                  <a:cubicBezTo>
                    <a:pt x="68580" y="701040"/>
                    <a:pt x="1270" y="582930"/>
                    <a:pt x="0" y="537210"/>
                  </a:cubicBezTo>
                  <a:cubicBezTo>
                    <a:pt x="0" y="518160"/>
                    <a:pt x="7620" y="505460"/>
                    <a:pt x="17780" y="494030"/>
                  </a:cubicBezTo>
                  <a:cubicBezTo>
                    <a:pt x="26670" y="483870"/>
                    <a:pt x="44450" y="474980"/>
                    <a:pt x="58420" y="473710"/>
                  </a:cubicBezTo>
                  <a:cubicBezTo>
                    <a:pt x="72390" y="472440"/>
                    <a:pt x="92710" y="478790"/>
                    <a:pt x="102870" y="485140"/>
                  </a:cubicBezTo>
                  <a:cubicBezTo>
                    <a:pt x="113030" y="491490"/>
                    <a:pt x="123190" y="509270"/>
                    <a:pt x="123190" y="5092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3802335" y="5300653"/>
            <a:ext cx="3626167" cy="157162"/>
            <a:chOff x="0" y="0"/>
            <a:chExt cx="4834890" cy="209550"/>
          </a:xfrm>
        </p:grpSpPr>
        <p:sp>
          <p:nvSpPr>
            <p:cNvPr id="28" name="Freeform 28"/>
            <p:cNvSpPr/>
            <p:nvPr/>
          </p:nvSpPr>
          <p:spPr>
            <a:xfrm>
              <a:off x="49530" y="49530"/>
              <a:ext cx="4734560" cy="119380"/>
            </a:xfrm>
            <a:custGeom>
              <a:avLst/>
              <a:gdLst/>
              <a:ahLst/>
              <a:cxnLst/>
              <a:rect l="l" t="t" r="r" b="b"/>
              <a:pathLst>
                <a:path w="4734560" h="119380">
                  <a:moveTo>
                    <a:pt x="21590" y="58420"/>
                  </a:moveTo>
                  <a:cubicBezTo>
                    <a:pt x="281940" y="20320"/>
                    <a:pt x="325120" y="21590"/>
                    <a:pt x="430530" y="20320"/>
                  </a:cubicBezTo>
                  <a:cubicBezTo>
                    <a:pt x="709930" y="17780"/>
                    <a:pt x="1388110" y="35560"/>
                    <a:pt x="1969770" y="39370"/>
                  </a:cubicBezTo>
                  <a:cubicBezTo>
                    <a:pt x="2729230" y="43180"/>
                    <a:pt x="4297680" y="62230"/>
                    <a:pt x="4598670" y="39370"/>
                  </a:cubicBezTo>
                  <a:cubicBezTo>
                    <a:pt x="4660900" y="34290"/>
                    <a:pt x="4688840" y="13970"/>
                    <a:pt x="4710430" y="21590"/>
                  </a:cubicBezTo>
                  <a:cubicBezTo>
                    <a:pt x="4723130" y="25400"/>
                    <a:pt x="4733290" y="38100"/>
                    <a:pt x="4733290" y="45720"/>
                  </a:cubicBezTo>
                  <a:cubicBezTo>
                    <a:pt x="4733290" y="54610"/>
                    <a:pt x="4721860" y="69850"/>
                    <a:pt x="4711700" y="72390"/>
                  </a:cubicBezTo>
                  <a:cubicBezTo>
                    <a:pt x="4696460" y="74930"/>
                    <a:pt x="4654550" y="49530"/>
                    <a:pt x="4646930" y="36830"/>
                  </a:cubicBezTo>
                  <a:cubicBezTo>
                    <a:pt x="4641850" y="29210"/>
                    <a:pt x="4644390" y="19050"/>
                    <a:pt x="4648200" y="12700"/>
                  </a:cubicBezTo>
                  <a:cubicBezTo>
                    <a:pt x="4652010" y="7620"/>
                    <a:pt x="4660900" y="1270"/>
                    <a:pt x="4668520" y="1270"/>
                  </a:cubicBezTo>
                  <a:cubicBezTo>
                    <a:pt x="4674870" y="0"/>
                    <a:pt x="4686300" y="5080"/>
                    <a:pt x="4690110" y="11430"/>
                  </a:cubicBezTo>
                  <a:cubicBezTo>
                    <a:pt x="4693920" y="16510"/>
                    <a:pt x="4696460" y="27940"/>
                    <a:pt x="4693920" y="34290"/>
                  </a:cubicBezTo>
                  <a:cubicBezTo>
                    <a:pt x="4690110" y="41910"/>
                    <a:pt x="4676140" y="50800"/>
                    <a:pt x="4668520" y="52070"/>
                  </a:cubicBezTo>
                  <a:cubicBezTo>
                    <a:pt x="4660900" y="52070"/>
                    <a:pt x="4650740" y="45720"/>
                    <a:pt x="4648200" y="39370"/>
                  </a:cubicBezTo>
                  <a:cubicBezTo>
                    <a:pt x="4644390" y="31750"/>
                    <a:pt x="4645660" y="13970"/>
                    <a:pt x="4650740" y="8890"/>
                  </a:cubicBezTo>
                  <a:cubicBezTo>
                    <a:pt x="4657090" y="2540"/>
                    <a:pt x="4671060" y="1270"/>
                    <a:pt x="4681220" y="3810"/>
                  </a:cubicBezTo>
                  <a:cubicBezTo>
                    <a:pt x="4696460" y="6350"/>
                    <a:pt x="4724400" y="22860"/>
                    <a:pt x="4730750" y="34290"/>
                  </a:cubicBezTo>
                  <a:cubicBezTo>
                    <a:pt x="4734560" y="41910"/>
                    <a:pt x="4734560" y="52070"/>
                    <a:pt x="4730750" y="58420"/>
                  </a:cubicBezTo>
                  <a:cubicBezTo>
                    <a:pt x="4728210" y="64770"/>
                    <a:pt x="4721860" y="67310"/>
                    <a:pt x="4711700" y="72390"/>
                  </a:cubicBezTo>
                  <a:cubicBezTo>
                    <a:pt x="4690110" y="80010"/>
                    <a:pt x="4660900" y="85090"/>
                    <a:pt x="4598670" y="90170"/>
                  </a:cubicBezTo>
                  <a:cubicBezTo>
                    <a:pt x="4297680" y="113030"/>
                    <a:pt x="2729230" y="93980"/>
                    <a:pt x="1969770" y="90170"/>
                  </a:cubicBezTo>
                  <a:cubicBezTo>
                    <a:pt x="1388110" y="86360"/>
                    <a:pt x="708660" y="68580"/>
                    <a:pt x="430530" y="71120"/>
                  </a:cubicBezTo>
                  <a:cubicBezTo>
                    <a:pt x="327660" y="72390"/>
                    <a:pt x="287020" y="71120"/>
                    <a:pt x="218440" y="77470"/>
                  </a:cubicBezTo>
                  <a:cubicBezTo>
                    <a:pt x="152400" y="83820"/>
                    <a:pt x="58420" y="119380"/>
                    <a:pt x="25400" y="109220"/>
                  </a:cubicBezTo>
                  <a:cubicBezTo>
                    <a:pt x="11430" y="104140"/>
                    <a:pt x="1270" y="93980"/>
                    <a:pt x="1270" y="85090"/>
                  </a:cubicBezTo>
                  <a:cubicBezTo>
                    <a:pt x="0" y="76200"/>
                    <a:pt x="21590" y="58420"/>
                    <a:pt x="2159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483090" y="7441083"/>
            <a:ext cx="7868742" cy="1636966"/>
            <a:chOff x="0" y="0"/>
            <a:chExt cx="10491656" cy="2182622"/>
          </a:xfrm>
        </p:grpSpPr>
        <p:grpSp>
          <p:nvGrpSpPr>
            <p:cNvPr id="30" name="Group 30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58140" y="70477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通过题干中的提示词定位信息，原文提到的photos，videos，other digital records均为选项B中electronic form的下义词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33.What does Daru's study focus on?【推理题】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A.Threatened species.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B.Physical specimens.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C.Observational data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D.Mobile applications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530138" y="2280285"/>
            <a:ext cx="2518410" cy="367665"/>
            <a:chOff x="0" y="0"/>
            <a:chExt cx="3357880" cy="490220"/>
          </a:xfrm>
        </p:grpSpPr>
        <p:sp>
          <p:nvSpPr>
            <p:cNvPr id="18" name="Freeform 18"/>
            <p:cNvSpPr/>
            <p:nvPr/>
          </p:nvSpPr>
          <p:spPr>
            <a:xfrm>
              <a:off x="-11430" y="-171450"/>
              <a:ext cx="3407410" cy="853440"/>
            </a:xfrm>
            <a:custGeom>
              <a:avLst/>
              <a:gdLst/>
              <a:ahLst/>
              <a:cxnLst/>
              <a:rect l="l" t="t" r="r" b="b"/>
              <a:pathLst>
                <a:path w="3407410" h="853440">
                  <a:moveTo>
                    <a:pt x="62230" y="222250"/>
                  </a:moveTo>
                  <a:cubicBezTo>
                    <a:pt x="508000" y="226060"/>
                    <a:pt x="523240" y="237490"/>
                    <a:pt x="622300" y="242570"/>
                  </a:cubicBezTo>
                  <a:cubicBezTo>
                    <a:pt x="998220" y="261620"/>
                    <a:pt x="3074670" y="0"/>
                    <a:pt x="3317240" y="242570"/>
                  </a:cubicBezTo>
                  <a:cubicBezTo>
                    <a:pt x="3407410" y="332740"/>
                    <a:pt x="3407410" y="520700"/>
                    <a:pt x="3317240" y="610870"/>
                  </a:cubicBezTo>
                  <a:cubicBezTo>
                    <a:pt x="3074670" y="853440"/>
                    <a:pt x="993140" y="629920"/>
                    <a:pt x="617220" y="610870"/>
                  </a:cubicBezTo>
                  <a:cubicBezTo>
                    <a:pt x="518160" y="605790"/>
                    <a:pt x="502920" y="594360"/>
                    <a:pt x="430530" y="590550"/>
                  </a:cubicBezTo>
                  <a:cubicBezTo>
                    <a:pt x="327660" y="585470"/>
                    <a:pt x="123190" y="655320"/>
                    <a:pt x="62230" y="594360"/>
                  </a:cubicBezTo>
                  <a:cubicBezTo>
                    <a:pt x="0" y="533400"/>
                    <a:pt x="62230" y="222250"/>
                    <a:pt x="62230" y="222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4967585" y="2085023"/>
            <a:ext cx="2073592" cy="788670"/>
            <a:chOff x="0" y="0"/>
            <a:chExt cx="2764790" cy="1051560"/>
          </a:xfrm>
        </p:grpSpPr>
        <p:sp>
          <p:nvSpPr>
            <p:cNvPr id="20" name="Freeform 20"/>
            <p:cNvSpPr/>
            <p:nvPr/>
          </p:nvSpPr>
          <p:spPr>
            <a:xfrm>
              <a:off x="45720" y="44450"/>
              <a:ext cx="2691130" cy="974090"/>
            </a:xfrm>
            <a:custGeom>
              <a:avLst/>
              <a:gdLst/>
              <a:ahLst/>
              <a:cxnLst/>
              <a:rect l="l" t="t" r="r" b="b"/>
              <a:pathLst>
                <a:path w="2691130" h="974090">
                  <a:moveTo>
                    <a:pt x="309880" y="864870"/>
                  </a:moveTo>
                  <a:cubicBezTo>
                    <a:pt x="2349500" y="842010"/>
                    <a:pt x="2513330" y="814070"/>
                    <a:pt x="2575560" y="762000"/>
                  </a:cubicBezTo>
                  <a:cubicBezTo>
                    <a:pt x="2604770" y="737870"/>
                    <a:pt x="2604770" y="709930"/>
                    <a:pt x="2612390" y="676910"/>
                  </a:cubicBezTo>
                  <a:cubicBezTo>
                    <a:pt x="2622550" y="633730"/>
                    <a:pt x="2640330" y="574040"/>
                    <a:pt x="2621280" y="525780"/>
                  </a:cubicBezTo>
                  <a:cubicBezTo>
                    <a:pt x="2597150" y="463550"/>
                    <a:pt x="2508250" y="393700"/>
                    <a:pt x="2433320" y="349250"/>
                  </a:cubicBezTo>
                  <a:cubicBezTo>
                    <a:pt x="2353310" y="300990"/>
                    <a:pt x="2270760" y="283210"/>
                    <a:pt x="2151380" y="250190"/>
                  </a:cubicBezTo>
                  <a:cubicBezTo>
                    <a:pt x="1953260" y="196850"/>
                    <a:pt x="1541780" y="120650"/>
                    <a:pt x="1346200" y="90170"/>
                  </a:cubicBezTo>
                  <a:cubicBezTo>
                    <a:pt x="1235710" y="73660"/>
                    <a:pt x="1178560" y="67310"/>
                    <a:pt x="1083310" y="60960"/>
                  </a:cubicBezTo>
                  <a:cubicBezTo>
                    <a:pt x="970280" y="54610"/>
                    <a:pt x="833120" y="36830"/>
                    <a:pt x="713740" y="57150"/>
                  </a:cubicBezTo>
                  <a:cubicBezTo>
                    <a:pt x="595630" y="76200"/>
                    <a:pt x="450850" y="140970"/>
                    <a:pt x="369570" y="176530"/>
                  </a:cubicBezTo>
                  <a:cubicBezTo>
                    <a:pt x="321310" y="198120"/>
                    <a:pt x="295910" y="210820"/>
                    <a:pt x="259080" y="234950"/>
                  </a:cubicBezTo>
                  <a:cubicBezTo>
                    <a:pt x="215900" y="262890"/>
                    <a:pt x="161290" y="298450"/>
                    <a:pt x="128270" y="341630"/>
                  </a:cubicBezTo>
                  <a:cubicBezTo>
                    <a:pt x="96520" y="384810"/>
                    <a:pt x="77470" y="434340"/>
                    <a:pt x="64770" y="492760"/>
                  </a:cubicBezTo>
                  <a:cubicBezTo>
                    <a:pt x="50800" y="563880"/>
                    <a:pt x="35560" y="685800"/>
                    <a:pt x="63500" y="742950"/>
                  </a:cubicBezTo>
                  <a:cubicBezTo>
                    <a:pt x="86360" y="787400"/>
                    <a:pt x="146050" y="811530"/>
                    <a:pt x="180340" y="830580"/>
                  </a:cubicBezTo>
                  <a:cubicBezTo>
                    <a:pt x="205740" y="844550"/>
                    <a:pt x="224790" y="849630"/>
                    <a:pt x="251460" y="854710"/>
                  </a:cubicBezTo>
                  <a:cubicBezTo>
                    <a:pt x="285750" y="862330"/>
                    <a:pt x="336550" y="853440"/>
                    <a:pt x="370840" y="864870"/>
                  </a:cubicBezTo>
                  <a:cubicBezTo>
                    <a:pt x="398780" y="873760"/>
                    <a:pt x="430530" y="895350"/>
                    <a:pt x="443230" y="909320"/>
                  </a:cubicBezTo>
                  <a:cubicBezTo>
                    <a:pt x="450850" y="916940"/>
                    <a:pt x="455930" y="923290"/>
                    <a:pt x="455930" y="929640"/>
                  </a:cubicBezTo>
                  <a:cubicBezTo>
                    <a:pt x="454660" y="938530"/>
                    <a:pt x="444500" y="952500"/>
                    <a:pt x="436880" y="955040"/>
                  </a:cubicBezTo>
                  <a:cubicBezTo>
                    <a:pt x="430530" y="957580"/>
                    <a:pt x="419100" y="955040"/>
                    <a:pt x="414020" y="949960"/>
                  </a:cubicBezTo>
                  <a:cubicBezTo>
                    <a:pt x="408940" y="946150"/>
                    <a:pt x="403860" y="934720"/>
                    <a:pt x="405130" y="928370"/>
                  </a:cubicBezTo>
                  <a:cubicBezTo>
                    <a:pt x="405130" y="920750"/>
                    <a:pt x="411480" y="911860"/>
                    <a:pt x="417830" y="908050"/>
                  </a:cubicBezTo>
                  <a:cubicBezTo>
                    <a:pt x="424180" y="904240"/>
                    <a:pt x="435610" y="904240"/>
                    <a:pt x="441960" y="908050"/>
                  </a:cubicBezTo>
                  <a:cubicBezTo>
                    <a:pt x="448310" y="910590"/>
                    <a:pt x="454660" y="920750"/>
                    <a:pt x="454660" y="927100"/>
                  </a:cubicBezTo>
                  <a:cubicBezTo>
                    <a:pt x="455930" y="934720"/>
                    <a:pt x="452120" y="944880"/>
                    <a:pt x="447040" y="949960"/>
                  </a:cubicBezTo>
                  <a:cubicBezTo>
                    <a:pt x="441960" y="953770"/>
                    <a:pt x="433070" y="956310"/>
                    <a:pt x="424180" y="955040"/>
                  </a:cubicBezTo>
                  <a:cubicBezTo>
                    <a:pt x="407670" y="952500"/>
                    <a:pt x="389890" y="923290"/>
                    <a:pt x="364490" y="914400"/>
                  </a:cubicBezTo>
                  <a:cubicBezTo>
                    <a:pt x="330200" y="901700"/>
                    <a:pt x="270510" y="910590"/>
                    <a:pt x="232410" y="901700"/>
                  </a:cubicBezTo>
                  <a:cubicBezTo>
                    <a:pt x="200660" y="895350"/>
                    <a:pt x="177800" y="885190"/>
                    <a:pt x="149860" y="871220"/>
                  </a:cubicBezTo>
                  <a:cubicBezTo>
                    <a:pt x="119380" y="855980"/>
                    <a:pt x="81280" y="833120"/>
                    <a:pt x="58420" y="812800"/>
                  </a:cubicBezTo>
                  <a:cubicBezTo>
                    <a:pt x="41910" y="798830"/>
                    <a:pt x="29210" y="784860"/>
                    <a:pt x="20320" y="768350"/>
                  </a:cubicBezTo>
                  <a:cubicBezTo>
                    <a:pt x="11430" y="751840"/>
                    <a:pt x="7620" y="739140"/>
                    <a:pt x="5080" y="715010"/>
                  </a:cubicBezTo>
                  <a:cubicBezTo>
                    <a:pt x="0" y="664210"/>
                    <a:pt x="1270" y="544830"/>
                    <a:pt x="17780" y="473710"/>
                  </a:cubicBezTo>
                  <a:cubicBezTo>
                    <a:pt x="31750" y="414020"/>
                    <a:pt x="60960" y="351790"/>
                    <a:pt x="87630" y="312420"/>
                  </a:cubicBezTo>
                  <a:cubicBezTo>
                    <a:pt x="105410" y="284480"/>
                    <a:pt x="119380" y="273050"/>
                    <a:pt x="147320" y="250190"/>
                  </a:cubicBezTo>
                  <a:cubicBezTo>
                    <a:pt x="194310" y="214630"/>
                    <a:pt x="271780" y="166370"/>
                    <a:pt x="351790" y="129540"/>
                  </a:cubicBezTo>
                  <a:cubicBezTo>
                    <a:pt x="452120" y="82550"/>
                    <a:pt x="642620" y="17780"/>
                    <a:pt x="712470" y="6350"/>
                  </a:cubicBezTo>
                  <a:cubicBezTo>
                    <a:pt x="740410" y="1270"/>
                    <a:pt x="744220" y="6350"/>
                    <a:pt x="772160" y="6350"/>
                  </a:cubicBezTo>
                  <a:cubicBezTo>
                    <a:pt x="835660" y="6350"/>
                    <a:pt x="966470" y="0"/>
                    <a:pt x="1088390" y="10160"/>
                  </a:cubicBezTo>
                  <a:cubicBezTo>
                    <a:pt x="1259840" y="24130"/>
                    <a:pt x="1511300" y="67310"/>
                    <a:pt x="1700530" y="101600"/>
                  </a:cubicBezTo>
                  <a:cubicBezTo>
                    <a:pt x="1866900" y="132080"/>
                    <a:pt x="2028190" y="162560"/>
                    <a:pt x="2165350" y="201930"/>
                  </a:cubicBezTo>
                  <a:cubicBezTo>
                    <a:pt x="2277110" y="233680"/>
                    <a:pt x="2378710" y="256540"/>
                    <a:pt x="2463800" y="308610"/>
                  </a:cubicBezTo>
                  <a:cubicBezTo>
                    <a:pt x="2543810" y="358140"/>
                    <a:pt x="2639060" y="430530"/>
                    <a:pt x="2668270" y="497840"/>
                  </a:cubicBezTo>
                  <a:cubicBezTo>
                    <a:pt x="2691130" y="549910"/>
                    <a:pt x="2677160" y="610870"/>
                    <a:pt x="2665730" y="661670"/>
                  </a:cubicBezTo>
                  <a:cubicBezTo>
                    <a:pt x="2655570" y="709930"/>
                    <a:pt x="2637790" y="768350"/>
                    <a:pt x="2607310" y="797560"/>
                  </a:cubicBezTo>
                  <a:cubicBezTo>
                    <a:pt x="2580640" y="824230"/>
                    <a:pt x="2547620" y="825500"/>
                    <a:pt x="2500630" y="839470"/>
                  </a:cubicBezTo>
                  <a:cubicBezTo>
                    <a:pt x="2420620" y="864870"/>
                    <a:pt x="2320290" y="897890"/>
                    <a:pt x="2159000" y="915670"/>
                  </a:cubicBezTo>
                  <a:cubicBezTo>
                    <a:pt x="1790700" y="956310"/>
                    <a:pt x="438150" y="974090"/>
                    <a:pt x="309880" y="915670"/>
                  </a:cubicBezTo>
                  <a:cubicBezTo>
                    <a:pt x="292100" y="908050"/>
                    <a:pt x="284480" y="896620"/>
                    <a:pt x="284480" y="887730"/>
                  </a:cubicBezTo>
                  <a:cubicBezTo>
                    <a:pt x="285750" y="878840"/>
                    <a:pt x="309880" y="864870"/>
                    <a:pt x="309880" y="8648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121968" y="4649153"/>
            <a:ext cx="640080" cy="363855"/>
            <a:chOff x="0" y="0"/>
            <a:chExt cx="853440" cy="485140"/>
          </a:xfrm>
        </p:grpSpPr>
        <p:sp>
          <p:nvSpPr>
            <p:cNvPr id="22" name="Freeform 22"/>
            <p:cNvSpPr/>
            <p:nvPr/>
          </p:nvSpPr>
          <p:spPr>
            <a:xfrm>
              <a:off x="-16510" y="50800"/>
              <a:ext cx="821690" cy="450850"/>
            </a:xfrm>
            <a:custGeom>
              <a:avLst/>
              <a:gdLst/>
              <a:ahLst/>
              <a:cxnLst/>
              <a:rect l="l" t="t" r="r" b="b"/>
              <a:pathLst>
                <a:path w="821690" h="450850">
                  <a:moveTo>
                    <a:pt x="67310" y="0"/>
                  </a:moveTo>
                  <a:cubicBezTo>
                    <a:pt x="626110" y="5080"/>
                    <a:pt x="654050" y="12700"/>
                    <a:pt x="679450" y="20320"/>
                  </a:cubicBezTo>
                  <a:cubicBezTo>
                    <a:pt x="695960" y="25400"/>
                    <a:pt x="706120" y="26670"/>
                    <a:pt x="721360" y="35560"/>
                  </a:cubicBezTo>
                  <a:cubicBezTo>
                    <a:pt x="741680" y="48260"/>
                    <a:pt x="770890" y="71120"/>
                    <a:pt x="787400" y="93980"/>
                  </a:cubicBezTo>
                  <a:cubicBezTo>
                    <a:pt x="802640" y="118110"/>
                    <a:pt x="815340" y="148590"/>
                    <a:pt x="817880" y="176530"/>
                  </a:cubicBezTo>
                  <a:cubicBezTo>
                    <a:pt x="821690" y="204470"/>
                    <a:pt x="817880" y="237490"/>
                    <a:pt x="807720" y="264160"/>
                  </a:cubicBezTo>
                  <a:cubicBezTo>
                    <a:pt x="797560" y="290830"/>
                    <a:pt x="778510" y="317500"/>
                    <a:pt x="756920" y="336550"/>
                  </a:cubicBezTo>
                  <a:cubicBezTo>
                    <a:pt x="736600" y="355600"/>
                    <a:pt x="702310" y="370840"/>
                    <a:pt x="679450" y="377190"/>
                  </a:cubicBezTo>
                  <a:cubicBezTo>
                    <a:pt x="662940" y="382270"/>
                    <a:pt x="636270" y="384810"/>
                    <a:pt x="635000" y="383540"/>
                  </a:cubicBezTo>
                  <a:cubicBezTo>
                    <a:pt x="635000" y="378460"/>
                    <a:pt x="751840" y="365760"/>
                    <a:pt x="759460" y="335280"/>
                  </a:cubicBezTo>
                  <a:cubicBezTo>
                    <a:pt x="770890" y="284480"/>
                    <a:pt x="499110" y="113030"/>
                    <a:pt x="511810" y="62230"/>
                  </a:cubicBezTo>
                  <a:cubicBezTo>
                    <a:pt x="518160" y="31750"/>
                    <a:pt x="596900" y="16510"/>
                    <a:pt x="635000" y="15240"/>
                  </a:cubicBezTo>
                  <a:cubicBezTo>
                    <a:pt x="666750" y="12700"/>
                    <a:pt x="698500" y="25400"/>
                    <a:pt x="721360" y="35560"/>
                  </a:cubicBezTo>
                  <a:cubicBezTo>
                    <a:pt x="736600" y="43180"/>
                    <a:pt x="746760" y="50800"/>
                    <a:pt x="756920" y="60960"/>
                  </a:cubicBezTo>
                  <a:cubicBezTo>
                    <a:pt x="768350" y="71120"/>
                    <a:pt x="778510" y="80010"/>
                    <a:pt x="787400" y="93980"/>
                  </a:cubicBezTo>
                  <a:cubicBezTo>
                    <a:pt x="798830" y="114300"/>
                    <a:pt x="814070" y="152400"/>
                    <a:pt x="817880" y="176530"/>
                  </a:cubicBezTo>
                  <a:cubicBezTo>
                    <a:pt x="821690" y="193040"/>
                    <a:pt x="821690" y="204470"/>
                    <a:pt x="817880" y="220980"/>
                  </a:cubicBezTo>
                  <a:cubicBezTo>
                    <a:pt x="814070" y="245110"/>
                    <a:pt x="802640" y="279400"/>
                    <a:pt x="787400" y="303530"/>
                  </a:cubicBezTo>
                  <a:cubicBezTo>
                    <a:pt x="770890" y="326390"/>
                    <a:pt x="746760" y="347980"/>
                    <a:pt x="721360" y="361950"/>
                  </a:cubicBezTo>
                  <a:cubicBezTo>
                    <a:pt x="695960" y="374650"/>
                    <a:pt x="660400" y="383540"/>
                    <a:pt x="635000" y="383540"/>
                  </a:cubicBezTo>
                  <a:cubicBezTo>
                    <a:pt x="614680" y="382270"/>
                    <a:pt x="608330" y="372110"/>
                    <a:pt x="580390" y="368300"/>
                  </a:cubicBezTo>
                  <a:cubicBezTo>
                    <a:pt x="495300" y="358140"/>
                    <a:pt x="146050" y="450850"/>
                    <a:pt x="67310" y="372110"/>
                  </a:cubicBezTo>
                  <a:cubicBezTo>
                    <a:pt x="0" y="306070"/>
                    <a:pt x="67310" y="0"/>
                    <a:pt x="6731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8018145" y="4864418"/>
            <a:ext cx="785812" cy="167640"/>
            <a:chOff x="0" y="0"/>
            <a:chExt cx="1047750" cy="223520"/>
          </a:xfrm>
        </p:grpSpPr>
        <p:sp>
          <p:nvSpPr>
            <p:cNvPr id="24" name="Freeform 24"/>
            <p:cNvSpPr/>
            <p:nvPr/>
          </p:nvSpPr>
          <p:spPr>
            <a:xfrm>
              <a:off x="49530" y="49530"/>
              <a:ext cx="947420" cy="139700"/>
            </a:xfrm>
            <a:custGeom>
              <a:avLst/>
              <a:gdLst/>
              <a:ahLst/>
              <a:cxnLst/>
              <a:rect l="l" t="t" r="r" b="b"/>
              <a:pathLst>
                <a:path w="947420" h="139700">
                  <a:moveTo>
                    <a:pt x="24130" y="72390"/>
                  </a:moveTo>
                  <a:cubicBezTo>
                    <a:pt x="527050" y="29210"/>
                    <a:pt x="775970" y="48260"/>
                    <a:pt x="858520" y="29210"/>
                  </a:cubicBezTo>
                  <a:cubicBezTo>
                    <a:pt x="890270" y="22860"/>
                    <a:pt x="904240" y="1270"/>
                    <a:pt x="919480" y="1270"/>
                  </a:cubicBezTo>
                  <a:cubicBezTo>
                    <a:pt x="928370" y="1270"/>
                    <a:pt x="937260" y="6350"/>
                    <a:pt x="941070" y="11430"/>
                  </a:cubicBezTo>
                  <a:cubicBezTo>
                    <a:pt x="944880" y="17780"/>
                    <a:pt x="947420" y="27940"/>
                    <a:pt x="944880" y="35560"/>
                  </a:cubicBezTo>
                  <a:cubicBezTo>
                    <a:pt x="942340" y="41910"/>
                    <a:pt x="933450" y="49530"/>
                    <a:pt x="927100" y="50800"/>
                  </a:cubicBezTo>
                  <a:cubicBezTo>
                    <a:pt x="920750" y="53340"/>
                    <a:pt x="908050" y="50800"/>
                    <a:pt x="904240" y="45720"/>
                  </a:cubicBezTo>
                  <a:cubicBezTo>
                    <a:pt x="899160" y="39370"/>
                    <a:pt x="896620" y="15240"/>
                    <a:pt x="902970" y="8890"/>
                  </a:cubicBezTo>
                  <a:cubicBezTo>
                    <a:pt x="908050" y="2540"/>
                    <a:pt x="925830" y="0"/>
                    <a:pt x="933450" y="3810"/>
                  </a:cubicBezTo>
                  <a:cubicBezTo>
                    <a:pt x="939800" y="8890"/>
                    <a:pt x="947420" y="22860"/>
                    <a:pt x="946150" y="33020"/>
                  </a:cubicBezTo>
                  <a:cubicBezTo>
                    <a:pt x="942340" y="46990"/>
                    <a:pt x="920750" y="67310"/>
                    <a:pt x="890270" y="78740"/>
                  </a:cubicBezTo>
                  <a:cubicBezTo>
                    <a:pt x="807720" y="109220"/>
                    <a:pt x="537210" y="78740"/>
                    <a:pt x="383540" y="87630"/>
                  </a:cubicBezTo>
                  <a:cubicBezTo>
                    <a:pt x="255270" y="95250"/>
                    <a:pt x="78740" y="139700"/>
                    <a:pt x="27940" y="123190"/>
                  </a:cubicBezTo>
                  <a:cubicBezTo>
                    <a:pt x="11430" y="116840"/>
                    <a:pt x="1270" y="105410"/>
                    <a:pt x="1270" y="96520"/>
                  </a:cubicBezTo>
                  <a:cubicBezTo>
                    <a:pt x="0" y="88900"/>
                    <a:pt x="24130" y="72390"/>
                    <a:pt x="24130" y="723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902018" y="5205412"/>
            <a:ext cx="7303770" cy="178117"/>
            <a:chOff x="0" y="0"/>
            <a:chExt cx="9738360" cy="237490"/>
          </a:xfrm>
        </p:grpSpPr>
        <p:sp>
          <p:nvSpPr>
            <p:cNvPr id="26" name="Freeform 26"/>
            <p:cNvSpPr/>
            <p:nvPr/>
          </p:nvSpPr>
          <p:spPr>
            <a:xfrm>
              <a:off x="49530" y="30480"/>
              <a:ext cx="9639300" cy="171450"/>
            </a:xfrm>
            <a:custGeom>
              <a:avLst/>
              <a:gdLst/>
              <a:ahLst/>
              <a:cxnLst/>
              <a:rect l="l" t="t" r="r" b="b"/>
              <a:pathLst>
                <a:path w="9639300" h="171450">
                  <a:moveTo>
                    <a:pt x="29210" y="77470"/>
                  </a:moveTo>
                  <a:cubicBezTo>
                    <a:pt x="284480" y="95250"/>
                    <a:pt x="530860" y="95250"/>
                    <a:pt x="655320" y="91440"/>
                  </a:cubicBezTo>
                  <a:cubicBezTo>
                    <a:pt x="732790" y="88900"/>
                    <a:pt x="753110" y="81280"/>
                    <a:pt x="845820" y="77470"/>
                  </a:cubicBezTo>
                  <a:cubicBezTo>
                    <a:pt x="1092200" y="68580"/>
                    <a:pt x="1920240" y="63500"/>
                    <a:pt x="2199640" y="77470"/>
                  </a:cubicBezTo>
                  <a:cubicBezTo>
                    <a:pt x="2324100" y="83820"/>
                    <a:pt x="2340610" y="97790"/>
                    <a:pt x="2470150" y="104140"/>
                  </a:cubicBezTo>
                  <a:cubicBezTo>
                    <a:pt x="2805430" y="120650"/>
                    <a:pt x="3859530" y="115570"/>
                    <a:pt x="4271010" y="105410"/>
                  </a:cubicBezTo>
                  <a:cubicBezTo>
                    <a:pt x="4484370" y="100330"/>
                    <a:pt x="4579620" y="85090"/>
                    <a:pt x="4758690" y="80010"/>
                  </a:cubicBezTo>
                  <a:cubicBezTo>
                    <a:pt x="4977130" y="73660"/>
                    <a:pt x="5316220" y="82550"/>
                    <a:pt x="5486400" y="77470"/>
                  </a:cubicBezTo>
                  <a:cubicBezTo>
                    <a:pt x="5577840" y="73660"/>
                    <a:pt x="5585460" y="67310"/>
                    <a:pt x="5697220" y="63500"/>
                  </a:cubicBezTo>
                  <a:cubicBezTo>
                    <a:pt x="6115050" y="50800"/>
                    <a:pt x="7969250" y="80010"/>
                    <a:pt x="8672830" y="62230"/>
                  </a:cubicBezTo>
                  <a:cubicBezTo>
                    <a:pt x="9058910" y="53340"/>
                    <a:pt x="9447530" y="0"/>
                    <a:pt x="9571990" y="20320"/>
                  </a:cubicBezTo>
                  <a:cubicBezTo>
                    <a:pt x="9606280" y="26670"/>
                    <a:pt x="9626600" y="33020"/>
                    <a:pt x="9634220" y="45720"/>
                  </a:cubicBezTo>
                  <a:cubicBezTo>
                    <a:pt x="9639300" y="53340"/>
                    <a:pt x="9638030" y="69850"/>
                    <a:pt x="9632950" y="76200"/>
                  </a:cubicBezTo>
                  <a:cubicBezTo>
                    <a:pt x="9629140" y="81280"/>
                    <a:pt x="9617710" y="86360"/>
                    <a:pt x="9611360" y="85090"/>
                  </a:cubicBezTo>
                  <a:cubicBezTo>
                    <a:pt x="9603740" y="83820"/>
                    <a:pt x="9594850" y="77470"/>
                    <a:pt x="9591040" y="72390"/>
                  </a:cubicBezTo>
                  <a:cubicBezTo>
                    <a:pt x="9588500" y="66040"/>
                    <a:pt x="9587230" y="54610"/>
                    <a:pt x="9591040" y="48260"/>
                  </a:cubicBezTo>
                  <a:cubicBezTo>
                    <a:pt x="9594850" y="40640"/>
                    <a:pt x="9611360" y="34290"/>
                    <a:pt x="9618980" y="35560"/>
                  </a:cubicBezTo>
                  <a:cubicBezTo>
                    <a:pt x="9625330" y="35560"/>
                    <a:pt x="9634220" y="43180"/>
                    <a:pt x="9636760" y="50800"/>
                  </a:cubicBezTo>
                  <a:cubicBezTo>
                    <a:pt x="9639300" y="57150"/>
                    <a:pt x="9638030" y="68580"/>
                    <a:pt x="9634220" y="73660"/>
                  </a:cubicBezTo>
                  <a:cubicBezTo>
                    <a:pt x="9630410" y="80010"/>
                    <a:pt x="9624060" y="83820"/>
                    <a:pt x="9613900" y="85090"/>
                  </a:cubicBezTo>
                  <a:cubicBezTo>
                    <a:pt x="9596120" y="87630"/>
                    <a:pt x="9575800" y="74930"/>
                    <a:pt x="9535160" y="72390"/>
                  </a:cubicBezTo>
                  <a:cubicBezTo>
                    <a:pt x="9401810" y="64770"/>
                    <a:pt x="9046210" y="104140"/>
                    <a:pt x="8672830" y="113030"/>
                  </a:cubicBezTo>
                  <a:cubicBezTo>
                    <a:pt x="7979410" y="130810"/>
                    <a:pt x="6116320" y="101600"/>
                    <a:pt x="5698490" y="114300"/>
                  </a:cubicBezTo>
                  <a:cubicBezTo>
                    <a:pt x="5586730" y="118110"/>
                    <a:pt x="5577840" y="124460"/>
                    <a:pt x="5486400" y="128270"/>
                  </a:cubicBezTo>
                  <a:cubicBezTo>
                    <a:pt x="5316220" y="133350"/>
                    <a:pt x="4979670" y="124460"/>
                    <a:pt x="4761230" y="130810"/>
                  </a:cubicBezTo>
                  <a:cubicBezTo>
                    <a:pt x="4582160" y="135890"/>
                    <a:pt x="4485640" y="151130"/>
                    <a:pt x="4271010" y="156210"/>
                  </a:cubicBezTo>
                  <a:cubicBezTo>
                    <a:pt x="3858260" y="166370"/>
                    <a:pt x="2804160" y="171450"/>
                    <a:pt x="2468880" y="154940"/>
                  </a:cubicBezTo>
                  <a:cubicBezTo>
                    <a:pt x="2339340" y="148590"/>
                    <a:pt x="2331720" y="134620"/>
                    <a:pt x="2199640" y="128270"/>
                  </a:cubicBezTo>
                  <a:cubicBezTo>
                    <a:pt x="1837690" y="110490"/>
                    <a:pt x="461010" y="153670"/>
                    <a:pt x="170180" y="140970"/>
                  </a:cubicBezTo>
                  <a:cubicBezTo>
                    <a:pt x="90170" y="137160"/>
                    <a:pt x="40640" y="142240"/>
                    <a:pt x="16510" y="125730"/>
                  </a:cubicBezTo>
                  <a:cubicBezTo>
                    <a:pt x="6350" y="118110"/>
                    <a:pt x="0" y="104140"/>
                    <a:pt x="1270" y="96520"/>
                  </a:cubicBezTo>
                  <a:cubicBezTo>
                    <a:pt x="3810" y="87630"/>
                    <a:pt x="29210" y="77470"/>
                    <a:pt x="29210" y="774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3249930" y="4898708"/>
            <a:ext cx="980123" cy="499110"/>
            <a:chOff x="0" y="0"/>
            <a:chExt cx="1306830" cy="665480"/>
          </a:xfrm>
        </p:grpSpPr>
        <p:sp>
          <p:nvSpPr>
            <p:cNvPr id="28" name="Freeform 28"/>
            <p:cNvSpPr/>
            <p:nvPr/>
          </p:nvSpPr>
          <p:spPr>
            <a:xfrm>
              <a:off x="45720" y="48260"/>
              <a:ext cx="1216660" cy="570230"/>
            </a:xfrm>
            <a:custGeom>
              <a:avLst/>
              <a:gdLst/>
              <a:ahLst/>
              <a:cxnLst/>
              <a:rect l="l" t="t" r="r" b="b"/>
              <a:pathLst>
                <a:path w="1216660" h="570230">
                  <a:moveTo>
                    <a:pt x="76200" y="433070"/>
                  </a:moveTo>
                  <a:cubicBezTo>
                    <a:pt x="361950" y="501650"/>
                    <a:pt x="391160" y="502920"/>
                    <a:pt x="449580" y="505460"/>
                  </a:cubicBezTo>
                  <a:cubicBezTo>
                    <a:pt x="549910" y="510540"/>
                    <a:pt x="744220" y="520700"/>
                    <a:pt x="854710" y="506730"/>
                  </a:cubicBezTo>
                  <a:cubicBezTo>
                    <a:pt x="933450" y="496570"/>
                    <a:pt x="1012190" y="478790"/>
                    <a:pt x="1054100" y="453390"/>
                  </a:cubicBezTo>
                  <a:cubicBezTo>
                    <a:pt x="1078230" y="439420"/>
                    <a:pt x="1085850" y="424180"/>
                    <a:pt x="1099820" y="401320"/>
                  </a:cubicBezTo>
                  <a:cubicBezTo>
                    <a:pt x="1121410" y="368300"/>
                    <a:pt x="1150620" y="307340"/>
                    <a:pt x="1158240" y="269240"/>
                  </a:cubicBezTo>
                  <a:cubicBezTo>
                    <a:pt x="1164590" y="243840"/>
                    <a:pt x="1164590" y="218440"/>
                    <a:pt x="1159510" y="199390"/>
                  </a:cubicBezTo>
                  <a:cubicBezTo>
                    <a:pt x="1156970" y="186690"/>
                    <a:pt x="1153160" y="176530"/>
                    <a:pt x="1143000" y="166370"/>
                  </a:cubicBezTo>
                  <a:cubicBezTo>
                    <a:pt x="1129030" y="151130"/>
                    <a:pt x="1104900" y="137160"/>
                    <a:pt x="1074420" y="125730"/>
                  </a:cubicBezTo>
                  <a:cubicBezTo>
                    <a:pt x="1024890" y="106680"/>
                    <a:pt x="949960" y="90170"/>
                    <a:pt x="868680" y="78740"/>
                  </a:cubicBezTo>
                  <a:cubicBezTo>
                    <a:pt x="750570" y="60960"/>
                    <a:pt x="528320" y="49530"/>
                    <a:pt x="430530" y="53340"/>
                  </a:cubicBezTo>
                  <a:cubicBezTo>
                    <a:pt x="382270" y="55880"/>
                    <a:pt x="361950" y="59690"/>
                    <a:pt x="321310" y="69850"/>
                  </a:cubicBezTo>
                  <a:cubicBezTo>
                    <a:pt x="270510" y="83820"/>
                    <a:pt x="194310" y="105410"/>
                    <a:pt x="151130" y="135890"/>
                  </a:cubicBezTo>
                  <a:cubicBezTo>
                    <a:pt x="115570" y="161290"/>
                    <a:pt x="86360" y="189230"/>
                    <a:pt x="69850" y="228600"/>
                  </a:cubicBezTo>
                  <a:cubicBezTo>
                    <a:pt x="49530" y="275590"/>
                    <a:pt x="31750" y="365760"/>
                    <a:pt x="54610" y="407670"/>
                  </a:cubicBezTo>
                  <a:cubicBezTo>
                    <a:pt x="76200" y="445770"/>
                    <a:pt x="161290" y="449580"/>
                    <a:pt x="189230" y="477520"/>
                  </a:cubicBezTo>
                  <a:cubicBezTo>
                    <a:pt x="208280" y="497840"/>
                    <a:pt x="226060" y="530860"/>
                    <a:pt x="222250" y="546100"/>
                  </a:cubicBezTo>
                  <a:cubicBezTo>
                    <a:pt x="219710" y="556260"/>
                    <a:pt x="200660" y="567690"/>
                    <a:pt x="191770" y="566420"/>
                  </a:cubicBezTo>
                  <a:cubicBezTo>
                    <a:pt x="184150" y="565150"/>
                    <a:pt x="172720" y="549910"/>
                    <a:pt x="172720" y="542290"/>
                  </a:cubicBezTo>
                  <a:cubicBezTo>
                    <a:pt x="171450" y="534670"/>
                    <a:pt x="176530" y="524510"/>
                    <a:pt x="182880" y="520700"/>
                  </a:cubicBezTo>
                  <a:cubicBezTo>
                    <a:pt x="189230" y="516890"/>
                    <a:pt x="207010" y="516890"/>
                    <a:pt x="213360" y="520700"/>
                  </a:cubicBezTo>
                  <a:cubicBezTo>
                    <a:pt x="219710" y="525780"/>
                    <a:pt x="223520" y="535940"/>
                    <a:pt x="222250" y="543560"/>
                  </a:cubicBezTo>
                  <a:cubicBezTo>
                    <a:pt x="220980" y="551180"/>
                    <a:pt x="210820" y="563880"/>
                    <a:pt x="201930" y="566420"/>
                  </a:cubicBezTo>
                  <a:cubicBezTo>
                    <a:pt x="195580" y="567690"/>
                    <a:pt x="186690" y="565150"/>
                    <a:pt x="179070" y="558800"/>
                  </a:cubicBezTo>
                  <a:cubicBezTo>
                    <a:pt x="168910" y="551180"/>
                    <a:pt x="167640" y="529590"/>
                    <a:pt x="152400" y="515620"/>
                  </a:cubicBezTo>
                  <a:cubicBezTo>
                    <a:pt x="127000" y="492760"/>
                    <a:pt x="44450" y="467360"/>
                    <a:pt x="22860" y="448310"/>
                  </a:cubicBezTo>
                  <a:cubicBezTo>
                    <a:pt x="12700" y="440690"/>
                    <a:pt x="10160" y="436880"/>
                    <a:pt x="6350" y="425450"/>
                  </a:cubicBezTo>
                  <a:cubicBezTo>
                    <a:pt x="0" y="403860"/>
                    <a:pt x="2540" y="356870"/>
                    <a:pt x="5080" y="321310"/>
                  </a:cubicBezTo>
                  <a:cubicBezTo>
                    <a:pt x="7620" y="283210"/>
                    <a:pt x="10160" y="240030"/>
                    <a:pt x="24130" y="207010"/>
                  </a:cubicBezTo>
                  <a:cubicBezTo>
                    <a:pt x="36830" y="176530"/>
                    <a:pt x="58420" y="151130"/>
                    <a:pt x="82550" y="127000"/>
                  </a:cubicBezTo>
                  <a:cubicBezTo>
                    <a:pt x="109220" y="101600"/>
                    <a:pt x="143510" y="80010"/>
                    <a:pt x="179070" y="63500"/>
                  </a:cubicBezTo>
                  <a:cubicBezTo>
                    <a:pt x="219710" y="43180"/>
                    <a:pt x="273050" y="29210"/>
                    <a:pt x="317500" y="19050"/>
                  </a:cubicBezTo>
                  <a:cubicBezTo>
                    <a:pt x="356870" y="10160"/>
                    <a:pt x="388620" y="6350"/>
                    <a:pt x="430530" y="2540"/>
                  </a:cubicBezTo>
                  <a:cubicBezTo>
                    <a:pt x="483870" y="0"/>
                    <a:pt x="542290" y="1270"/>
                    <a:pt x="608330" y="5080"/>
                  </a:cubicBezTo>
                  <a:cubicBezTo>
                    <a:pt x="689610" y="8890"/>
                    <a:pt x="798830" y="15240"/>
                    <a:pt x="881380" y="29210"/>
                  </a:cubicBezTo>
                  <a:cubicBezTo>
                    <a:pt x="951230" y="40640"/>
                    <a:pt x="1018540" y="55880"/>
                    <a:pt x="1070610" y="73660"/>
                  </a:cubicBezTo>
                  <a:cubicBezTo>
                    <a:pt x="1108710" y="87630"/>
                    <a:pt x="1144270" y="104140"/>
                    <a:pt x="1165860" y="120650"/>
                  </a:cubicBezTo>
                  <a:cubicBezTo>
                    <a:pt x="1179830" y="130810"/>
                    <a:pt x="1187450" y="142240"/>
                    <a:pt x="1195070" y="152400"/>
                  </a:cubicBezTo>
                  <a:cubicBezTo>
                    <a:pt x="1200150" y="161290"/>
                    <a:pt x="1206500" y="166370"/>
                    <a:pt x="1209040" y="177800"/>
                  </a:cubicBezTo>
                  <a:cubicBezTo>
                    <a:pt x="1215390" y="199390"/>
                    <a:pt x="1216660" y="240030"/>
                    <a:pt x="1209040" y="275590"/>
                  </a:cubicBezTo>
                  <a:cubicBezTo>
                    <a:pt x="1198880" y="325120"/>
                    <a:pt x="1160780" y="406400"/>
                    <a:pt x="1134110" y="444500"/>
                  </a:cubicBezTo>
                  <a:cubicBezTo>
                    <a:pt x="1118870" y="468630"/>
                    <a:pt x="1103630" y="482600"/>
                    <a:pt x="1084580" y="494030"/>
                  </a:cubicBezTo>
                  <a:cubicBezTo>
                    <a:pt x="1066800" y="505460"/>
                    <a:pt x="1050290" y="508000"/>
                    <a:pt x="1024890" y="515620"/>
                  </a:cubicBezTo>
                  <a:cubicBezTo>
                    <a:pt x="982980" y="528320"/>
                    <a:pt x="924560" y="548640"/>
                    <a:pt x="854710" y="557530"/>
                  </a:cubicBezTo>
                  <a:cubicBezTo>
                    <a:pt x="744220" y="570230"/>
                    <a:pt x="552450" y="566420"/>
                    <a:pt x="420370" y="554990"/>
                  </a:cubicBezTo>
                  <a:cubicBezTo>
                    <a:pt x="309880" y="546100"/>
                    <a:pt x="182880" y="523240"/>
                    <a:pt x="116840" y="502920"/>
                  </a:cubicBezTo>
                  <a:cubicBezTo>
                    <a:pt x="83820" y="492760"/>
                    <a:pt x="53340" y="483870"/>
                    <a:pt x="44450" y="469900"/>
                  </a:cubicBezTo>
                  <a:cubicBezTo>
                    <a:pt x="39370" y="461010"/>
                    <a:pt x="43180" y="447040"/>
                    <a:pt x="48260" y="440690"/>
                  </a:cubicBezTo>
                  <a:cubicBezTo>
                    <a:pt x="53340" y="434340"/>
                    <a:pt x="76200" y="433070"/>
                    <a:pt x="76200" y="4330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582409" y="4864418"/>
            <a:ext cx="909638" cy="643890"/>
            <a:chOff x="0" y="0"/>
            <a:chExt cx="1212850" cy="858520"/>
          </a:xfrm>
        </p:grpSpPr>
        <p:sp>
          <p:nvSpPr>
            <p:cNvPr id="30" name="Freeform 30"/>
            <p:cNvSpPr/>
            <p:nvPr/>
          </p:nvSpPr>
          <p:spPr>
            <a:xfrm>
              <a:off x="45720" y="48260"/>
              <a:ext cx="1116330" cy="763270"/>
            </a:xfrm>
            <a:custGeom>
              <a:avLst/>
              <a:gdLst/>
              <a:ahLst/>
              <a:cxnLst/>
              <a:rect l="l" t="t" r="r" b="b"/>
              <a:pathLst>
                <a:path w="1116330" h="763270">
                  <a:moveTo>
                    <a:pt x="123190" y="359410"/>
                  </a:moveTo>
                  <a:cubicBezTo>
                    <a:pt x="265430" y="594360"/>
                    <a:pt x="287020" y="618490"/>
                    <a:pt x="313690" y="619760"/>
                  </a:cubicBezTo>
                  <a:cubicBezTo>
                    <a:pt x="346710" y="622300"/>
                    <a:pt x="375920" y="596900"/>
                    <a:pt x="424180" y="562610"/>
                  </a:cubicBezTo>
                  <a:cubicBezTo>
                    <a:pt x="544830" y="474980"/>
                    <a:pt x="896620" y="68580"/>
                    <a:pt x="998220" y="16510"/>
                  </a:cubicBezTo>
                  <a:cubicBezTo>
                    <a:pt x="1028700" y="1270"/>
                    <a:pt x="1046480" y="0"/>
                    <a:pt x="1065530" y="5080"/>
                  </a:cubicBezTo>
                  <a:cubicBezTo>
                    <a:pt x="1080770" y="7620"/>
                    <a:pt x="1093470" y="20320"/>
                    <a:pt x="1102360" y="31750"/>
                  </a:cubicBezTo>
                  <a:cubicBezTo>
                    <a:pt x="1111250" y="43180"/>
                    <a:pt x="1116330" y="60960"/>
                    <a:pt x="1115060" y="76200"/>
                  </a:cubicBezTo>
                  <a:cubicBezTo>
                    <a:pt x="1115060" y="90170"/>
                    <a:pt x="1109980" y="107950"/>
                    <a:pt x="1098550" y="119380"/>
                  </a:cubicBezTo>
                  <a:cubicBezTo>
                    <a:pt x="1085850" y="132080"/>
                    <a:pt x="1056640" y="147320"/>
                    <a:pt x="1036320" y="144780"/>
                  </a:cubicBezTo>
                  <a:cubicBezTo>
                    <a:pt x="1017270" y="143510"/>
                    <a:pt x="990600" y="123190"/>
                    <a:pt x="980440" y="107950"/>
                  </a:cubicBezTo>
                  <a:cubicBezTo>
                    <a:pt x="971550" y="95250"/>
                    <a:pt x="970280" y="77470"/>
                    <a:pt x="971550" y="62230"/>
                  </a:cubicBezTo>
                  <a:cubicBezTo>
                    <a:pt x="974090" y="48260"/>
                    <a:pt x="981710" y="31750"/>
                    <a:pt x="993140" y="21590"/>
                  </a:cubicBezTo>
                  <a:cubicBezTo>
                    <a:pt x="1007110" y="10160"/>
                    <a:pt x="1038860" y="0"/>
                    <a:pt x="1057910" y="2540"/>
                  </a:cubicBezTo>
                  <a:cubicBezTo>
                    <a:pt x="1073150" y="3810"/>
                    <a:pt x="1088390" y="15240"/>
                    <a:pt x="1097280" y="25400"/>
                  </a:cubicBezTo>
                  <a:cubicBezTo>
                    <a:pt x="1107440" y="36830"/>
                    <a:pt x="1113790" y="53340"/>
                    <a:pt x="1115060" y="68580"/>
                  </a:cubicBezTo>
                  <a:cubicBezTo>
                    <a:pt x="1116330" y="82550"/>
                    <a:pt x="1113790" y="97790"/>
                    <a:pt x="1103630" y="113030"/>
                  </a:cubicBezTo>
                  <a:cubicBezTo>
                    <a:pt x="1085850" y="139700"/>
                    <a:pt x="1042670" y="157480"/>
                    <a:pt x="995680" y="200660"/>
                  </a:cubicBezTo>
                  <a:cubicBezTo>
                    <a:pt x="890270" y="293370"/>
                    <a:pt x="609600" y="593090"/>
                    <a:pt x="514350" y="675640"/>
                  </a:cubicBezTo>
                  <a:cubicBezTo>
                    <a:pt x="476250" y="707390"/>
                    <a:pt x="463550" y="723900"/>
                    <a:pt x="430530" y="737870"/>
                  </a:cubicBezTo>
                  <a:cubicBezTo>
                    <a:pt x="392430" y="753110"/>
                    <a:pt x="335280" y="763270"/>
                    <a:pt x="293370" y="758190"/>
                  </a:cubicBezTo>
                  <a:cubicBezTo>
                    <a:pt x="255270" y="754380"/>
                    <a:pt x="223520" y="745490"/>
                    <a:pt x="187960" y="716280"/>
                  </a:cubicBezTo>
                  <a:cubicBezTo>
                    <a:pt x="127000" y="664210"/>
                    <a:pt x="17780" y="468630"/>
                    <a:pt x="5080" y="411480"/>
                  </a:cubicBezTo>
                  <a:cubicBezTo>
                    <a:pt x="0" y="389890"/>
                    <a:pt x="2540" y="378460"/>
                    <a:pt x="7620" y="364490"/>
                  </a:cubicBezTo>
                  <a:cubicBezTo>
                    <a:pt x="13970" y="351790"/>
                    <a:pt x="27940" y="339090"/>
                    <a:pt x="40640" y="332740"/>
                  </a:cubicBezTo>
                  <a:cubicBezTo>
                    <a:pt x="54610" y="327660"/>
                    <a:pt x="73660" y="326390"/>
                    <a:pt x="86360" y="331470"/>
                  </a:cubicBezTo>
                  <a:cubicBezTo>
                    <a:pt x="100330" y="335280"/>
                    <a:pt x="123190" y="359410"/>
                    <a:pt x="123190" y="3594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3868103" y="4178617"/>
            <a:ext cx="6067425" cy="1007745"/>
            <a:chOff x="0" y="0"/>
            <a:chExt cx="8089900" cy="1343660"/>
          </a:xfrm>
        </p:grpSpPr>
        <p:sp>
          <p:nvSpPr>
            <p:cNvPr id="32" name="Freeform 32"/>
            <p:cNvSpPr/>
            <p:nvPr/>
          </p:nvSpPr>
          <p:spPr>
            <a:xfrm>
              <a:off x="45720" y="27940"/>
              <a:ext cx="8014970" cy="1271270"/>
            </a:xfrm>
            <a:custGeom>
              <a:avLst/>
              <a:gdLst/>
              <a:ahLst/>
              <a:cxnLst/>
              <a:rect l="l" t="t" r="r" b="b"/>
              <a:pathLst>
                <a:path w="8014970" h="1271270">
                  <a:moveTo>
                    <a:pt x="7620" y="1022350"/>
                  </a:moveTo>
                  <a:cubicBezTo>
                    <a:pt x="185420" y="849630"/>
                    <a:pt x="212090" y="829310"/>
                    <a:pt x="259080" y="796290"/>
                  </a:cubicBezTo>
                  <a:cubicBezTo>
                    <a:pt x="331470" y="746760"/>
                    <a:pt x="438150" y="671830"/>
                    <a:pt x="546100" y="622300"/>
                  </a:cubicBezTo>
                  <a:cubicBezTo>
                    <a:pt x="671830" y="563880"/>
                    <a:pt x="840740" y="528320"/>
                    <a:pt x="972820" y="481330"/>
                  </a:cubicBezTo>
                  <a:cubicBezTo>
                    <a:pt x="1089660" y="439420"/>
                    <a:pt x="1178560" y="393700"/>
                    <a:pt x="1299210" y="354330"/>
                  </a:cubicBezTo>
                  <a:cubicBezTo>
                    <a:pt x="1446530" y="304800"/>
                    <a:pt x="1621790" y="257810"/>
                    <a:pt x="1795780" y="218440"/>
                  </a:cubicBezTo>
                  <a:cubicBezTo>
                    <a:pt x="1983740" y="173990"/>
                    <a:pt x="2162810" y="134620"/>
                    <a:pt x="2388870" y="105410"/>
                  </a:cubicBezTo>
                  <a:cubicBezTo>
                    <a:pt x="2682240" y="67310"/>
                    <a:pt x="3034030" y="46990"/>
                    <a:pt x="3408680" y="33020"/>
                  </a:cubicBezTo>
                  <a:cubicBezTo>
                    <a:pt x="3863340" y="15240"/>
                    <a:pt x="4573270" y="0"/>
                    <a:pt x="4925060" y="22860"/>
                  </a:cubicBezTo>
                  <a:cubicBezTo>
                    <a:pt x="5114290" y="35560"/>
                    <a:pt x="5232400" y="60960"/>
                    <a:pt x="5360670" y="82550"/>
                  </a:cubicBezTo>
                  <a:cubicBezTo>
                    <a:pt x="5462270" y="100330"/>
                    <a:pt x="5505450" y="109220"/>
                    <a:pt x="5634990" y="139700"/>
                  </a:cubicBezTo>
                  <a:cubicBezTo>
                    <a:pt x="5958840" y="218440"/>
                    <a:pt x="7067550" y="509270"/>
                    <a:pt x="7322820" y="603250"/>
                  </a:cubicBezTo>
                  <a:cubicBezTo>
                    <a:pt x="7400290" y="631190"/>
                    <a:pt x="7412990" y="635000"/>
                    <a:pt x="7470140" y="671830"/>
                  </a:cubicBezTo>
                  <a:cubicBezTo>
                    <a:pt x="7574280" y="740410"/>
                    <a:pt x="7773670" y="958850"/>
                    <a:pt x="7865110" y="1016000"/>
                  </a:cubicBezTo>
                  <a:cubicBezTo>
                    <a:pt x="7905750" y="1041400"/>
                    <a:pt x="7946390" y="1040130"/>
                    <a:pt x="7961630" y="1057910"/>
                  </a:cubicBezTo>
                  <a:cubicBezTo>
                    <a:pt x="7970520" y="1066800"/>
                    <a:pt x="7974330" y="1082040"/>
                    <a:pt x="7970520" y="1089660"/>
                  </a:cubicBezTo>
                  <a:cubicBezTo>
                    <a:pt x="7967980" y="1097280"/>
                    <a:pt x="7947660" y="1108710"/>
                    <a:pt x="7940040" y="1102360"/>
                  </a:cubicBezTo>
                  <a:cubicBezTo>
                    <a:pt x="7914640" y="1085850"/>
                    <a:pt x="7929880" y="798830"/>
                    <a:pt x="7941310" y="754380"/>
                  </a:cubicBezTo>
                  <a:cubicBezTo>
                    <a:pt x="7945120" y="741680"/>
                    <a:pt x="7946390" y="736600"/>
                    <a:pt x="7952740" y="732790"/>
                  </a:cubicBezTo>
                  <a:cubicBezTo>
                    <a:pt x="7957820" y="728980"/>
                    <a:pt x="7969250" y="727710"/>
                    <a:pt x="7975600" y="730250"/>
                  </a:cubicBezTo>
                  <a:cubicBezTo>
                    <a:pt x="7983220" y="732790"/>
                    <a:pt x="7988300" y="740410"/>
                    <a:pt x="7992110" y="754380"/>
                  </a:cubicBezTo>
                  <a:cubicBezTo>
                    <a:pt x="8009890" y="810260"/>
                    <a:pt x="8014970" y="1165860"/>
                    <a:pt x="7989570" y="1225550"/>
                  </a:cubicBezTo>
                  <a:cubicBezTo>
                    <a:pt x="7983220" y="1242060"/>
                    <a:pt x="7979410" y="1245870"/>
                    <a:pt x="7962900" y="1252220"/>
                  </a:cubicBezTo>
                  <a:cubicBezTo>
                    <a:pt x="7913370" y="1271270"/>
                    <a:pt x="7678420" y="1230630"/>
                    <a:pt x="7614920" y="1242060"/>
                  </a:cubicBezTo>
                  <a:cubicBezTo>
                    <a:pt x="7590790" y="1247140"/>
                    <a:pt x="7578090" y="1267460"/>
                    <a:pt x="7565390" y="1264920"/>
                  </a:cubicBezTo>
                  <a:cubicBezTo>
                    <a:pt x="7556500" y="1262380"/>
                    <a:pt x="7546340" y="1249680"/>
                    <a:pt x="7545070" y="1242060"/>
                  </a:cubicBezTo>
                  <a:cubicBezTo>
                    <a:pt x="7543800" y="1234440"/>
                    <a:pt x="7547610" y="1224280"/>
                    <a:pt x="7553960" y="1219200"/>
                  </a:cubicBezTo>
                  <a:cubicBezTo>
                    <a:pt x="7560310" y="1215390"/>
                    <a:pt x="7578090" y="1214120"/>
                    <a:pt x="7584440" y="1219200"/>
                  </a:cubicBezTo>
                  <a:cubicBezTo>
                    <a:pt x="7590790" y="1221740"/>
                    <a:pt x="7595870" y="1233170"/>
                    <a:pt x="7595870" y="1239520"/>
                  </a:cubicBezTo>
                  <a:cubicBezTo>
                    <a:pt x="7594600" y="1247140"/>
                    <a:pt x="7589520" y="1257300"/>
                    <a:pt x="7583170" y="1261110"/>
                  </a:cubicBezTo>
                  <a:cubicBezTo>
                    <a:pt x="7576820" y="1264920"/>
                    <a:pt x="7559040" y="1263650"/>
                    <a:pt x="7552690" y="1258570"/>
                  </a:cubicBezTo>
                  <a:cubicBezTo>
                    <a:pt x="7547610" y="1253490"/>
                    <a:pt x="7542530" y="1236980"/>
                    <a:pt x="7547610" y="1228090"/>
                  </a:cubicBezTo>
                  <a:cubicBezTo>
                    <a:pt x="7553960" y="1214120"/>
                    <a:pt x="7580630" y="1200150"/>
                    <a:pt x="7612380" y="1192530"/>
                  </a:cubicBezTo>
                  <a:cubicBezTo>
                    <a:pt x="7679690" y="1174750"/>
                    <a:pt x="7882890" y="1250950"/>
                    <a:pt x="7941310" y="1192530"/>
                  </a:cubicBezTo>
                  <a:cubicBezTo>
                    <a:pt x="8009890" y="1123950"/>
                    <a:pt x="7928610" y="805180"/>
                    <a:pt x="7941310" y="754380"/>
                  </a:cubicBezTo>
                  <a:cubicBezTo>
                    <a:pt x="7945120" y="741680"/>
                    <a:pt x="7946390" y="736600"/>
                    <a:pt x="7952740" y="732790"/>
                  </a:cubicBezTo>
                  <a:cubicBezTo>
                    <a:pt x="7957820" y="728980"/>
                    <a:pt x="7969250" y="727710"/>
                    <a:pt x="7975600" y="730250"/>
                  </a:cubicBezTo>
                  <a:cubicBezTo>
                    <a:pt x="7983220" y="732790"/>
                    <a:pt x="7988300" y="741680"/>
                    <a:pt x="7992110" y="754380"/>
                  </a:cubicBezTo>
                  <a:cubicBezTo>
                    <a:pt x="8003540" y="788670"/>
                    <a:pt x="7997190" y="911860"/>
                    <a:pt x="7989570" y="967740"/>
                  </a:cubicBezTo>
                  <a:cubicBezTo>
                    <a:pt x="7983220" y="1004570"/>
                    <a:pt x="7961630" y="1035050"/>
                    <a:pt x="7961630" y="1057910"/>
                  </a:cubicBezTo>
                  <a:cubicBezTo>
                    <a:pt x="7961630" y="1070610"/>
                    <a:pt x="7974330" y="1082040"/>
                    <a:pt x="7970520" y="1089660"/>
                  </a:cubicBezTo>
                  <a:cubicBezTo>
                    <a:pt x="7967980" y="1097280"/>
                    <a:pt x="7954010" y="1103630"/>
                    <a:pt x="7940040" y="1102360"/>
                  </a:cubicBezTo>
                  <a:cubicBezTo>
                    <a:pt x="7914640" y="1102360"/>
                    <a:pt x="7876540" y="1083310"/>
                    <a:pt x="7832090" y="1054100"/>
                  </a:cubicBezTo>
                  <a:cubicBezTo>
                    <a:pt x="7739380" y="995680"/>
                    <a:pt x="7542530" y="779780"/>
                    <a:pt x="7442200" y="715010"/>
                  </a:cubicBezTo>
                  <a:cubicBezTo>
                    <a:pt x="7388860" y="679450"/>
                    <a:pt x="7379970" y="678180"/>
                    <a:pt x="7307580" y="651510"/>
                  </a:cubicBezTo>
                  <a:cubicBezTo>
                    <a:pt x="7062470" y="561340"/>
                    <a:pt x="5943600" y="267970"/>
                    <a:pt x="5623560" y="189230"/>
                  </a:cubicBezTo>
                  <a:cubicBezTo>
                    <a:pt x="5496560" y="158750"/>
                    <a:pt x="5455920" y="151130"/>
                    <a:pt x="5355590" y="133350"/>
                  </a:cubicBezTo>
                  <a:cubicBezTo>
                    <a:pt x="5229860" y="111760"/>
                    <a:pt x="5113020" y="86360"/>
                    <a:pt x="4925060" y="73660"/>
                  </a:cubicBezTo>
                  <a:cubicBezTo>
                    <a:pt x="4575810" y="50800"/>
                    <a:pt x="3868420" y="66040"/>
                    <a:pt x="3415030" y="83820"/>
                  </a:cubicBezTo>
                  <a:cubicBezTo>
                    <a:pt x="3041650" y="97790"/>
                    <a:pt x="2691130" y="118110"/>
                    <a:pt x="2399030" y="154940"/>
                  </a:cubicBezTo>
                  <a:cubicBezTo>
                    <a:pt x="2174240" y="184150"/>
                    <a:pt x="1993900" y="223520"/>
                    <a:pt x="1807210" y="267970"/>
                  </a:cubicBezTo>
                  <a:cubicBezTo>
                    <a:pt x="1634490" y="307340"/>
                    <a:pt x="1461770" y="353060"/>
                    <a:pt x="1315720" y="402590"/>
                  </a:cubicBezTo>
                  <a:cubicBezTo>
                    <a:pt x="1193800" y="441960"/>
                    <a:pt x="1103630" y="488950"/>
                    <a:pt x="986790" y="529590"/>
                  </a:cubicBezTo>
                  <a:cubicBezTo>
                    <a:pt x="857250" y="576580"/>
                    <a:pt x="692150" y="609600"/>
                    <a:pt x="570230" y="666750"/>
                  </a:cubicBezTo>
                  <a:cubicBezTo>
                    <a:pt x="464820" y="715010"/>
                    <a:pt x="360680" y="788670"/>
                    <a:pt x="290830" y="836930"/>
                  </a:cubicBezTo>
                  <a:cubicBezTo>
                    <a:pt x="245110" y="867410"/>
                    <a:pt x="219710" y="886460"/>
                    <a:pt x="182880" y="919480"/>
                  </a:cubicBezTo>
                  <a:cubicBezTo>
                    <a:pt x="137160" y="958850"/>
                    <a:pt x="71120" y="1052830"/>
                    <a:pt x="38100" y="1062990"/>
                  </a:cubicBezTo>
                  <a:cubicBezTo>
                    <a:pt x="25400" y="1066800"/>
                    <a:pt x="10160" y="1062990"/>
                    <a:pt x="5080" y="1056640"/>
                  </a:cubicBezTo>
                  <a:cubicBezTo>
                    <a:pt x="0" y="1050290"/>
                    <a:pt x="7620" y="1022350"/>
                    <a:pt x="7620" y="10223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59761" y="6165532"/>
            <a:ext cx="7868742" cy="2681187"/>
            <a:chOff x="0" y="0"/>
            <a:chExt cx="10491656" cy="3574916"/>
          </a:xfrm>
        </p:grpSpPr>
        <p:grpSp>
          <p:nvGrpSpPr>
            <p:cNvPr id="34" name="Group 34"/>
            <p:cNvGrpSpPr/>
            <p:nvPr/>
          </p:nvGrpSpPr>
          <p:grpSpPr>
            <a:xfrm rot="0">
              <a:off x="0" y="0"/>
              <a:ext cx="10491656" cy="3574916"/>
              <a:chOff x="0" y="0"/>
              <a:chExt cx="2072426" cy="7061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072426" cy="706156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706156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655978"/>
                    </a:lnTo>
                    <a:cubicBezTo>
                      <a:pt x="2072426" y="683691"/>
                      <a:pt x="2049960" y="706156"/>
                      <a:pt x="2022248" y="706156"/>
                    </a:cubicBezTo>
                    <a:lnTo>
                      <a:pt x="50178" y="706156"/>
                    </a:lnTo>
                    <a:cubicBezTo>
                      <a:pt x="36870" y="706156"/>
                      <a:pt x="24107" y="700870"/>
                      <a:pt x="14697" y="691459"/>
                    </a:cubicBezTo>
                    <a:cubicBezTo>
                      <a:pt x="5287" y="682049"/>
                      <a:pt x="0" y="669286"/>
                      <a:pt x="0" y="655978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2072426" cy="744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56997" y="131526"/>
              <a:ext cx="9751008" cy="306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该题定位信息稍难，在圈出定位词和提示词的基础上还需要快速阅读第2至3段，通过文本解读锁定信息在第三段，但又需要用第二段出现的observational来替换these这个指示代词，才能得到最终答案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34.What has led to the biases according to the study?【细节题】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A.Mistakes in data analysis.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B.Poor quality of uploaded pictures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C.Improper way of sampling.  D.Unreliable data collection devices.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4275118" y="2288858"/>
            <a:ext cx="1397318" cy="398145"/>
            <a:chOff x="0" y="0"/>
            <a:chExt cx="1863090" cy="530860"/>
          </a:xfrm>
        </p:grpSpPr>
        <p:sp>
          <p:nvSpPr>
            <p:cNvPr id="18" name="Freeform 18"/>
            <p:cNvSpPr/>
            <p:nvPr/>
          </p:nvSpPr>
          <p:spPr>
            <a:xfrm>
              <a:off x="-27940" y="31750"/>
              <a:ext cx="1842770" cy="579120"/>
            </a:xfrm>
            <a:custGeom>
              <a:avLst/>
              <a:gdLst/>
              <a:ahLst/>
              <a:cxnLst/>
              <a:rect l="l" t="t" r="r" b="b"/>
              <a:pathLst>
                <a:path w="1842770" h="579120">
                  <a:moveTo>
                    <a:pt x="78740" y="76200"/>
                  </a:moveTo>
                  <a:cubicBezTo>
                    <a:pt x="485140" y="69850"/>
                    <a:pt x="891540" y="30480"/>
                    <a:pt x="1145540" y="22860"/>
                  </a:cubicBezTo>
                  <a:cubicBezTo>
                    <a:pt x="1350010" y="17780"/>
                    <a:pt x="1601470" y="0"/>
                    <a:pt x="1700530" y="24130"/>
                  </a:cubicBezTo>
                  <a:cubicBezTo>
                    <a:pt x="1739900" y="34290"/>
                    <a:pt x="1760220" y="50800"/>
                    <a:pt x="1778000" y="66040"/>
                  </a:cubicBezTo>
                  <a:cubicBezTo>
                    <a:pt x="1791970" y="76200"/>
                    <a:pt x="1799590" y="83820"/>
                    <a:pt x="1808480" y="99060"/>
                  </a:cubicBezTo>
                  <a:cubicBezTo>
                    <a:pt x="1819910" y="119380"/>
                    <a:pt x="1835150" y="157480"/>
                    <a:pt x="1838960" y="181610"/>
                  </a:cubicBezTo>
                  <a:cubicBezTo>
                    <a:pt x="1842770" y="198120"/>
                    <a:pt x="1842770" y="209550"/>
                    <a:pt x="1838960" y="226060"/>
                  </a:cubicBezTo>
                  <a:cubicBezTo>
                    <a:pt x="1835150" y="248920"/>
                    <a:pt x="1819910" y="287020"/>
                    <a:pt x="1808480" y="308610"/>
                  </a:cubicBezTo>
                  <a:cubicBezTo>
                    <a:pt x="1799590" y="322580"/>
                    <a:pt x="1789430" y="331470"/>
                    <a:pt x="1778000" y="341630"/>
                  </a:cubicBezTo>
                  <a:cubicBezTo>
                    <a:pt x="1767840" y="350520"/>
                    <a:pt x="1757680" y="359410"/>
                    <a:pt x="1742440" y="367030"/>
                  </a:cubicBezTo>
                  <a:cubicBezTo>
                    <a:pt x="1719580" y="375920"/>
                    <a:pt x="1675130" y="402590"/>
                    <a:pt x="1656080" y="387350"/>
                  </a:cubicBezTo>
                  <a:cubicBezTo>
                    <a:pt x="1616710" y="356870"/>
                    <a:pt x="1616710" y="49530"/>
                    <a:pt x="1656080" y="19050"/>
                  </a:cubicBezTo>
                  <a:cubicBezTo>
                    <a:pt x="1675130" y="3810"/>
                    <a:pt x="1717040" y="26670"/>
                    <a:pt x="1742440" y="40640"/>
                  </a:cubicBezTo>
                  <a:cubicBezTo>
                    <a:pt x="1766570" y="53340"/>
                    <a:pt x="1791970" y="74930"/>
                    <a:pt x="1808480" y="99060"/>
                  </a:cubicBezTo>
                  <a:cubicBezTo>
                    <a:pt x="1823720" y="121920"/>
                    <a:pt x="1835150" y="157480"/>
                    <a:pt x="1838960" y="181610"/>
                  </a:cubicBezTo>
                  <a:cubicBezTo>
                    <a:pt x="1842770" y="198120"/>
                    <a:pt x="1841500" y="210820"/>
                    <a:pt x="1838960" y="226060"/>
                  </a:cubicBezTo>
                  <a:cubicBezTo>
                    <a:pt x="1837690" y="240030"/>
                    <a:pt x="1835150" y="252730"/>
                    <a:pt x="1828800" y="269240"/>
                  </a:cubicBezTo>
                  <a:cubicBezTo>
                    <a:pt x="1818640" y="290830"/>
                    <a:pt x="1799590" y="322580"/>
                    <a:pt x="1778000" y="341630"/>
                  </a:cubicBezTo>
                  <a:cubicBezTo>
                    <a:pt x="1757680" y="360680"/>
                    <a:pt x="1738630" y="372110"/>
                    <a:pt x="1700530" y="382270"/>
                  </a:cubicBezTo>
                  <a:cubicBezTo>
                    <a:pt x="1610360" y="405130"/>
                    <a:pt x="1417320" y="382270"/>
                    <a:pt x="1224280" y="388620"/>
                  </a:cubicBezTo>
                  <a:cubicBezTo>
                    <a:pt x="924560" y="398780"/>
                    <a:pt x="217170" y="579120"/>
                    <a:pt x="78740" y="448310"/>
                  </a:cubicBezTo>
                  <a:cubicBezTo>
                    <a:pt x="0" y="373380"/>
                    <a:pt x="78740" y="76200"/>
                    <a:pt x="78740" y="762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0395585" y="2689860"/>
            <a:ext cx="2987992" cy="157162"/>
            <a:chOff x="0" y="0"/>
            <a:chExt cx="3983990" cy="209550"/>
          </a:xfrm>
        </p:grpSpPr>
        <p:sp>
          <p:nvSpPr>
            <p:cNvPr id="20" name="Freeform 20"/>
            <p:cNvSpPr/>
            <p:nvPr/>
          </p:nvSpPr>
          <p:spPr>
            <a:xfrm>
              <a:off x="50800" y="12700"/>
              <a:ext cx="3883660" cy="182880"/>
            </a:xfrm>
            <a:custGeom>
              <a:avLst/>
              <a:gdLst/>
              <a:ahLst/>
              <a:cxnLst/>
              <a:rect l="l" t="t" r="r" b="b"/>
              <a:pathLst>
                <a:path w="3883660" h="182880">
                  <a:moveTo>
                    <a:pt x="25400" y="93980"/>
                  </a:moveTo>
                  <a:cubicBezTo>
                    <a:pt x="976630" y="88900"/>
                    <a:pt x="1012190" y="74930"/>
                    <a:pt x="1088390" y="68580"/>
                  </a:cubicBezTo>
                  <a:cubicBezTo>
                    <a:pt x="1187450" y="60960"/>
                    <a:pt x="1262380" y="60960"/>
                    <a:pt x="1426210" y="58420"/>
                  </a:cubicBezTo>
                  <a:cubicBezTo>
                    <a:pt x="1866900" y="50800"/>
                    <a:pt x="3707130" y="0"/>
                    <a:pt x="3856990" y="57150"/>
                  </a:cubicBezTo>
                  <a:cubicBezTo>
                    <a:pt x="3873500" y="63500"/>
                    <a:pt x="3881120" y="71120"/>
                    <a:pt x="3882390" y="78740"/>
                  </a:cubicBezTo>
                  <a:cubicBezTo>
                    <a:pt x="3882390" y="87630"/>
                    <a:pt x="3868420" y="105410"/>
                    <a:pt x="3856990" y="107950"/>
                  </a:cubicBezTo>
                  <a:cubicBezTo>
                    <a:pt x="3839210" y="111760"/>
                    <a:pt x="3789680" y="91440"/>
                    <a:pt x="3780790" y="77470"/>
                  </a:cubicBezTo>
                  <a:cubicBezTo>
                    <a:pt x="3774440" y="68580"/>
                    <a:pt x="3776980" y="53340"/>
                    <a:pt x="3782060" y="46990"/>
                  </a:cubicBezTo>
                  <a:cubicBezTo>
                    <a:pt x="3787140" y="40640"/>
                    <a:pt x="3804920" y="38100"/>
                    <a:pt x="3812540" y="40640"/>
                  </a:cubicBezTo>
                  <a:cubicBezTo>
                    <a:pt x="3818890" y="43180"/>
                    <a:pt x="3825240" y="52070"/>
                    <a:pt x="3826510" y="59690"/>
                  </a:cubicBezTo>
                  <a:cubicBezTo>
                    <a:pt x="3827780" y="66040"/>
                    <a:pt x="3823970" y="78740"/>
                    <a:pt x="3818890" y="82550"/>
                  </a:cubicBezTo>
                  <a:cubicBezTo>
                    <a:pt x="3811270" y="86360"/>
                    <a:pt x="3788410" y="86360"/>
                    <a:pt x="3782060" y="80010"/>
                  </a:cubicBezTo>
                  <a:cubicBezTo>
                    <a:pt x="3775710" y="74930"/>
                    <a:pt x="3775710" y="55880"/>
                    <a:pt x="3780790" y="49530"/>
                  </a:cubicBezTo>
                  <a:cubicBezTo>
                    <a:pt x="3783330" y="43180"/>
                    <a:pt x="3792220" y="39370"/>
                    <a:pt x="3801110" y="38100"/>
                  </a:cubicBezTo>
                  <a:cubicBezTo>
                    <a:pt x="3818890" y="36830"/>
                    <a:pt x="3867150" y="54610"/>
                    <a:pt x="3877310" y="68580"/>
                  </a:cubicBezTo>
                  <a:cubicBezTo>
                    <a:pt x="3882390" y="74930"/>
                    <a:pt x="3883660" y="85090"/>
                    <a:pt x="3879850" y="91440"/>
                  </a:cubicBezTo>
                  <a:cubicBezTo>
                    <a:pt x="3877310" y="99060"/>
                    <a:pt x="3872230" y="102870"/>
                    <a:pt x="3856990" y="107950"/>
                  </a:cubicBezTo>
                  <a:cubicBezTo>
                    <a:pt x="3710940" y="153670"/>
                    <a:pt x="1863090" y="101600"/>
                    <a:pt x="1427480" y="109220"/>
                  </a:cubicBezTo>
                  <a:cubicBezTo>
                    <a:pt x="1266190" y="111760"/>
                    <a:pt x="1193800" y="111760"/>
                    <a:pt x="1096010" y="119380"/>
                  </a:cubicBezTo>
                  <a:cubicBezTo>
                    <a:pt x="1017270" y="124460"/>
                    <a:pt x="979170" y="139700"/>
                    <a:pt x="885190" y="144780"/>
                  </a:cubicBezTo>
                  <a:cubicBezTo>
                    <a:pt x="695960" y="157480"/>
                    <a:pt x="109220" y="182880"/>
                    <a:pt x="25400" y="144780"/>
                  </a:cubicBezTo>
                  <a:cubicBezTo>
                    <a:pt x="8890" y="137160"/>
                    <a:pt x="0" y="125730"/>
                    <a:pt x="0" y="116840"/>
                  </a:cubicBezTo>
                  <a:cubicBezTo>
                    <a:pt x="1270" y="109220"/>
                    <a:pt x="25400" y="93980"/>
                    <a:pt x="25400" y="939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154353" y="5287328"/>
            <a:ext cx="515303" cy="359092"/>
            <a:chOff x="0" y="0"/>
            <a:chExt cx="687070" cy="478790"/>
          </a:xfrm>
        </p:grpSpPr>
        <p:sp>
          <p:nvSpPr>
            <p:cNvPr id="22" name="Freeform 22"/>
            <p:cNvSpPr/>
            <p:nvPr/>
          </p:nvSpPr>
          <p:spPr>
            <a:xfrm>
              <a:off x="-12700" y="31750"/>
              <a:ext cx="678180" cy="459740"/>
            </a:xfrm>
            <a:custGeom>
              <a:avLst/>
              <a:gdLst/>
              <a:ahLst/>
              <a:cxnLst/>
              <a:rect l="l" t="t" r="r" b="b"/>
              <a:pathLst>
                <a:path w="678180" h="459740">
                  <a:moveTo>
                    <a:pt x="63500" y="24130"/>
                  </a:moveTo>
                  <a:cubicBezTo>
                    <a:pt x="497840" y="22860"/>
                    <a:pt x="624840" y="0"/>
                    <a:pt x="648970" y="43180"/>
                  </a:cubicBezTo>
                  <a:cubicBezTo>
                    <a:pt x="678180" y="97790"/>
                    <a:pt x="516890" y="339090"/>
                    <a:pt x="482600" y="373380"/>
                  </a:cubicBezTo>
                  <a:cubicBezTo>
                    <a:pt x="473710" y="382270"/>
                    <a:pt x="472440" y="381000"/>
                    <a:pt x="459740" y="383540"/>
                  </a:cubicBezTo>
                  <a:cubicBezTo>
                    <a:pt x="410210" y="396240"/>
                    <a:pt x="128270" y="459740"/>
                    <a:pt x="63500" y="396240"/>
                  </a:cubicBezTo>
                  <a:cubicBezTo>
                    <a:pt x="0" y="335280"/>
                    <a:pt x="63500" y="24130"/>
                    <a:pt x="63500" y="241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3300412" y="6820853"/>
            <a:ext cx="918210" cy="552450"/>
            <a:chOff x="0" y="0"/>
            <a:chExt cx="1224280" cy="736600"/>
          </a:xfrm>
        </p:grpSpPr>
        <p:sp>
          <p:nvSpPr>
            <p:cNvPr id="24" name="Freeform 24"/>
            <p:cNvSpPr/>
            <p:nvPr/>
          </p:nvSpPr>
          <p:spPr>
            <a:xfrm>
              <a:off x="46990" y="33020"/>
              <a:ext cx="1135380" cy="666750"/>
            </a:xfrm>
            <a:custGeom>
              <a:avLst/>
              <a:gdLst/>
              <a:ahLst/>
              <a:cxnLst/>
              <a:rect l="l" t="t" r="r" b="b"/>
              <a:pathLst>
                <a:path w="1135380" h="666750">
                  <a:moveTo>
                    <a:pt x="143510" y="499110"/>
                  </a:moveTo>
                  <a:cubicBezTo>
                    <a:pt x="402590" y="590550"/>
                    <a:pt x="500380" y="594360"/>
                    <a:pt x="581660" y="599440"/>
                  </a:cubicBezTo>
                  <a:cubicBezTo>
                    <a:pt x="655320" y="604520"/>
                    <a:pt x="723900" y="612140"/>
                    <a:pt x="789940" y="601980"/>
                  </a:cubicBezTo>
                  <a:cubicBezTo>
                    <a:pt x="852170" y="591820"/>
                    <a:pt x="922020" y="568960"/>
                    <a:pt x="967740" y="542290"/>
                  </a:cubicBezTo>
                  <a:cubicBezTo>
                    <a:pt x="1002030" y="523240"/>
                    <a:pt x="1029970" y="497840"/>
                    <a:pt x="1047750" y="474980"/>
                  </a:cubicBezTo>
                  <a:cubicBezTo>
                    <a:pt x="1060450" y="458470"/>
                    <a:pt x="1065530" y="447040"/>
                    <a:pt x="1071880" y="424180"/>
                  </a:cubicBezTo>
                  <a:cubicBezTo>
                    <a:pt x="1082040" y="378460"/>
                    <a:pt x="1093470" y="267970"/>
                    <a:pt x="1075690" y="217170"/>
                  </a:cubicBezTo>
                  <a:cubicBezTo>
                    <a:pt x="1064260" y="182880"/>
                    <a:pt x="1041400" y="160020"/>
                    <a:pt x="1013460" y="138430"/>
                  </a:cubicBezTo>
                  <a:cubicBezTo>
                    <a:pt x="980440" y="114300"/>
                    <a:pt x="929640" y="99060"/>
                    <a:pt x="885190" y="87630"/>
                  </a:cubicBezTo>
                  <a:cubicBezTo>
                    <a:pt x="842010" y="76200"/>
                    <a:pt x="806450" y="73660"/>
                    <a:pt x="749300" y="69850"/>
                  </a:cubicBezTo>
                  <a:cubicBezTo>
                    <a:pt x="657860" y="63500"/>
                    <a:pt x="488950" y="52070"/>
                    <a:pt x="389890" y="68580"/>
                  </a:cubicBezTo>
                  <a:cubicBezTo>
                    <a:pt x="314960" y="81280"/>
                    <a:pt x="254000" y="102870"/>
                    <a:pt x="200660" y="133350"/>
                  </a:cubicBezTo>
                  <a:cubicBezTo>
                    <a:pt x="151130" y="161290"/>
                    <a:pt x="96520" y="217170"/>
                    <a:pt x="76200" y="240030"/>
                  </a:cubicBezTo>
                  <a:cubicBezTo>
                    <a:pt x="67310" y="248920"/>
                    <a:pt x="64770" y="250190"/>
                    <a:pt x="60960" y="261620"/>
                  </a:cubicBezTo>
                  <a:cubicBezTo>
                    <a:pt x="53340" y="280670"/>
                    <a:pt x="46990" y="325120"/>
                    <a:pt x="52070" y="353060"/>
                  </a:cubicBezTo>
                  <a:cubicBezTo>
                    <a:pt x="57150" y="381000"/>
                    <a:pt x="69850" y="407670"/>
                    <a:pt x="88900" y="429260"/>
                  </a:cubicBezTo>
                  <a:cubicBezTo>
                    <a:pt x="114300" y="454660"/>
                    <a:pt x="153670" y="474980"/>
                    <a:pt x="198120" y="488950"/>
                  </a:cubicBezTo>
                  <a:cubicBezTo>
                    <a:pt x="257810" y="508000"/>
                    <a:pt x="369570" y="496570"/>
                    <a:pt x="421640" y="515620"/>
                  </a:cubicBezTo>
                  <a:cubicBezTo>
                    <a:pt x="454660" y="525780"/>
                    <a:pt x="487680" y="542290"/>
                    <a:pt x="494030" y="558800"/>
                  </a:cubicBezTo>
                  <a:cubicBezTo>
                    <a:pt x="497840" y="567690"/>
                    <a:pt x="492760" y="582930"/>
                    <a:pt x="487680" y="588010"/>
                  </a:cubicBezTo>
                  <a:cubicBezTo>
                    <a:pt x="481330" y="593090"/>
                    <a:pt x="462280" y="594360"/>
                    <a:pt x="455930" y="589280"/>
                  </a:cubicBezTo>
                  <a:cubicBezTo>
                    <a:pt x="449580" y="584200"/>
                    <a:pt x="447040" y="561340"/>
                    <a:pt x="450850" y="553720"/>
                  </a:cubicBezTo>
                  <a:cubicBezTo>
                    <a:pt x="453390" y="547370"/>
                    <a:pt x="464820" y="543560"/>
                    <a:pt x="472440" y="543560"/>
                  </a:cubicBezTo>
                  <a:cubicBezTo>
                    <a:pt x="478790" y="543560"/>
                    <a:pt x="488950" y="549910"/>
                    <a:pt x="492760" y="556260"/>
                  </a:cubicBezTo>
                  <a:cubicBezTo>
                    <a:pt x="496570" y="561340"/>
                    <a:pt x="496570" y="572770"/>
                    <a:pt x="494030" y="579120"/>
                  </a:cubicBezTo>
                  <a:cubicBezTo>
                    <a:pt x="490220" y="585470"/>
                    <a:pt x="482600" y="593090"/>
                    <a:pt x="474980" y="594360"/>
                  </a:cubicBezTo>
                  <a:cubicBezTo>
                    <a:pt x="459740" y="595630"/>
                    <a:pt x="440690" y="572770"/>
                    <a:pt x="412750" y="565150"/>
                  </a:cubicBezTo>
                  <a:cubicBezTo>
                    <a:pt x="359410" y="549910"/>
                    <a:pt x="233680" y="551180"/>
                    <a:pt x="180340" y="535940"/>
                  </a:cubicBezTo>
                  <a:cubicBezTo>
                    <a:pt x="148590" y="527050"/>
                    <a:pt x="130810" y="515620"/>
                    <a:pt x="109220" y="502920"/>
                  </a:cubicBezTo>
                  <a:cubicBezTo>
                    <a:pt x="87630" y="491490"/>
                    <a:pt x="67310" y="478790"/>
                    <a:pt x="50800" y="461010"/>
                  </a:cubicBezTo>
                  <a:cubicBezTo>
                    <a:pt x="34290" y="444500"/>
                    <a:pt x="17780" y="425450"/>
                    <a:pt x="10160" y="402590"/>
                  </a:cubicBezTo>
                  <a:cubicBezTo>
                    <a:pt x="0" y="374650"/>
                    <a:pt x="1270" y="331470"/>
                    <a:pt x="3810" y="300990"/>
                  </a:cubicBezTo>
                  <a:cubicBezTo>
                    <a:pt x="6350" y="275590"/>
                    <a:pt x="7620" y="255270"/>
                    <a:pt x="19050" y="232410"/>
                  </a:cubicBezTo>
                  <a:cubicBezTo>
                    <a:pt x="34290" y="203200"/>
                    <a:pt x="69850" y="168910"/>
                    <a:pt x="97790" y="143510"/>
                  </a:cubicBezTo>
                  <a:cubicBezTo>
                    <a:pt x="124460" y="120650"/>
                    <a:pt x="146050" y="104140"/>
                    <a:pt x="180340" y="86360"/>
                  </a:cubicBezTo>
                  <a:cubicBezTo>
                    <a:pt x="233680" y="60960"/>
                    <a:pt x="306070" y="30480"/>
                    <a:pt x="388620" y="17780"/>
                  </a:cubicBezTo>
                  <a:cubicBezTo>
                    <a:pt x="501650" y="0"/>
                    <a:pt x="709930" y="12700"/>
                    <a:pt x="800100" y="21590"/>
                  </a:cubicBezTo>
                  <a:cubicBezTo>
                    <a:pt x="845820" y="25400"/>
                    <a:pt x="868680" y="30480"/>
                    <a:pt x="901700" y="39370"/>
                  </a:cubicBezTo>
                  <a:cubicBezTo>
                    <a:pt x="937260" y="49530"/>
                    <a:pt x="977900" y="63500"/>
                    <a:pt x="1008380" y="80010"/>
                  </a:cubicBezTo>
                  <a:cubicBezTo>
                    <a:pt x="1035050" y="92710"/>
                    <a:pt x="1059180" y="107950"/>
                    <a:pt x="1076960" y="125730"/>
                  </a:cubicBezTo>
                  <a:cubicBezTo>
                    <a:pt x="1094740" y="143510"/>
                    <a:pt x="1109980" y="157480"/>
                    <a:pt x="1118870" y="184150"/>
                  </a:cubicBezTo>
                  <a:cubicBezTo>
                    <a:pt x="1135380" y="229870"/>
                    <a:pt x="1134110" y="331470"/>
                    <a:pt x="1125220" y="388620"/>
                  </a:cubicBezTo>
                  <a:cubicBezTo>
                    <a:pt x="1120140" y="433070"/>
                    <a:pt x="1111250" y="471170"/>
                    <a:pt x="1089660" y="504190"/>
                  </a:cubicBezTo>
                  <a:cubicBezTo>
                    <a:pt x="1066800" y="538480"/>
                    <a:pt x="1031240" y="565150"/>
                    <a:pt x="989330" y="588010"/>
                  </a:cubicBezTo>
                  <a:cubicBezTo>
                    <a:pt x="937260" y="618490"/>
                    <a:pt x="868680" y="642620"/>
                    <a:pt x="789940" y="652780"/>
                  </a:cubicBezTo>
                  <a:cubicBezTo>
                    <a:pt x="684530" y="666750"/>
                    <a:pt x="511810" y="648970"/>
                    <a:pt x="406400" y="635000"/>
                  </a:cubicBezTo>
                  <a:cubicBezTo>
                    <a:pt x="328930" y="624840"/>
                    <a:pt x="262890" y="608330"/>
                    <a:pt x="210820" y="589280"/>
                  </a:cubicBezTo>
                  <a:cubicBezTo>
                    <a:pt x="173990" y="576580"/>
                    <a:pt x="135890" y="561340"/>
                    <a:pt x="120650" y="544830"/>
                  </a:cubicBezTo>
                  <a:cubicBezTo>
                    <a:pt x="111760" y="534670"/>
                    <a:pt x="105410" y="520700"/>
                    <a:pt x="107950" y="513080"/>
                  </a:cubicBezTo>
                  <a:cubicBezTo>
                    <a:pt x="111760" y="505460"/>
                    <a:pt x="143510" y="499110"/>
                    <a:pt x="143510" y="4991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3281362" y="7179945"/>
            <a:ext cx="5433060" cy="176212"/>
            <a:chOff x="0" y="0"/>
            <a:chExt cx="7244080" cy="234950"/>
          </a:xfrm>
        </p:grpSpPr>
        <p:sp>
          <p:nvSpPr>
            <p:cNvPr id="26" name="Freeform 26"/>
            <p:cNvSpPr/>
            <p:nvPr/>
          </p:nvSpPr>
          <p:spPr>
            <a:xfrm>
              <a:off x="49530" y="48260"/>
              <a:ext cx="7145020" cy="147320"/>
            </a:xfrm>
            <a:custGeom>
              <a:avLst/>
              <a:gdLst/>
              <a:ahLst/>
              <a:cxnLst/>
              <a:rect l="l" t="t" r="r" b="b"/>
              <a:pathLst>
                <a:path w="7145020" h="147320">
                  <a:moveTo>
                    <a:pt x="22860" y="85090"/>
                  </a:moveTo>
                  <a:cubicBezTo>
                    <a:pt x="509270" y="66040"/>
                    <a:pt x="1240790" y="81280"/>
                    <a:pt x="1783080" y="72390"/>
                  </a:cubicBezTo>
                  <a:cubicBezTo>
                    <a:pt x="2385060" y="63500"/>
                    <a:pt x="3107690" y="27940"/>
                    <a:pt x="3683000" y="16510"/>
                  </a:cubicBezTo>
                  <a:cubicBezTo>
                    <a:pt x="4161790" y="7620"/>
                    <a:pt x="4508500" y="5080"/>
                    <a:pt x="4997450" y="2540"/>
                  </a:cubicBezTo>
                  <a:cubicBezTo>
                    <a:pt x="5613400" y="1270"/>
                    <a:pt x="6936740" y="34290"/>
                    <a:pt x="7087870" y="12700"/>
                  </a:cubicBezTo>
                  <a:cubicBezTo>
                    <a:pt x="7106920" y="8890"/>
                    <a:pt x="7109460" y="0"/>
                    <a:pt x="7118350" y="2540"/>
                  </a:cubicBezTo>
                  <a:cubicBezTo>
                    <a:pt x="7128510" y="5080"/>
                    <a:pt x="7142481" y="17780"/>
                    <a:pt x="7142481" y="26670"/>
                  </a:cubicBezTo>
                  <a:cubicBezTo>
                    <a:pt x="7142481" y="35560"/>
                    <a:pt x="7124700" y="54610"/>
                    <a:pt x="7115810" y="53340"/>
                  </a:cubicBezTo>
                  <a:cubicBezTo>
                    <a:pt x="7108190" y="53340"/>
                    <a:pt x="7091681" y="29210"/>
                    <a:pt x="7092950" y="20320"/>
                  </a:cubicBezTo>
                  <a:cubicBezTo>
                    <a:pt x="7094220" y="12700"/>
                    <a:pt x="7110731" y="2540"/>
                    <a:pt x="7118350" y="2540"/>
                  </a:cubicBezTo>
                  <a:cubicBezTo>
                    <a:pt x="7125970" y="2540"/>
                    <a:pt x="7134860" y="8890"/>
                    <a:pt x="7138670" y="13970"/>
                  </a:cubicBezTo>
                  <a:cubicBezTo>
                    <a:pt x="7142481" y="20320"/>
                    <a:pt x="7143750" y="31750"/>
                    <a:pt x="7141210" y="38100"/>
                  </a:cubicBezTo>
                  <a:cubicBezTo>
                    <a:pt x="7137400" y="44450"/>
                    <a:pt x="7128510" y="52070"/>
                    <a:pt x="7122160" y="53340"/>
                  </a:cubicBezTo>
                  <a:cubicBezTo>
                    <a:pt x="7115810" y="54610"/>
                    <a:pt x="7104381" y="50800"/>
                    <a:pt x="7099300" y="45720"/>
                  </a:cubicBezTo>
                  <a:cubicBezTo>
                    <a:pt x="7094220" y="40640"/>
                    <a:pt x="7091681" y="30480"/>
                    <a:pt x="7092950" y="22860"/>
                  </a:cubicBezTo>
                  <a:cubicBezTo>
                    <a:pt x="7094220" y="16510"/>
                    <a:pt x="7100570" y="7620"/>
                    <a:pt x="7108190" y="5080"/>
                  </a:cubicBezTo>
                  <a:cubicBezTo>
                    <a:pt x="7114540" y="2540"/>
                    <a:pt x="7125970" y="2540"/>
                    <a:pt x="7131050" y="6350"/>
                  </a:cubicBezTo>
                  <a:cubicBezTo>
                    <a:pt x="7137400" y="10160"/>
                    <a:pt x="7143750" y="26670"/>
                    <a:pt x="7142481" y="27940"/>
                  </a:cubicBezTo>
                  <a:cubicBezTo>
                    <a:pt x="7141210" y="27940"/>
                    <a:pt x="7117081" y="3810"/>
                    <a:pt x="7118350" y="2540"/>
                  </a:cubicBezTo>
                  <a:cubicBezTo>
                    <a:pt x="7119620" y="1270"/>
                    <a:pt x="7131050" y="5080"/>
                    <a:pt x="7134860" y="10160"/>
                  </a:cubicBezTo>
                  <a:cubicBezTo>
                    <a:pt x="7139940" y="15240"/>
                    <a:pt x="7145020" y="30480"/>
                    <a:pt x="7141210" y="38100"/>
                  </a:cubicBezTo>
                  <a:cubicBezTo>
                    <a:pt x="7134860" y="49530"/>
                    <a:pt x="7118350" y="55880"/>
                    <a:pt x="7085331" y="63500"/>
                  </a:cubicBezTo>
                  <a:cubicBezTo>
                    <a:pt x="6899910" y="101600"/>
                    <a:pt x="5753100" y="52070"/>
                    <a:pt x="5161280" y="53340"/>
                  </a:cubicBezTo>
                  <a:cubicBezTo>
                    <a:pt x="4653280" y="54610"/>
                    <a:pt x="4254500" y="55880"/>
                    <a:pt x="3743960" y="66040"/>
                  </a:cubicBezTo>
                  <a:cubicBezTo>
                    <a:pt x="3143250" y="77470"/>
                    <a:pt x="2399030" y="114300"/>
                    <a:pt x="1783080" y="123190"/>
                  </a:cubicBezTo>
                  <a:cubicBezTo>
                    <a:pt x="1236980" y="132080"/>
                    <a:pt x="506730" y="116840"/>
                    <a:pt x="232410" y="124460"/>
                  </a:cubicBezTo>
                  <a:cubicBezTo>
                    <a:pt x="133350" y="127000"/>
                    <a:pt x="64770" y="147320"/>
                    <a:pt x="29210" y="134620"/>
                  </a:cubicBezTo>
                  <a:cubicBezTo>
                    <a:pt x="13970" y="129540"/>
                    <a:pt x="1270" y="118110"/>
                    <a:pt x="1270" y="109220"/>
                  </a:cubicBezTo>
                  <a:cubicBezTo>
                    <a:pt x="0" y="101600"/>
                    <a:pt x="24130" y="85090"/>
                    <a:pt x="24130" y="850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38200" y="7434262"/>
            <a:ext cx="7832407" cy="237172"/>
            <a:chOff x="0" y="0"/>
            <a:chExt cx="10443210" cy="316230"/>
          </a:xfrm>
        </p:grpSpPr>
        <p:sp>
          <p:nvSpPr>
            <p:cNvPr id="28" name="Freeform 28"/>
            <p:cNvSpPr/>
            <p:nvPr/>
          </p:nvSpPr>
          <p:spPr>
            <a:xfrm>
              <a:off x="48260" y="39370"/>
              <a:ext cx="10344150" cy="246380"/>
            </a:xfrm>
            <a:custGeom>
              <a:avLst/>
              <a:gdLst/>
              <a:ahLst/>
              <a:cxnLst/>
              <a:rect l="l" t="t" r="r" b="b"/>
              <a:pathLst>
                <a:path w="10344150" h="246380">
                  <a:moveTo>
                    <a:pt x="31750" y="140970"/>
                  </a:moveTo>
                  <a:cubicBezTo>
                    <a:pt x="753110" y="194310"/>
                    <a:pt x="1832610" y="190500"/>
                    <a:pt x="2505710" y="175260"/>
                  </a:cubicBezTo>
                  <a:cubicBezTo>
                    <a:pt x="3101340" y="161290"/>
                    <a:pt x="3727450" y="105410"/>
                    <a:pt x="4187190" y="93980"/>
                  </a:cubicBezTo>
                  <a:cubicBezTo>
                    <a:pt x="4507230" y="86360"/>
                    <a:pt x="4789170" y="86360"/>
                    <a:pt x="5001260" y="92710"/>
                  </a:cubicBezTo>
                  <a:cubicBezTo>
                    <a:pt x="5138420" y="97790"/>
                    <a:pt x="5199380" y="110490"/>
                    <a:pt x="5339080" y="115570"/>
                  </a:cubicBezTo>
                  <a:cubicBezTo>
                    <a:pt x="5566410" y="123190"/>
                    <a:pt x="5980430" y="124460"/>
                    <a:pt x="6236970" y="116840"/>
                  </a:cubicBezTo>
                  <a:cubicBezTo>
                    <a:pt x="6428740" y="110490"/>
                    <a:pt x="6567170" y="90170"/>
                    <a:pt x="6741160" y="83820"/>
                  </a:cubicBezTo>
                  <a:cubicBezTo>
                    <a:pt x="6930390" y="77470"/>
                    <a:pt x="7071360" y="86360"/>
                    <a:pt x="7331710" y="81280"/>
                  </a:cubicBezTo>
                  <a:cubicBezTo>
                    <a:pt x="7837170" y="72390"/>
                    <a:pt x="9017000" y="11430"/>
                    <a:pt x="9563100" y="11430"/>
                  </a:cubicBezTo>
                  <a:cubicBezTo>
                    <a:pt x="9881870" y="11430"/>
                    <a:pt x="10242550" y="0"/>
                    <a:pt x="10318750" y="34290"/>
                  </a:cubicBezTo>
                  <a:cubicBezTo>
                    <a:pt x="10335260" y="41910"/>
                    <a:pt x="10344150" y="53340"/>
                    <a:pt x="10342880" y="62230"/>
                  </a:cubicBezTo>
                  <a:cubicBezTo>
                    <a:pt x="10342880" y="69850"/>
                    <a:pt x="10322560" y="86360"/>
                    <a:pt x="10314940" y="85090"/>
                  </a:cubicBezTo>
                  <a:cubicBezTo>
                    <a:pt x="10306050" y="83820"/>
                    <a:pt x="10290810" y="63500"/>
                    <a:pt x="10293350" y="55880"/>
                  </a:cubicBezTo>
                  <a:cubicBezTo>
                    <a:pt x="10294620" y="46990"/>
                    <a:pt x="10314940" y="34290"/>
                    <a:pt x="10323830" y="35560"/>
                  </a:cubicBezTo>
                  <a:cubicBezTo>
                    <a:pt x="10331450" y="36830"/>
                    <a:pt x="10344150" y="50800"/>
                    <a:pt x="10342880" y="59690"/>
                  </a:cubicBezTo>
                  <a:cubicBezTo>
                    <a:pt x="10342880" y="67310"/>
                    <a:pt x="10333990" y="78740"/>
                    <a:pt x="10317480" y="85090"/>
                  </a:cubicBezTo>
                  <a:cubicBezTo>
                    <a:pt x="10255250" y="110490"/>
                    <a:pt x="9966960" y="66040"/>
                    <a:pt x="9785350" y="62230"/>
                  </a:cubicBezTo>
                  <a:cubicBezTo>
                    <a:pt x="9597390" y="58420"/>
                    <a:pt x="9455150" y="59690"/>
                    <a:pt x="9207500" y="64770"/>
                  </a:cubicBezTo>
                  <a:cubicBezTo>
                    <a:pt x="8760460" y="74930"/>
                    <a:pt x="7780020" y="123190"/>
                    <a:pt x="7331710" y="132080"/>
                  </a:cubicBezTo>
                  <a:cubicBezTo>
                    <a:pt x="7080250" y="137160"/>
                    <a:pt x="6931660" y="128270"/>
                    <a:pt x="6743700" y="134620"/>
                  </a:cubicBezTo>
                  <a:cubicBezTo>
                    <a:pt x="6568440" y="140970"/>
                    <a:pt x="6430010" y="161290"/>
                    <a:pt x="6236970" y="167640"/>
                  </a:cubicBezTo>
                  <a:cubicBezTo>
                    <a:pt x="5980430" y="175260"/>
                    <a:pt x="5565140" y="173990"/>
                    <a:pt x="5337810" y="166370"/>
                  </a:cubicBezTo>
                  <a:cubicBezTo>
                    <a:pt x="5198110" y="161290"/>
                    <a:pt x="5137150" y="148590"/>
                    <a:pt x="5001260" y="143510"/>
                  </a:cubicBezTo>
                  <a:cubicBezTo>
                    <a:pt x="4789170" y="137160"/>
                    <a:pt x="4508500" y="137160"/>
                    <a:pt x="4188460" y="144780"/>
                  </a:cubicBezTo>
                  <a:cubicBezTo>
                    <a:pt x="3728720" y="156210"/>
                    <a:pt x="3105150" y="212090"/>
                    <a:pt x="2505710" y="226060"/>
                  </a:cubicBezTo>
                  <a:cubicBezTo>
                    <a:pt x="1821180" y="241300"/>
                    <a:pt x="690880" y="246380"/>
                    <a:pt x="303530" y="223520"/>
                  </a:cubicBezTo>
                  <a:cubicBezTo>
                    <a:pt x="163830" y="214630"/>
                    <a:pt x="57150" y="215900"/>
                    <a:pt x="19050" y="189230"/>
                  </a:cubicBezTo>
                  <a:cubicBezTo>
                    <a:pt x="6350" y="180340"/>
                    <a:pt x="0" y="163830"/>
                    <a:pt x="2540" y="156210"/>
                  </a:cubicBezTo>
                  <a:cubicBezTo>
                    <a:pt x="5080" y="148590"/>
                    <a:pt x="31750" y="140970"/>
                    <a:pt x="31750" y="140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56298" y="7838122"/>
            <a:ext cx="883920" cy="166688"/>
            <a:chOff x="0" y="0"/>
            <a:chExt cx="1178560" cy="222250"/>
          </a:xfrm>
        </p:grpSpPr>
        <p:sp>
          <p:nvSpPr>
            <p:cNvPr id="30" name="Freeform 30"/>
            <p:cNvSpPr/>
            <p:nvPr/>
          </p:nvSpPr>
          <p:spPr>
            <a:xfrm>
              <a:off x="46990" y="50800"/>
              <a:ext cx="1080770" cy="120650"/>
            </a:xfrm>
            <a:custGeom>
              <a:avLst/>
              <a:gdLst/>
              <a:ahLst/>
              <a:cxnLst/>
              <a:rect l="l" t="t" r="r" b="b"/>
              <a:pathLst>
                <a:path w="1080770" h="120650">
                  <a:moveTo>
                    <a:pt x="34290" y="0"/>
                  </a:moveTo>
                  <a:cubicBezTo>
                    <a:pt x="383540" y="60960"/>
                    <a:pt x="889000" y="15240"/>
                    <a:pt x="1008380" y="45720"/>
                  </a:cubicBezTo>
                  <a:cubicBezTo>
                    <a:pt x="1045210" y="55880"/>
                    <a:pt x="1069340" y="69850"/>
                    <a:pt x="1076960" y="82550"/>
                  </a:cubicBezTo>
                  <a:cubicBezTo>
                    <a:pt x="1080770" y="90170"/>
                    <a:pt x="1079500" y="100330"/>
                    <a:pt x="1076960" y="106680"/>
                  </a:cubicBezTo>
                  <a:cubicBezTo>
                    <a:pt x="1073150" y="113030"/>
                    <a:pt x="1062990" y="120650"/>
                    <a:pt x="1056640" y="119380"/>
                  </a:cubicBezTo>
                  <a:cubicBezTo>
                    <a:pt x="1047750" y="119380"/>
                    <a:pt x="1028700" y="102870"/>
                    <a:pt x="1028700" y="95250"/>
                  </a:cubicBezTo>
                  <a:cubicBezTo>
                    <a:pt x="1028700" y="86360"/>
                    <a:pt x="1046480" y="68580"/>
                    <a:pt x="1055370" y="68580"/>
                  </a:cubicBezTo>
                  <a:cubicBezTo>
                    <a:pt x="1062990" y="68580"/>
                    <a:pt x="1080770" y="87630"/>
                    <a:pt x="1079500" y="96520"/>
                  </a:cubicBezTo>
                  <a:cubicBezTo>
                    <a:pt x="1079500" y="104140"/>
                    <a:pt x="1061720" y="118110"/>
                    <a:pt x="1051560" y="119380"/>
                  </a:cubicBezTo>
                  <a:cubicBezTo>
                    <a:pt x="1037590" y="120650"/>
                    <a:pt x="1031240" y="102870"/>
                    <a:pt x="1005840" y="96520"/>
                  </a:cubicBezTo>
                  <a:cubicBezTo>
                    <a:pt x="904240" y="71120"/>
                    <a:pt x="384810" y="111760"/>
                    <a:pt x="209550" y="91440"/>
                  </a:cubicBezTo>
                  <a:cubicBezTo>
                    <a:pt x="120650" y="81280"/>
                    <a:pt x="36830" y="68580"/>
                    <a:pt x="12700" y="45720"/>
                  </a:cubicBezTo>
                  <a:cubicBezTo>
                    <a:pt x="2540" y="35560"/>
                    <a:pt x="0" y="20320"/>
                    <a:pt x="3810" y="12700"/>
                  </a:cubicBezTo>
                  <a:cubicBezTo>
                    <a:pt x="6350" y="5080"/>
                    <a:pt x="34290" y="0"/>
                    <a:pt x="3429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8459152" y="4954905"/>
            <a:ext cx="1420177" cy="2385060"/>
            <a:chOff x="0" y="0"/>
            <a:chExt cx="1893570" cy="3180080"/>
          </a:xfrm>
        </p:grpSpPr>
        <p:sp>
          <p:nvSpPr>
            <p:cNvPr id="32" name="Freeform 32"/>
            <p:cNvSpPr/>
            <p:nvPr/>
          </p:nvSpPr>
          <p:spPr>
            <a:xfrm>
              <a:off x="46990" y="44450"/>
              <a:ext cx="1798320" cy="3087370"/>
            </a:xfrm>
            <a:custGeom>
              <a:avLst/>
              <a:gdLst/>
              <a:ahLst/>
              <a:cxnLst/>
              <a:rect l="l" t="t" r="r" b="b"/>
              <a:pathLst>
                <a:path w="1798320" h="3087370">
                  <a:moveTo>
                    <a:pt x="8890" y="3041650"/>
                  </a:moveTo>
                  <a:cubicBezTo>
                    <a:pt x="200660" y="2848610"/>
                    <a:pt x="237490" y="2800350"/>
                    <a:pt x="278130" y="2741930"/>
                  </a:cubicBezTo>
                  <a:cubicBezTo>
                    <a:pt x="325120" y="2674620"/>
                    <a:pt x="377190" y="2593340"/>
                    <a:pt x="417830" y="2514600"/>
                  </a:cubicBezTo>
                  <a:cubicBezTo>
                    <a:pt x="458470" y="2435860"/>
                    <a:pt x="485140" y="2360930"/>
                    <a:pt x="520700" y="2268220"/>
                  </a:cubicBezTo>
                  <a:cubicBezTo>
                    <a:pt x="565150" y="2152650"/>
                    <a:pt x="613410" y="2006600"/>
                    <a:pt x="656590" y="1874520"/>
                  </a:cubicBezTo>
                  <a:cubicBezTo>
                    <a:pt x="702310" y="1739900"/>
                    <a:pt x="753110" y="1586230"/>
                    <a:pt x="786130" y="1465580"/>
                  </a:cubicBezTo>
                  <a:cubicBezTo>
                    <a:pt x="812800" y="1372870"/>
                    <a:pt x="820420" y="1304290"/>
                    <a:pt x="848360" y="1215390"/>
                  </a:cubicBezTo>
                  <a:cubicBezTo>
                    <a:pt x="881380" y="1109980"/>
                    <a:pt x="935990" y="979170"/>
                    <a:pt x="980440" y="877570"/>
                  </a:cubicBezTo>
                  <a:cubicBezTo>
                    <a:pt x="1018540" y="791210"/>
                    <a:pt x="1055370" y="713740"/>
                    <a:pt x="1097280" y="641350"/>
                  </a:cubicBezTo>
                  <a:cubicBezTo>
                    <a:pt x="1136650" y="575310"/>
                    <a:pt x="1177290" y="515620"/>
                    <a:pt x="1224280" y="457200"/>
                  </a:cubicBezTo>
                  <a:cubicBezTo>
                    <a:pt x="1273810" y="396240"/>
                    <a:pt x="1325880" y="347980"/>
                    <a:pt x="1390650" y="285750"/>
                  </a:cubicBezTo>
                  <a:cubicBezTo>
                    <a:pt x="1474470" y="205740"/>
                    <a:pt x="1643380" y="43180"/>
                    <a:pt x="1692910" y="22860"/>
                  </a:cubicBezTo>
                  <a:cubicBezTo>
                    <a:pt x="1705610" y="17780"/>
                    <a:pt x="1714500" y="16510"/>
                    <a:pt x="1720850" y="20320"/>
                  </a:cubicBezTo>
                  <a:cubicBezTo>
                    <a:pt x="1728470" y="25400"/>
                    <a:pt x="1737360" y="44450"/>
                    <a:pt x="1732280" y="52070"/>
                  </a:cubicBezTo>
                  <a:cubicBezTo>
                    <a:pt x="1722120" y="68580"/>
                    <a:pt x="1657350" y="57150"/>
                    <a:pt x="1602740" y="69850"/>
                  </a:cubicBezTo>
                  <a:cubicBezTo>
                    <a:pt x="1507490" y="93980"/>
                    <a:pt x="1271270" y="208280"/>
                    <a:pt x="1216660" y="208280"/>
                  </a:cubicBezTo>
                  <a:cubicBezTo>
                    <a:pt x="1202690" y="209550"/>
                    <a:pt x="1193800" y="207010"/>
                    <a:pt x="1189990" y="200660"/>
                  </a:cubicBezTo>
                  <a:cubicBezTo>
                    <a:pt x="1184910" y="193040"/>
                    <a:pt x="1182370" y="177800"/>
                    <a:pt x="1191260" y="166370"/>
                  </a:cubicBezTo>
                  <a:cubicBezTo>
                    <a:pt x="1224280" y="124460"/>
                    <a:pt x="1506220" y="46990"/>
                    <a:pt x="1609090" y="22860"/>
                  </a:cubicBezTo>
                  <a:cubicBezTo>
                    <a:pt x="1666240" y="10160"/>
                    <a:pt x="1717040" y="0"/>
                    <a:pt x="1746250" y="6350"/>
                  </a:cubicBezTo>
                  <a:cubicBezTo>
                    <a:pt x="1760220" y="8890"/>
                    <a:pt x="1767840" y="11430"/>
                    <a:pt x="1775460" y="22860"/>
                  </a:cubicBezTo>
                  <a:cubicBezTo>
                    <a:pt x="1790700" y="44450"/>
                    <a:pt x="1798320" y="101600"/>
                    <a:pt x="1795780" y="156210"/>
                  </a:cubicBezTo>
                  <a:cubicBezTo>
                    <a:pt x="1790700" y="247650"/>
                    <a:pt x="1703070" y="454660"/>
                    <a:pt x="1699260" y="519430"/>
                  </a:cubicBezTo>
                  <a:cubicBezTo>
                    <a:pt x="1697990" y="543560"/>
                    <a:pt x="1709420" y="557530"/>
                    <a:pt x="1705610" y="567690"/>
                  </a:cubicBezTo>
                  <a:cubicBezTo>
                    <a:pt x="1703070" y="575310"/>
                    <a:pt x="1694180" y="581660"/>
                    <a:pt x="1686560" y="582930"/>
                  </a:cubicBezTo>
                  <a:cubicBezTo>
                    <a:pt x="1680210" y="584200"/>
                    <a:pt x="1668780" y="581660"/>
                    <a:pt x="1663700" y="576580"/>
                  </a:cubicBezTo>
                  <a:cubicBezTo>
                    <a:pt x="1659890" y="571500"/>
                    <a:pt x="1656080" y="560070"/>
                    <a:pt x="1657350" y="553720"/>
                  </a:cubicBezTo>
                  <a:cubicBezTo>
                    <a:pt x="1658620" y="546100"/>
                    <a:pt x="1666240" y="537210"/>
                    <a:pt x="1672590" y="534670"/>
                  </a:cubicBezTo>
                  <a:cubicBezTo>
                    <a:pt x="1678940" y="532130"/>
                    <a:pt x="1690370" y="533400"/>
                    <a:pt x="1695450" y="537210"/>
                  </a:cubicBezTo>
                  <a:cubicBezTo>
                    <a:pt x="1701800" y="539750"/>
                    <a:pt x="1708150" y="549910"/>
                    <a:pt x="1708150" y="557530"/>
                  </a:cubicBezTo>
                  <a:cubicBezTo>
                    <a:pt x="1706880" y="565150"/>
                    <a:pt x="1696720" y="579120"/>
                    <a:pt x="1689100" y="582930"/>
                  </a:cubicBezTo>
                  <a:cubicBezTo>
                    <a:pt x="1682750" y="585470"/>
                    <a:pt x="1672590" y="584200"/>
                    <a:pt x="1666240" y="577850"/>
                  </a:cubicBezTo>
                  <a:cubicBezTo>
                    <a:pt x="1656080" y="567690"/>
                    <a:pt x="1651000" y="535940"/>
                    <a:pt x="1652270" y="501650"/>
                  </a:cubicBezTo>
                  <a:cubicBezTo>
                    <a:pt x="1654810" y="427990"/>
                    <a:pt x="1734820" y="237490"/>
                    <a:pt x="1744980" y="156210"/>
                  </a:cubicBezTo>
                  <a:cubicBezTo>
                    <a:pt x="1750060" y="113030"/>
                    <a:pt x="1760220" y="71120"/>
                    <a:pt x="1742440" y="55880"/>
                  </a:cubicBezTo>
                  <a:cubicBezTo>
                    <a:pt x="1724660" y="39370"/>
                    <a:pt x="1673860" y="58420"/>
                    <a:pt x="1626870" y="71120"/>
                  </a:cubicBezTo>
                  <a:cubicBezTo>
                    <a:pt x="1544320" y="91440"/>
                    <a:pt x="1381760" y="170180"/>
                    <a:pt x="1304290" y="190500"/>
                  </a:cubicBezTo>
                  <a:cubicBezTo>
                    <a:pt x="1262380" y="203200"/>
                    <a:pt x="1224280" y="214630"/>
                    <a:pt x="1205230" y="209550"/>
                  </a:cubicBezTo>
                  <a:cubicBezTo>
                    <a:pt x="1195070" y="207010"/>
                    <a:pt x="1188720" y="201930"/>
                    <a:pt x="1186180" y="195580"/>
                  </a:cubicBezTo>
                  <a:cubicBezTo>
                    <a:pt x="1183640" y="189230"/>
                    <a:pt x="1182370" y="179070"/>
                    <a:pt x="1187450" y="171450"/>
                  </a:cubicBezTo>
                  <a:cubicBezTo>
                    <a:pt x="1205230" y="146050"/>
                    <a:pt x="1314450" y="110490"/>
                    <a:pt x="1383030" y="86360"/>
                  </a:cubicBezTo>
                  <a:cubicBezTo>
                    <a:pt x="1452880" y="59690"/>
                    <a:pt x="1539240" y="29210"/>
                    <a:pt x="1601470" y="20320"/>
                  </a:cubicBezTo>
                  <a:cubicBezTo>
                    <a:pt x="1644650" y="12700"/>
                    <a:pt x="1695450" y="5080"/>
                    <a:pt x="1715770" y="17780"/>
                  </a:cubicBezTo>
                  <a:cubicBezTo>
                    <a:pt x="1727200" y="25400"/>
                    <a:pt x="1734820" y="36830"/>
                    <a:pt x="1732280" y="52070"/>
                  </a:cubicBezTo>
                  <a:cubicBezTo>
                    <a:pt x="1722120" y="101600"/>
                    <a:pt x="1511300" y="241300"/>
                    <a:pt x="1426210" y="321310"/>
                  </a:cubicBezTo>
                  <a:cubicBezTo>
                    <a:pt x="1363980" y="382270"/>
                    <a:pt x="1314450" y="427990"/>
                    <a:pt x="1266190" y="485140"/>
                  </a:cubicBezTo>
                  <a:cubicBezTo>
                    <a:pt x="1219200" y="542290"/>
                    <a:pt x="1181100" y="600710"/>
                    <a:pt x="1141730" y="666750"/>
                  </a:cubicBezTo>
                  <a:cubicBezTo>
                    <a:pt x="1099820" y="736600"/>
                    <a:pt x="1065530" y="811530"/>
                    <a:pt x="1027430" y="896620"/>
                  </a:cubicBezTo>
                  <a:cubicBezTo>
                    <a:pt x="984250" y="995680"/>
                    <a:pt x="930910" y="1123950"/>
                    <a:pt x="897890" y="1228090"/>
                  </a:cubicBezTo>
                  <a:cubicBezTo>
                    <a:pt x="868680" y="1316990"/>
                    <a:pt x="861060" y="1388110"/>
                    <a:pt x="834390" y="1483360"/>
                  </a:cubicBezTo>
                  <a:cubicBezTo>
                    <a:pt x="800100" y="1604010"/>
                    <a:pt x="749300" y="1758950"/>
                    <a:pt x="703580" y="1893570"/>
                  </a:cubicBezTo>
                  <a:cubicBezTo>
                    <a:pt x="659130" y="2026920"/>
                    <a:pt x="610870" y="2172970"/>
                    <a:pt x="567690" y="2288540"/>
                  </a:cubicBezTo>
                  <a:cubicBezTo>
                    <a:pt x="530860" y="2382520"/>
                    <a:pt x="500380" y="2462530"/>
                    <a:pt x="462280" y="2538730"/>
                  </a:cubicBezTo>
                  <a:cubicBezTo>
                    <a:pt x="427990" y="2607310"/>
                    <a:pt x="396240" y="2661920"/>
                    <a:pt x="354330" y="2724150"/>
                  </a:cubicBezTo>
                  <a:cubicBezTo>
                    <a:pt x="307340" y="2792730"/>
                    <a:pt x="250190" y="2870200"/>
                    <a:pt x="194310" y="2932430"/>
                  </a:cubicBezTo>
                  <a:cubicBezTo>
                    <a:pt x="143510" y="2988310"/>
                    <a:pt x="72390" y="3074670"/>
                    <a:pt x="36830" y="3083560"/>
                  </a:cubicBezTo>
                  <a:cubicBezTo>
                    <a:pt x="24130" y="3087370"/>
                    <a:pt x="8890" y="3082290"/>
                    <a:pt x="3810" y="3075940"/>
                  </a:cubicBezTo>
                  <a:cubicBezTo>
                    <a:pt x="0" y="3068320"/>
                    <a:pt x="8890" y="3041650"/>
                    <a:pt x="8890" y="30416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80245" y="4595812"/>
            <a:ext cx="1042988" cy="902970"/>
            <a:chOff x="0" y="0"/>
            <a:chExt cx="1390650" cy="1203960"/>
          </a:xfrm>
        </p:grpSpPr>
        <p:sp>
          <p:nvSpPr>
            <p:cNvPr id="34" name="Freeform 34"/>
            <p:cNvSpPr/>
            <p:nvPr/>
          </p:nvSpPr>
          <p:spPr>
            <a:xfrm>
              <a:off x="46990" y="44450"/>
              <a:ext cx="1295400" cy="1112520"/>
            </a:xfrm>
            <a:custGeom>
              <a:avLst/>
              <a:gdLst/>
              <a:ahLst/>
              <a:cxnLst/>
              <a:rect l="l" t="t" r="r" b="b"/>
              <a:pathLst>
                <a:path w="1295400" h="1112520">
                  <a:moveTo>
                    <a:pt x="96520" y="844550"/>
                  </a:moveTo>
                  <a:cubicBezTo>
                    <a:pt x="431800" y="963930"/>
                    <a:pt x="461010" y="803910"/>
                    <a:pt x="532130" y="699770"/>
                  </a:cubicBezTo>
                  <a:cubicBezTo>
                    <a:pt x="624840" y="563880"/>
                    <a:pt x="793750" y="342900"/>
                    <a:pt x="876300" y="248920"/>
                  </a:cubicBezTo>
                  <a:cubicBezTo>
                    <a:pt x="916940" y="200660"/>
                    <a:pt x="941070" y="175260"/>
                    <a:pt x="974090" y="147320"/>
                  </a:cubicBezTo>
                  <a:cubicBezTo>
                    <a:pt x="1003300" y="123190"/>
                    <a:pt x="1031240" y="107950"/>
                    <a:pt x="1064260" y="87630"/>
                  </a:cubicBezTo>
                  <a:cubicBezTo>
                    <a:pt x="1103630" y="62230"/>
                    <a:pt x="1159510" y="20320"/>
                    <a:pt x="1196340" y="10160"/>
                  </a:cubicBezTo>
                  <a:cubicBezTo>
                    <a:pt x="1219200" y="2540"/>
                    <a:pt x="1242060" y="0"/>
                    <a:pt x="1257300" y="8890"/>
                  </a:cubicBezTo>
                  <a:cubicBezTo>
                    <a:pt x="1273810" y="17780"/>
                    <a:pt x="1290320" y="41910"/>
                    <a:pt x="1292860" y="59690"/>
                  </a:cubicBezTo>
                  <a:cubicBezTo>
                    <a:pt x="1295400" y="77470"/>
                    <a:pt x="1282700" y="105410"/>
                    <a:pt x="1270000" y="116840"/>
                  </a:cubicBezTo>
                  <a:cubicBezTo>
                    <a:pt x="1261110" y="127000"/>
                    <a:pt x="1244600" y="132080"/>
                    <a:pt x="1231900" y="133350"/>
                  </a:cubicBezTo>
                  <a:cubicBezTo>
                    <a:pt x="1217930" y="134620"/>
                    <a:pt x="1201420" y="130810"/>
                    <a:pt x="1191260" y="121920"/>
                  </a:cubicBezTo>
                  <a:cubicBezTo>
                    <a:pt x="1177290" y="111760"/>
                    <a:pt x="1162050" y="86360"/>
                    <a:pt x="1162050" y="68580"/>
                  </a:cubicBezTo>
                  <a:cubicBezTo>
                    <a:pt x="1160780" y="49530"/>
                    <a:pt x="1174750" y="24130"/>
                    <a:pt x="1189990" y="12700"/>
                  </a:cubicBezTo>
                  <a:cubicBezTo>
                    <a:pt x="1205230" y="2540"/>
                    <a:pt x="1234440" y="0"/>
                    <a:pt x="1250950" y="6350"/>
                  </a:cubicBezTo>
                  <a:cubicBezTo>
                    <a:pt x="1267460" y="12700"/>
                    <a:pt x="1287780" y="35560"/>
                    <a:pt x="1291590" y="52070"/>
                  </a:cubicBezTo>
                  <a:cubicBezTo>
                    <a:pt x="1295400" y="69850"/>
                    <a:pt x="1291590" y="92710"/>
                    <a:pt x="1275080" y="111760"/>
                  </a:cubicBezTo>
                  <a:cubicBezTo>
                    <a:pt x="1244600" y="152400"/>
                    <a:pt x="1113790" y="191770"/>
                    <a:pt x="1060450" y="233680"/>
                  </a:cubicBezTo>
                  <a:cubicBezTo>
                    <a:pt x="1021080" y="262890"/>
                    <a:pt x="1004570" y="283210"/>
                    <a:pt x="970280" y="322580"/>
                  </a:cubicBezTo>
                  <a:cubicBezTo>
                    <a:pt x="911860" y="389890"/>
                    <a:pt x="829310" y="504190"/>
                    <a:pt x="753110" y="610870"/>
                  </a:cubicBezTo>
                  <a:cubicBezTo>
                    <a:pt x="661670" y="737870"/>
                    <a:pt x="544830" y="960120"/>
                    <a:pt x="463550" y="1038860"/>
                  </a:cubicBezTo>
                  <a:cubicBezTo>
                    <a:pt x="422910" y="1078230"/>
                    <a:pt x="391160" y="1103630"/>
                    <a:pt x="351790" y="1107440"/>
                  </a:cubicBezTo>
                  <a:cubicBezTo>
                    <a:pt x="311150" y="1112520"/>
                    <a:pt x="270510" y="1085850"/>
                    <a:pt x="223520" y="1062990"/>
                  </a:cubicBezTo>
                  <a:cubicBezTo>
                    <a:pt x="160020" y="1032510"/>
                    <a:pt x="35560" y="963930"/>
                    <a:pt x="10160" y="925830"/>
                  </a:cubicBezTo>
                  <a:cubicBezTo>
                    <a:pt x="0" y="910590"/>
                    <a:pt x="1270" y="896620"/>
                    <a:pt x="3810" y="883920"/>
                  </a:cubicBezTo>
                  <a:cubicBezTo>
                    <a:pt x="6350" y="869950"/>
                    <a:pt x="17780" y="854710"/>
                    <a:pt x="26670" y="847090"/>
                  </a:cubicBezTo>
                  <a:cubicBezTo>
                    <a:pt x="35560" y="839470"/>
                    <a:pt x="44450" y="835660"/>
                    <a:pt x="54610" y="835660"/>
                  </a:cubicBezTo>
                  <a:cubicBezTo>
                    <a:pt x="67310" y="834390"/>
                    <a:pt x="96520" y="844550"/>
                    <a:pt x="96520" y="8445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580245" y="6367844"/>
            <a:ext cx="7868742" cy="1636966"/>
            <a:chOff x="0" y="0"/>
            <a:chExt cx="10491656" cy="2182622"/>
          </a:xfrm>
        </p:grpSpPr>
        <p:grpSp>
          <p:nvGrpSpPr>
            <p:cNvPr id="36" name="Group 36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29684" y="-1399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通过题干中有中文释义的定位词定位信息，再根据提示词led to明确题目要求是寻找原因，通过因果关系词because锁定信息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75267" y="9379833"/>
            <a:ext cx="18438535" cy="355430"/>
            <a:chOff x="0" y="0"/>
            <a:chExt cx="24584713" cy="473907"/>
          </a:xfrm>
        </p:grpSpPr>
        <p:sp>
          <p:nvSpPr>
            <p:cNvPr id="3" name="AutoShape 3"/>
            <p:cNvSpPr/>
            <p:nvPr/>
          </p:nvSpPr>
          <p:spPr>
            <a:xfrm flipV="1">
              <a:off x="2252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 flipV="1">
              <a:off x="2395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flipV="1">
              <a:off x="45654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V="1">
              <a:off x="6735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flipV="1">
              <a:off x="89056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V="1">
              <a:off x="110757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132458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V="1">
              <a:off x="154159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175860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197561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V="1">
              <a:off x="21926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V="1">
              <a:off x="240963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26266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284365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V="1">
              <a:off x="306066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327767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V="1">
              <a:off x="349468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flipV="1">
              <a:off x="37116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flipV="1">
              <a:off x="392870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V="1">
              <a:off x="41457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V="1">
              <a:off x="436271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45797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47967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501374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52307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V="1">
              <a:off x="544776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flipV="1">
              <a:off x="56647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V="1">
              <a:off x="588178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flipV="1">
              <a:off x="60987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flipV="1">
              <a:off x="631580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flipV="1">
              <a:off x="653281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V="1">
              <a:off x="67498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flipV="1">
              <a:off x="696683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flipV="1">
              <a:off x="71838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flipV="1">
              <a:off x="740085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flipV="1">
              <a:off x="76178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flipV="1">
              <a:off x="783487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80518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flipV="1">
              <a:off x="82688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flipV="1">
              <a:off x="848590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AutoShape 43"/>
            <p:cNvSpPr/>
            <p:nvPr/>
          </p:nvSpPr>
          <p:spPr>
            <a:xfrm flipV="1">
              <a:off x="87029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AutoShape 44"/>
            <p:cNvSpPr/>
            <p:nvPr/>
          </p:nvSpPr>
          <p:spPr>
            <a:xfrm flipV="1">
              <a:off x="891992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flipV="1">
              <a:off x="91369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6" name="AutoShape 46"/>
            <p:cNvSpPr/>
            <p:nvPr/>
          </p:nvSpPr>
          <p:spPr>
            <a:xfrm flipV="1">
              <a:off x="935393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7" name="AutoShape 47"/>
            <p:cNvSpPr/>
            <p:nvPr/>
          </p:nvSpPr>
          <p:spPr>
            <a:xfrm flipV="1">
              <a:off x="95709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flipV="1">
              <a:off x="978795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49"/>
            <p:cNvSpPr/>
            <p:nvPr/>
          </p:nvSpPr>
          <p:spPr>
            <a:xfrm flipV="1">
              <a:off x="100049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50"/>
            <p:cNvSpPr/>
            <p:nvPr/>
          </p:nvSpPr>
          <p:spPr>
            <a:xfrm flipV="1">
              <a:off x="102219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flipV="1">
              <a:off x="1043898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 flipV="1">
              <a:off x="106559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53"/>
            <p:cNvSpPr/>
            <p:nvPr/>
          </p:nvSpPr>
          <p:spPr>
            <a:xfrm flipV="1">
              <a:off x="1087300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flipV="1">
              <a:off x="110900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55"/>
            <p:cNvSpPr/>
            <p:nvPr/>
          </p:nvSpPr>
          <p:spPr>
            <a:xfrm flipV="1">
              <a:off x="1130702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AutoShape 56"/>
            <p:cNvSpPr/>
            <p:nvPr/>
          </p:nvSpPr>
          <p:spPr>
            <a:xfrm flipV="1">
              <a:off x="115240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flipV="1">
              <a:off x="1174104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8" name="AutoShape 58"/>
            <p:cNvSpPr/>
            <p:nvPr/>
          </p:nvSpPr>
          <p:spPr>
            <a:xfrm flipV="1">
              <a:off x="1195805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9" name="AutoShape 59"/>
            <p:cNvSpPr/>
            <p:nvPr/>
          </p:nvSpPr>
          <p:spPr>
            <a:xfrm flipV="1">
              <a:off x="121750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AutoShape 60"/>
            <p:cNvSpPr/>
            <p:nvPr/>
          </p:nvSpPr>
          <p:spPr>
            <a:xfrm flipV="1">
              <a:off x="1239207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1" name="AutoShape 61"/>
            <p:cNvSpPr/>
            <p:nvPr/>
          </p:nvSpPr>
          <p:spPr>
            <a:xfrm flipV="1">
              <a:off x="126090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62"/>
            <p:cNvSpPr/>
            <p:nvPr/>
          </p:nvSpPr>
          <p:spPr>
            <a:xfrm flipV="1">
              <a:off x="1282609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3" name="AutoShape 63"/>
            <p:cNvSpPr/>
            <p:nvPr/>
          </p:nvSpPr>
          <p:spPr>
            <a:xfrm flipV="1">
              <a:off x="130431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AutoShape 64"/>
            <p:cNvSpPr/>
            <p:nvPr/>
          </p:nvSpPr>
          <p:spPr>
            <a:xfrm flipV="1">
              <a:off x="1326011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65"/>
            <p:cNvSpPr/>
            <p:nvPr/>
          </p:nvSpPr>
          <p:spPr>
            <a:xfrm flipV="1">
              <a:off x="134771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6" name="AutoShape 66"/>
            <p:cNvSpPr/>
            <p:nvPr/>
          </p:nvSpPr>
          <p:spPr>
            <a:xfrm flipV="1">
              <a:off x="1369413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7" name="AutoShape 67"/>
            <p:cNvSpPr/>
            <p:nvPr/>
          </p:nvSpPr>
          <p:spPr>
            <a:xfrm flipV="1">
              <a:off x="1391114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68"/>
            <p:cNvSpPr/>
            <p:nvPr/>
          </p:nvSpPr>
          <p:spPr>
            <a:xfrm flipV="1">
              <a:off x="141281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AutoShape 69"/>
            <p:cNvSpPr/>
            <p:nvPr/>
          </p:nvSpPr>
          <p:spPr>
            <a:xfrm flipV="1">
              <a:off x="1434515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AutoShape 70"/>
            <p:cNvSpPr/>
            <p:nvPr/>
          </p:nvSpPr>
          <p:spPr>
            <a:xfrm flipV="1">
              <a:off x="145621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 flipV="1">
              <a:off x="1477917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 flipV="1">
              <a:off x="149961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 flipV="1">
              <a:off x="1521319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4" name="AutoShape 74"/>
            <p:cNvSpPr/>
            <p:nvPr/>
          </p:nvSpPr>
          <p:spPr>
            <a:xfrm flipV="1">
              <a:off x="154302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AutoShape 75"/>
            <p:cNvSpPr/>
            <p:nvPr/>
          </p:nvSpPr>
          <p:spPr>
            <a:xfrm flipV="1">
              <a:off x="156472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6" name="AutoShape 76"/>
            <p:cNvSpPr/>
            <p:nvPr/>
          </p:nvSpPr>
          <p:spPr>
            <a:xfrm flipV="1">
              <a:off x="1586422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7" name="AutoShape 77"/>
            <p:cNvSpPr/>
            <p:nvPr/>
          </p:nvSpPr>
          <p:spPr>
            <a:xfrm flipV="1">
              <a:off x="160812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8" name="AutoShape 78"/>
            <p:cNvSpPr/>
            <p:nvPr/>
          </p:nvSpPr>
          <p:spPr>
            <a:xfrm flipV="1">
              <a:off x="1629824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9" name="AutoShape 79"/>
            <p:cNvSpPr/>
            <p:nvPr/>
          </p:nvSpPr>
          <p:spPr>
            <a:xfrm flipV="1">
              <a:off x="165152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0" name="AutoShape 80"/>
            <p:cNvSpPr/>
            <p:nvPr/>
          </p:nvSpPr>
          <p:spPr>
            <a:xfrm flipV="1">
              <a:off x="1673226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1" name="AutoShape 81"/>
            <p:cNvSpPr/>
            <p:nvPr/>
          </p:nvSpPr>
          <p:spPr>
            <a:xfrm flipV="1">
              <a:off x="169492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2" name="AutoShape 82"/>
            <p:cNvSpPr/>
            <p:nvPr/>
          </p:nvSpPr>
          <p:spPr>
            <a:xfrm flipV="1">
              <a:off x="1716628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3" name="AutoShape 83"/>
            <p:cNvSpPr/>
            <p:nvPr/>
          </p:nvSpPr>
          <p:spPr>
            <a:xfrm flipV="1">
              <a:off x="173832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4" name="AutoShape 84"/>
            <p:cNvSpPr/>
            <p:nvPr/>
          </p:nvSpPr>
          <p:spPr>
            <a:xfrm flipV="1">
              <a:off x="176003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5" name="AutoShape 85"/>
            <p:cNvSpPr/>
            <p:nvPr/>
          </p:nvSpPr>
          <p:spPr>
            <a:xfrm flipV="1">
              <a:off x="1781731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6" name="AutoShape 86"/>
            <p:cNvSpPr/>
            <p:nvPr/>
          </p:nvSpPr>
          <p:spPr>
            <a:xfrm flipV="1">
              <a:off x="180343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7" name="AutoShape 87"/>
            <p:cNvSpPr/>
            <p:nvPr/>
          </p:nvSpPr>
          <p:spPr>
            <a:xfrm flipV="1">
              <a:off x="1825133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AutoShape 88"/>
            <p:cNvSpPr/>
            <p:nvPr/>
          </p:nvSpPr>
          <p:spPr>
            <a:xfrm flipV="1">
              <a:off x="184683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9" name="AutoShape 89"/>
            <p:cNvSpPr/>
            <p:nvPr/>
          </p:nvSpPr>
          <p:spPr>
            <a:xfrm flipV="1">
              <a:off x="1868535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0" name="AutoShape 90"/>
            <p:cNvSpPr/>
            <p:nvPr/>
          </p:nvSpPr>
          <p:spPr>
            <a:xfrm flipV="1">
              <a:off x="189023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1" name="AutoShape 91"/>
            <p:cNvSpPr/>
            <p:nvPr/>
          </p:nvSpPr>
          <p:spPr>
            <a:xfrm flipV="1">
              <a:off x="1911936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2" name="AutoShape 92"/>
            <p:cNvSpPr/>
            <p:nvPr/>
          </p:nvSpPr>
          <p:spPr>
            <a:xfrm flipV="1">
              <a:off x="1933637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3" name="AutoShape 93"/>
            <p:cNvSpPr/>
            <p:nvPr/>
          </p:nvSpPr>
          <p:spPr>
            <a:xfrm flipV="1">
              <a:off x="195533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4" name="AutoShape 94"/>
            <p:cNvSpPr/>
            <p:nvPr/>
          </p:nvSpPr>
          <p:spPr>
            <a:xfrm flipV="1">
              <a:off x="1977039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5" name="AutoShape 95"/>
            <p:cNvSpPr/>
            <p:nvPr/>
          </p:nvSpPr>
          <p:spPr>
            <a:xfrm flipV="1">
              <a:off x="199874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6" name="AutoShape 96"/>
            <p:cNvSpPr/>
            <p:nvPr/>
          </p:nvSpPr>
          <p:spPr>
            <a:xfrm flipV="1">
              <a:off x="2020441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7" name="AutoShape 97"/>
            <p:cNvSpPr/>
            <p:nvPr/>
          </p:nvSpPr>
          <p:spPr>
            <a:xfrm flipV="1">
              <a:off x="2042142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8" name="AutoShape 98"/>
            <p:cNvSpPr/>
            <p:nvPr/>
          </p:nvSpPr>
          <p:spPr>
            <a:xfrm flipV="1">
              <a:off x="2063843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9" name="AutoShape 99"/>
            <p:cNvSpPr/>
            <p:nvPr/>
          </p:nvSpPr>
          <p:spPr>
            <a:xfrm flipV="1">
              <a:off x="2085544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0" name="AutoShape 100"/>
            <p:cNvSpPr/>
            <p:nvPr/>
          </p:nvSpPr>
          <p:spPr>
            <a:xfrm flipV="1">
              <a:off x="210724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1" name="AutoShape 101"/>
            <p:cNvSpPr/>
            <p:nvPr/>
          </p:nvSpPr>
          <p:spPr>
            <a:xfrm flipV="1">
              <a:off x="2128946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2" name="AutoShape 102"/>
            <p:cNvSpPr/>
            <p:nvPr/>
          </p:nvSpPr>
          <p:spPr>
            <a:xfrm flipV="1">
              <a:off x="215064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3" name="AutoShape 103"/>
            <p:cNvSpPr/>
            <p:nvPr/>
          </p:nvSpPr>
          <p:spPr>
            <a:xfrm flipV="1">
              <a:off x="2172348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4" name="AutoShape 104"/>
            <p:cNvSpPr/>
            <p:nvPr/>
          </p:nvSpPr>
          <p:spPr>
            <a:xfrm flipV="1">
              <a:off x="219404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5" name="AutoShape 105"/>
            <p:cNvSpPr/>
            <p:nvPr/>
          </p:nvSpPr>
          <p:spPr>
            <a:xfrm flipV="1">
              <a:off x="2215750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6" name="AutoShape 106"/>
            <p:cNvSpPr/>
            <p:nvPr/>
          </p:nvSpPr>
          <p:spPr>
            <a:xfrm flipV="1">
              <a:off x="2237451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7" name="AutoShape 107"/>
            <p:cNvSpPr/>
            <p:nvPr/>
          </p:nvSpPr>
          <p:spPr>
            <a:xfrm flipV="1">
              <a:off x="2259152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8" name="AutoShape 108"/>
            <p:cNvSpPr/>
            <p:nvPr/>
          </p:nvSpPr>
          <p:spPr>
            <a:xfrm flipV="1">
              <a:off x="2280853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9" name="AutoShape 109"/>
            <p:cNvSpPr/>
            <p:nvPr/>
          </p:nvSpPr>
          <p:spPr>
            <a:xfrm flipV="1">
              <a:off x="230255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0" name="AutoShape 110"/>
            <p:cNvSpPr/>
            <p:nvPr/>
          </p:nvSpPr>
          <p:spPr>
            <a:xfrm flipV="1">
              <a:off x="2324255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1" name="AutoShape 111"/>
            <p:cNvSpPr/>
            <p:nvPr/>
          </p:nvSpPr>
          <p:spPr>
            <a:xfrm flipV="1">
              <a:off x="234595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2" name="AutoShape 112"/>
            <p:cNvSpPr/>
            <p:nvPr/>
          </p:nvSpPr>
          <p:spPr>
            <a:xfrm flipV="1">
              <a:off x="2367657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3" name="AutoShape 113"/>
            <p:cNvSpPr/>
            <p:nvPr/>
          </p:nvSpPr>
          <p:spPr>
            <a:xfrm flipV="1">
              <a:off x="2389358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4" name="AutoShape 114"/>
            <p:cNvSpPr/>
            <p:nvPr/>
          </p:nvSpPr>
          <p:spPr>
            <a:xfrm flipV="1">
              <a:off x="2411058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5" name="AutoShape 115"/>
            <p:cNvSpPr/>
            <p:nvPr/>
          </p:nvSpPr>
          <p:spPr>
            <a:xfrm flipV="1">
              <a:off x="2432759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6" name="Freeform 116"/>
          <p:cNvSpPr/>
          <p:nvPr/>
        </p:nvSpPr>
        <p:spPr>
          <a:xfrm>
            <a:off x="5872655" y="5285780"/>
            <a:ext cx="569053" cy="569053"/>
          </a:xfrm>
          <a:custGeom>
            <a:avLst/>
            <a:gdLst/>
            <a:ahLst/>
            <a:cxnLst/>
            <a:rect l="l" t="t" r="r" b="b"/>
            <a:pathLst>
              <a:path w="569053" h="569053">
                <a:moveTo>
                  <a:pt x="0" y="0"/>
                </a:moveTo>
                <a:lnTo>
                  <a:pt x="569053" y="0"/>
                </a:lnTo>
                <a:lnTo>
                  <a:pt x="569053" y="569053"/>
                </a:lnTo>
                <a:lnTo>
                  <a:pt x="0" y="56905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17" name="Group 117"/>
          <p:cNvGrpSpPr/>
          <p:nvPr/>
        </p:nvGrpSpPr>
        <p:grpSpPr>
          <a:xfrm rot="0">
            <a:off x="1469288" y="4836520"/>
            <a:ext cx="7236297" cy="268284"/>
            <a:chOff x="0" y="0"/>
            <a:chExt cx="1905856" cy="70659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1905856" cy="70659"/>
            </a:xfrm>
            <a:custGeom>
              <a:avLst/>
              <a:gdLst/>
              <a:ahLst/>
              <a:cxnLst/>
              <a:rect l="l" t="t" r="r" b="b"/>
              <a:pathLst>
                <a:path w="1905856" h="70659">
                  <a:moveTo>
                    <a:pt x="0" y="0"/>
                  </a:moveTo>
                  <a:lnTo>
                    <a:pt x="1905856" y="0"/>
                  </a:lnTo>
                  <a:lnTo>
                    <a:pt x="1905856" y="70659"/>
                  </a:lnTo>
                  <a:lnTo>
                    <a:pt x="0" y="706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9" name="TextBox 119"/>
            <p:cNvSpPr txBox="1"/>
            <p:nvPr/>
          </p:nvSpPr>
          <p:spPr>
            <a:xfrm>
              <a:off x="0" y="-38100"/>
              <a:ext cx="1905856" cy="10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20" name="Freeform 120"/>
          <p:cNvSpPr/>
          <p:nvPr/>
        </p:nvSpPr>
        <p:spPr>
          <a:xfrm>
            <a:off x="16340053" y="4050259"/>
            <a:ext cx="807005" cy="671832"/>
          </a:xfrm>
          <a:custGeom>
            <a:avLst/>
            <a:gdLst/>
            <a:ahLst/>
            <a:cxnLst/>
            <a:rect l="l" t="t" r="r" b="b"/>
            <a:pathLst>
              <a:path w="807005" h="671832">
                <a:moveTo>
                  <a:pt x="0" y="0"/>
                </a:moveTo>
                <a:lnTo>
                  <a:pt x="807006" y="0"/>
                </a:lnTo>
                <a:lnTo>
                  <a:pt x="807006" y="671831"/>
                </a:lnTo>
                <a:lnTo>
                  <a:pt x="0" y="671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1" name="Group 121"/>
          <p:cNvGrpSpPr/>
          <p:nvPr/>
        </p:nvGrpSpPr>
        <p:grpSpPr>
          <a:xfrm rot="0">
            <a:off x="11936460" y="1646163"/>
            <a:ext cx="826374" cy="876089"/>
            <a:chOff x="0" y="0"/>
            <a:chExt cx="1101832" cy="1168118"/>
          </a:xfrm>
        </p:grpSpPr>
        <p:sp>
          <p:nvSpPr>
            <p:cNvPr id="122" name="Freeform 122"/>
            <p:cNvSpPr/>
            <p:nvPr/>
          </p:nvSpPr>
          <p:spPr>
            <a:xfrm>
              <a:off x="407297" y="473583"/>
              <a:ext cx="694536" cy="694536"/>
            </a:xfrm>
            <a:custGeom>
              <a:avLst/>
              <a:gdLst/>
              <a:ahLst/>
              <a:cxnLst/>
              <a:rect l="l" t="t" r="r" b="b"/>
              <a:pathLst>
                <a:path w="694536" h="694536">
                  <a:moveTo>
                    <a:pt x="0" y="0"/>
                  </a:moveTo>
                  <a:lnTo>
                    <a:pt x="694535" y="0"/>
                  </a:lnTo>
                  <a:lnTo>
                    <a:pt x="694535" y="694535"/>
                  </a:lnTo>
                  <a:lnTo>
                    <a:pt x="0" y="694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3" name="Freeform 123"/>
            <p:cNvSpPr/>
            <p:nvPr/>
          </p:nvSpPr>
          <p:spPr>
            <a:xfrm>
              <a:off x="0" y="0"/>
              <a:ext cx="473583" cy="473583"/>
            </a:xfrm>
            <a:custGeom>
              <a:avLst/>
              <a:gdLst/>
              <a:ahLst/>
              <a:cxnLst/>
              <a:rect l="l" t="t" r="r" b="b"/>
              <a:pathLst>
                <a:path w="473583" h="473583">
                  <a:moveTo>
                    <a:pt x="0" y="0"/>
                  </a:moveTo>
                  <a:lnTo>
                    <a:pt x="473583" y="0"/>
                  </a:lnTo>
                  <a:lnTo>
                    <a:pt x="473583" y="473583"/>
                  </a:lnTo>
                  <a:lnTo>
                    <a:pt x="0" y="473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4" name="Freeform 124"/>
          <p:cNvSpPr/>
          <p:nvPr/>
        </p:nvSpPr>
        <p:spPr>
          <a:xfrm>
            <a:off x="10836400" y="5731842"/>
            <a:ext cx="388880" cy="388880"/>
          </a:xfrm>
          <a:custGeom>
            <a:avLst/>
            <a:gdLst/>
            <a:ahLst/>
            <a:cxnLst/>
            <a:rect l="l" t="t" r="r" b="b"/>
            <a:pathLst>
              <a:path w="388880" h="388880">
                <a:moveTo>
                  <a:pt x="0" y="0"/>
                </a:moveTo>
                <a:lnTo>
                  <a:pt x="388880" y="0"/>
                </a:lnTo>
                <a:lnTo>
                  <a:pt x="388880" y="388880"/>
                </a:lnTo>
                <a:lnTo>
                  <a:pt x="0" y="388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5" name="Freeform 125"/>
          <p:cNvSpPr/>
          <p:nvPr/>
        </p:nvSpPr>
        <p:spPr>
          <a:xfrm>
            <a:off x="6151032" y="1832814"/>
            <a:ext cx="2308924" cy="1742625"/>
          </a:xfrm>
          <a:custGeom>
            <a:avLst/>
            <a:gdLst/>
            <a:ahLst/>
            <a:cxnLst/>
            <a:rect l="l" t="t" r="r" b="b"/>
            <a:pathLst>
              <a:path w="2308924" h="1742625">
                <a:moveTo>
                  <a:pt x="0" y="0"/>
                </a:moveTo>
                <a:lnTo>
                  <a:pt x="2308924" y="0"/>
                </a:lnTo>
                <a:lnTo>
                  <a:pt x="2308924" y="1742625"/>
                </a:lnTo>
                <a:lnTo>
                  <a:pt x="0" y="1742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6" name="Freeform 126"/>
          <p:cNvSpPr/>
          <p:nvPr/>
        </p:nvSpPr>
        <p:spPr>
          <a:xfrm>
            <a:off x="0" y="6303268"/>
            <a:ext cx="5952055" cy="2955032"/>
          </a:xfrm>
          <a:custGeom>
            <a:avLst/>
            <a:gdLst/>
            <a:ahLst/>
            <a:cxnLst/>
            <a:rect l="l" t="t" r="r" b="b"/>
            <a:pathLst>
              <a:path w="5952055" h="2955032">
                <a:moveTo>
                  <a:pt x="0" y="0"/>
                </a:moveTo>
                <a:lnTo>
                  <a:pt x="5952055" y="0"/>
                </a:lnTo>
                <a:lnTo>
                  <a:pt x="5952055" y="2955032"/>
                </a:lnTo>
                <a:lnTo>
                  <a:pt x="0" y="2955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7" name="Freeform 127"/>
          <p:cNvSpPr/>
          <p:nvPr/>
        </p:nvSpPr>
        <p:spPr>
          <a:xfrm>
            <a:off x="11232584" y="6308188"/>
            <a:ext cx="4425168" cy="2950112"/>
          </a:xfrm>
          <a:custGeom>
            <a:avLst/>
            <a:gdLst/>
            <a:ahLst/>
            <a:cxnLst/>
            <a:rect l="l" t="t" r="r" b="b"/>
            <a:pathLst>
              <a:path w="4425168" h="2950112">
                <a:moveTo>
                  <a:pt x="0" y="0"/>
                </a:moveTo>
                <a:lnTo>
                  <a:pt x="4425168" y="0"/>
                </a:lnTo>
                <a:lnTo>
                  <a:pt x="4425168" y="2950112"/>
                </a:lnTo>
                <a:lnTo>
                  <a:pt x="0" y="295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8" name="Freeform 128"/>
          <p:cNvSpPr/>
          <p:nvPr/>
        </p:nvSpPr>
        <p:spPr>
          <a:xfrm>
            <a:off x="13886216" y="2737470"/>
            <a:ext cx="3971436" cy="2832836"/>
          </a:xfrm>
          <a:custGeom>
            <a:avLst/>
            <a:gdLst/>
            <a:ahLst/>
            <a:cxnLst/>
            <a:rect l="l" t="t" r="r" b="b"/>
            <a:pathLst>
              <a:path w="3971436" h="2832836">
                <a:moveTo>
                  <a:pt x="0" y="0"/>
                </a:moveTo>
                <a:lnTo>
                  <a:pt x="3971436" y="0"/>
                </a:lnTo>
                <a:lnTo>
                  <a:pt x="3971436" y="2832836"/>
                </a:lnTo>
                <a:lnTo>
                  <a:pt x="0" y="28328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21"/>
            </a:stretch>
          </a:blipFill>
        </p:spPr>
      </p:sp>
      <p:sp>
        <p:nvSpPr>
          <p:cNvPr id="129" name="Freeform 129"/>
          <p:cNvSpPr/>
          <p:nvPr/>
        </p:nvSpPr>
        <p:spPr>
          <a:xfrm>
            <a:off x="15867302" y="6303268"/>
            <a:ext cx="2028798" cy="2955032"/>
          </a:xfrm>
          <a:custGeom>
            <a:avLst/>
            <a:gdLst/>
            <a:ahLst/>
            <a:cxnLst/>
            <a:rect l="l" t="t" r="r" b="b"/>
            <a:pathLst>
              <a:path w="2028798" h="2955032">
                <a:moveTo>
                  <a:pt x="0" y="0"/>
                </a:moveTo>
                <a:lnTo>
                  <a:pt x="2028798" y="0"/>
                </a:lnTo>
                <a:lnTo>
                  <a:pt x="2028798" y="2955032"/>
                </a:lnTo>
                <a:lnTo>
                  <a:pt x="0" y="29550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0" name="Freeform 130"/>
          <p:cNvSpPr/>
          <p:nvPr/>
        </p:nvSpPr>
        <p:spPr>
          <a:xfrm>
            <a:off x="9144000" y="2737470"/>
            <a:ext cx="4520483" cy="2832836"/>
          </a:xfrm>
          <a:custGeom>
            <a:avLst/>
            <a:gdLst/>
            <a:ahLst/>
            <a:cxnLst/>
            <a:rect l="l" t="t" r="r" b="b"/>
            <a:pathLst>
              <a:path w="4520483" h="2832836">
                <a:moveTo>
                  <a:pt x="0" y="0"/>
                </a:moveTo>
                <a:lnTo>
                  <a:pt x="4520483" y="0"/>
                </a:lnTo>
                <a:lnTo>
                  <a:pt x="4520483" y="2832836"/>
                </a:lnTo>
                <a:lnTo>
                  <a:pt x="0" y="2832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1" name="Freeform 131"/>
          <p:cNvSpPr/>
          <p:nvPr/>
        </p:nvSpPr>
        <p:spPr>
          <a:xfrm>
            <a:off x="6157182" y="6308188"/>
            <a:ext cx="4865852" cy="2950112"/>
          </a:xfrm>
          <a:custGeom>
            <a:avLst/>
            <a:gdLst/>
            <a:ahLst/>
            <a:cxnLst/>
            <a:rect l="l" t="t" r="r" b="b"/>
            <a:pathLst>
              <a:path w="4865852" h="2950112">
                <a:moveTo>
                  <a:pt x="0" y="0"/>
                </a:moveTo>
                <a:lnTo>
                  <a:pt x="4865852" y="0"/>
                </a:lnTo>
                <a:lnTo>
                  <a:pt x="4865852" y="2950112"/>
                </a:lnTo>
                <a:lnTo>
                  <a:pt x="0" y="2950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529"/>
            </a:stretch>
          </a:blipFill>
        </p:spPr>
      </p:sp>
      <p:sp>
        <p:nvSpPr>
          <p:cNvPr id="132" name="TextBox 132"/>
          <p:cNvSpPr txBox="1"/>
          <p:nvPr/>
        </p:nvSpPr>
        <p:spPr>
          <a:xfrm>
            <a:off x="6666322" y="5251548"/>
            <a:ext cx="49553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严晓倩 Iris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3" name="TextBox 133"/>
          <p:cNvSpPr txBox="1"/>
          <p:nvPr/>
        </p:nvSpPr>
        <p:spPr>
          <a:xfrm>
            <a:off x="1400503" y="1844933"/>
            <a:ext cx="8944303" cy="1941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0"/>
              </a:lnSpc>
            </a:pPr>
            <a:r>
              <a:rPr lang="en-US" sz="11300" spc="-904">
                <a:solidFill>
                  <a:srgbClr val="594BE4"/>
                </a:solidFill>
                <a:latin typeface="字由点字奇妙体" panose="00020600040101010101"/>
              </a:rPr>
              <a:t>2024.06</a:t>
            </a:r>
            <a:endParaRPr lang="en-US" sz="11300" spc="-904">
              <a:solidFill>
                <a:srgbClr val="594BE4"/>
              </a:solidFill>
              <a:latin typeface="字由点字奇妙体" panose="00020600040101010101"/>
            </a:endParaRPr>
          </a:p>
        </p:txBody>
      </p:sp>
      <p:sp>
        <p:nvSpPr>
          <p:cNvPr id="134" name="TextBox 134"/>
          <p:cNvSpPr txBox="1"/>
          <p:nvPr/>
        </p:nvSpPr>
        <p:spPr>
          <a:xfrm>
            <a:off x="1400503" y="3594489"/>
            <a:ext cx="8944303" cy="137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spc="-640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新高考1卷·客观题</a:t>
            </a:r>
            <a:endParaRPr lang="en-US" sz="8000" spc="-640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35.What is Daru's suggestion for biodiversity apps?【细节题】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A.Review data from certain areas.  B.Hire experts to check the records.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C.Confirm the identity of the users.  D.Give guidance to citizen scientists.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1916728" y="2314575"/>
            <a:ext cx="3751897" cy="378142"/>
            <a:chOff x="0" y="0"/>
            <a:chExt cx="5002530" cy="504190"/>
          </a:xfrm>
        </p:grpSpPr>
        <p:sp>
          <p:nvSpPr>
            <p:cNvPr id="18" name="Freeform 18"/>
            <p:cNvSpPr/>
            <p:nvPr/>
          </p:nvSpPr>
          <p:spPr>
            <a:xfrm>
              <a:off x="-8890" y="25400"/>
              <a:ext cx="4974590" cy="601980"/>
            </a:xfrm>
            <a:custGeom>
              <a:avLst/>
              <a:gdLst/>
              <a:ahLst/>
              <a:cxnLst/>
              <a:rect l="l" t="t" r="r" b="b"/>
              <a:pathLst>
                <a:path w="4974590" h="601980">
                  <a:moveTo>
                    <a:pt x="80010" y="25400"/>
                  </a:moveTo>
                  <a:cubicBezTo>
                    <a:pt x="2532380" y="67310"/>
                    <a:pt x="4122420" y="0"/>
                    <a:pt x="4616450" y="59690"/>
                  </a:cubicBezTo>
                  <a:cubicBezTo>
                    <a:pt x="4789170" y="80010"/>
                    <a:pt x="4947920" y="87630"/>
                    <a:pt x="4960620" y="142240"/>
                  </a:cubicBezTo>
                  <a:cubicBezTo>
                    <a:pt x="4974590" y="204470"/>
                    <a:pt x="4805680" y="359410"/>
                    <a:pt x="4616450" y="427990"/>
                  </a:cubicBezTo>
                  <a:cubicBezTo>
                    <a:pt x="4133850" y="601980"/>
                    <a:pt x="2250440" y="436880"/>
                    <a:pt x="1699260" y="426720"/>
                  </a:cubicBezTo>
                  <a:cubicBezTo>
                    <a:pt x="1482090" y="422910"/>
                    <a:pt x="1417320" y="414020"/>
                    <a:pt x="1244600" y="410210"/>
                  </a:cubicBezTo>
                  <a:cubicBezTo>
                    <a:pt x="1018540" y="406400"/>
                    <a:pt x="676910" y="412750"/>
                    <a:pt x="458470" y="408940"/>
                  </a:cubicBezTo>
                  <a:cubicBezTo>
                    <a:pt x="303530" y="406400"/>
                    <a:pt x="120650" y="463550"/>
                    <a:pt x="59690" y="396240"/>
                  </a:cubicBezTo>
                  <a:cubicBezTo>
                    <a:pt x="0" y="331470"/>
                    <a:pt x="80010" y="25400"/>
                    <a:pt x="80010" y="254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08820" y="2985135"/>
            <a:ext cx="3831908" cy="430530"/>
            <a:chOff x="0" y="0"/>
            <a:chExt cx="5109210" cy="574040"/>
          </a:xfrm>
        </p:grpSpPr>
        <p:sp>
          <p:nvSpPr>
            <p:cNvPr id="20" name="Freeform 20"/>
            <p:cNvSpPr/>
            <p:nvPr/>
          </p:nvSpPr>
          <p:spPr>
            <a:xfrm>
              <a:off x="-19050" y="27940"/>
              <a:ext cx="5091430" cy="501650"/>
            </a:xfrm>
            <a:custGeom>
              <a:avLst/>
              <a:gdLst/>
              <a:ahLst/>
              <a:cxnLst/>
              <a:rect l="l" t="t" r="r" b="b"/>
              <a:pathLst>
                <a:path w="5091430" h="501650">
                  <a:moveTo>
                    <a:pt x="85090" y="22860"/>
                  </a:moveTo>
                  <a:cubicBezTo>
                    <a:pt x="1082040" y="53340"/>
                    <a:pt x="1339850" y="91440"/>
                    <a:pt x="1553210" y="105410"/>
                  </a:cubicBezTo>
                  <a:cubicBezTo>
                    <a:pt x="1725930" y="116840"/>
                    <a:pt x="1813560" y="120650"/>
                    <a:pt x="2021840" y="124460"/>
                  </a:cubicBezTo>
                  <a:cubicBezTo>
                    <a:pt x="2442210" y="133350"/>
                    <a:pt x="3406140" y="140970"/>
                    <a:pt x="3919220" y="127000"/>
                  </a:cubicBezTo>
                  <a:cubicBezTo>
                    <a:pt x="4268470" y="116840"/>
                    <a:pt x="4597400" y="0"/>
                    <a:pt x="4799330" y="76200"/>
                  </a:cubicBezTo>
                  <a:cubicBezTo>
                    <a:pt x="4932680" y="128270"/>
                    <a:pt x="5091430" y="293370"/>
                    <a:pt x="5077460" y="354330"/>
                  </a:cubicBezTo>
                  <a:cubicBezTo>
                    <a:pt x="5064760" y="406400"/>
                    <a:pt x="4911090" y="424180"/>
                    <a:pt x="4814570" y="444500"/>
                  </a:cubicBezTo>
                  <a:cubicBezTo>
                    <a:pt x="4700270" y="468630"/>
                    <a:pt x="4569460" y="469900"/>
                    <a:pt x="4433570" y="477520"/>
                  </a:cubicBezTo>
                  <a:cubicBezTo>
                    <a:pt x="4274820" y="487680"/>
                    <a:pt x="4144010" y="491490"/>
                    <a:pt x="3919220" y="495300"/>
                  </a:cubicBezTo>
                  <a:cubicBezTo>
                    <a:pt x="3484880" y="501650"/>
                    <a:pt x="2439670" y="501650"/>
                    <a:pt x="2015490" y="492760"/>
                  </a:cubicBezTo>
                  <a:cubicBezTo>
                    <a:pt x="1803400" y="488950"/>
                    <a:pt x="1710690" y="485140"/>
                    <a:pt x="1535430" y="473710"/>
                  </a:cubicBezTo>
                  <a:cubicBezTo>
                    <a:pt x="1324610" y="459740"/>
                    <a:pt x="1076960" y="421640"/>
                    <a:pt x="838200" y="408940"/>
                  </a:cubicBezTo>
                  <a:cubicBezTo>
                    <a:pt x="589280" y="394970"/>
                    <a:pt x="170180" y="501650"/>
                    <a:pt x="69850" y="394970"/>
                  </a:cubicBezTo>
                  <a:cubicBezTo>
                    <a:pt x="0" y="321310"/>
                    <a:pt x="85090" y="22860"/>
                    <a:pt x="85090" y="228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3852862" y="8584882"/>
            <a:ext cx="1585912" cy="396240"/>
            <a:chOff x="0" y="0"/>
            <a:chExt cx="2114550" cy="528320"/>
          </a:xfrm>
        </p:grpSpPr>
        <p:sp>
          <p:nvSpPr>
            <p:cNvPr id="22" name="Freeform 22"/>
            <p:cNvSpPr/>
            <p:nvPr/>
          </p:nvSpPr>
          <p:spPr>
            <a:xfrm>
              <a:off x="-16510" y="50800"/>
              <a:ext cx="2092960" cy="562610"/>
            </a:xfrm>
            <a:custGeom>
              <a:avLst/>
              <a:gdLst/>
              <a:ahLst/>
              <a:cxnLst/>
              <a:rect l="l" t="t" r="r" b="b"/>
              <a:pathLst>
                <a:path w="2092960" h="562610">
                  <a:moveTo>
                    <a:pt x="67310" y="55880"/>
                  </a:moveTo>
                  <a:cubicBezTo>
                    <a:pt x="835660" y="29210"/>
                    <a:pt x="1031240" y="1270"/>
                    <a:pt x="1230630" y="0"/>
                  </a:cubicBezTo>
                  <a:cubicBezTo>
                    <a:pt x="1436370" y="0"/>
                    <a:pt x="1743710" y="24130"/>
                    <a:pt x="1855470" y="36830"/>
                  </a:cubicBezTo>
                  <a:cubicBezTo>
                    <a:pt x="1897380" y="41910"/>
                    <a:pt x="1913890" y="41910"/>
                    <a:pt x="1940560" y="52070"/>
                  </a:cubicBezTo>
                  <a:cubicBezTo>
                    <a:pt x="1967230" y="60960"/>
                    <a:pt x="1998980" y="77470"/>
                    <a:pt x="2018030" y="92710"/>
                  </a:cubicBezTo>
                  <a:cubicBezTo>
                    <a:pt x="2032000" y="102870"/>
                    <a:pt x="2038350" y="111760"/>
                    <a:pt x="2047240" y="125730"/>
                  </a:cubicBezTo>
                  <a:cubicBezTo>
                    <a:pt x="2059940" y="146050"/>
                    <a:pt x="2073910" y="184150"/>
                    <a:pt x="2078990" y="208280"/>
                  </a:cubicBezTo>
                  <a:cubicBezTo>
                    <a:pt x="2081530" y="224790"/>
                    <a:pt x="2081530" y="236220"/>
                    <a:pt x="2078990" y="252730"/>
                  </a:cubicBezTo>
                  <a:cubicBezTo>
                    <a:pt x="2073910" y="276860"/>
                    <a:pt x="2063750" y="311150"/>
                    <a:pt x="2047240" y="335280"/>
                  </a:cubicBezTo>
                  <a:cubicBezTo>
                    <a:pt x="2030730" y="358140"/>
                    <a:pt x="2006600" y="379730"/>
                    <a:pt x="1981200" y="393700"/>
                  </a:cubicBezTo>
                  <a:cubicBezTo>
                    <a:pt x="1955800" y="406400"/>
                    <a:pt x="1899920" y="422910"/>
                    <a:pt x="1894840" y="414020"/>
                  </a:cubicBezTo>
                  <a:cubicBezTo>
                    <a:pt x="1887220" y="400050"/>
                    <a:pt x="2092960" y="269240"/>
                    <a:pt x="2080260" y="236220"/>
                  </a:cubicBezTo>
                  <a:cubicBezTo>
                    <a:pt x="2063750" y="195580"/>
                    <a:pt x="1727200" y="265430"/>
                    <a:pt x="1711960" y="224790"/>
                  </a:cubicBezTo>
                  <a:cubicBezTo>
                    <a:pt x="1697990" y="190500"/>
                    <a:pt x="1842770" y="60960"/>
                    <a:pt x="1896110" y="45720"/>
                  </a:cubicBezTo>
                  <a:cubicBezTo>
                    <a:pt x="1927860" y="38100"/>
                    <a:pt x="1955800" y="53340"/>
                    <a:pt x="1981200" y="67310"/>
                  </a:cubicBezTo>
                  <a:cubicBezTo>
                    <a:pt x="2006600" y="80010"/>
                    <a:pt x="2030730" y="102870"/>
                    <a:pt x="2047240" y="125730"/>
                  </a:cubicBezTo>
                  <a:cubicBezTo>
                    <a:pt x="2063750" y="149860"/>
                    <a:pt x="2073910" y="184150"/>
                    <a:pt x="2078990" y="208280"/>
                  </a:cubicBezTo>
                  <a:cubicBezTo>
                    <a:pt x="2081530" y="224790"/>
                    <a:pt x="2080260" y="237490"/>
                    <a:pt x="2078990" y="252730"/>
                  </a:cubicBezTo>
                  <a:cubicBezTo>
                    <a:pt x="2076450" y="266700"/>
                    <a:pt x="2075180" y="280670"/>
                    <a:pt x="2067560" y="295910"/>
                  </a:cubicBezTo>
                  <a:cubicBezTo>
                    <a:pt x="2057400" y="317500"/>
                    <a:pt x="2034540" y="351790"/>
                    <a:pt x="2018030" y="368300"/>
                  </a:cubicBezTo>
                  <a:cubicBezTo>
                    <a:pt x="2005330" y="379730"/>
                    <a:pt x="1996440" y="386080"/>
                    <a:pt x="1981200" y="393700"/>
                  </a:cubicBezTo>
                  <a:cubicBezTo>
                    <a:pt x="1959610" y="402590"/>
                    <a:pt x="1936750" y="410210"/>
                    <a:pt x="1894840" y="414020"/>
                  </a:cubicBezTo>
                  <a:cubicBezTo>
                    <a:pt x="1784350" y="424180"/>
                    <a:pt x="1516380" y="372110"/>
                    <a:pt x="1277620" y="368300"/>
                  </a:cubicBezTo>
                  <a:cubicBezTo>
                    <a:pt x="943610" y="364490"/>
                    <a:pt x="231140" y="562610"/>
                    <a:pt x="82550" y="426720"/>
                  </a:cubicBezTo>
                  <a:cubicBezTo>
                    <a:pt x="0" y="351790"/>
                    <a:pt x="67310" y="55880"/>
                    <a:pt x="67310" y="558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5189220" y="8783955"/>
            <a:ext cx="3636645" cy="198120"/>
            <a:chOff x="0" y="0"/>
            <a:chExt cx="4848860" cy="264160"/>
          </a:xfrm>
        </p:grpSpPr>
        <p:sp>
          <p:nvSpPr>
            <p:cNvPr id="24" name="Freeform 24"/>
            <p:cNvSpPr/>
            <p:nvPr/>
          </p:nvSpPr>
          <p:spPr>
            <a:xfrm>
              <a:off x="50800" y="45720"/>
              <a:ext cx="4748530" cy="182880"/>
            </a:xfrm>
            <a:custGeom>
              <a:avLst/>
              <a:gdLst/>
              <a:ahLst/>
              <a:cxnLst/>
              <a:rect l="l" t="t" r="r" b="b"/>
              <a:pathLst>
                <a:path w="4748530" h="182880">
                  <a:moveTo>
                    <a:pt x="22860" y="116840"/>
                  </a:moveTo>
                  <a:cubicBezTo>
                    <a:pt x="1315720" y="96520"/>
                    <a:pt x="3345180" y="133350"/>
                    <a:pt x="3943350" y="116840"/>
                  </a:cubicBezTo>
                  <a:cubicBezTo>
                    <a:pt x="4166870" y="110490"/>
                    <a:pt x="4281170" y="101600"/>
                    <a:pt x="4404360" y="88900"/>
                  </a:cubicBezTo>
                  <a:cubicBezTo>
                    <a:pt x="4485640" y="81280"/>
                    <a:pt x="4551680" y="80010"/>
                    <a:pt x="4608830" y="62230"/>
                  </a:cubicBezTo>
                  <a:cubicBezTo>
                    <a:pt x="4653280" y="48260"/>
                    <a:pt x="4700270" y="0"/>
                    <a:pt x="4723130" y="5080"/>
                  </a:cubicBezTo>
                  <a:cubicBezTo>
                    <a:pt x="4735830" y="7620"/>
                    <a:pt x="4747260" y="25400"/>
                    <a:pt x="4745990" y="34290"/>
                  </a:cubicBezTo>
                  <a:cubicBezTo>
                    <a:pt x="4745990" y="41910"/>
                    <a:pt x="4732020" y="55880"/>
                    <a:pt x="4724400" y="55880"/>
                  </a:cubicBezTo>
                  <a:cubicBezTo>
                    <a:pt x="4715510" y="55880"/>
                    <a:pt x="4696460" y="40640"/>
                    <a:pt x="4695190" y="33020"/>
                  </a:cubicBezTo>
                  <a:cubicBezTo>
                    <a:pt x="4695190" y="24130"/>
                    <a:pt x="4711700" y="6350"/>
                    <a:pt x="4720590" y="5080"/>
                  </a:cubicBezTo>
                  <a:cubicBezTo>
                    <a:pt x="4728210" y="5080"/>
                    <a:pt x="4742180" y="15240"/>
                    <a:pt x="4744720" y="22860"/>
                  </a:cubicBezTo>
                  <a:cubicBezTo>
                    <a:pt x="4748530" y="30480"/>
                    <a:pt x="4745990" y="38100"/>
                    <a:pt x="4740910" y="46990"/>
                  </a:cubicBezTo>
                  <a:cubicBezTo>
                    <a:pt x="4728210" y="63500"/>
                    <a:pt x="4688840" y="88900"/>
                    <a:pt x="4649470" y="102870"/>
                  </a:cubicBezTo>
                  <a:cubicBezTo>
                    <a:pt x="4588510" y="125730"/>
                    <a:pt x="4499610" y="130810"/>
                    <a:pt x="4404360" y="139700"/>
                  </a:cubicBezTo>
                  <a:cubicBezTo>
                    <a:pt x="4274820" y="153670"/>
                    <a:pt x="4154170" y="161290"/>
                    <a:pt x="3943350" y="167640"/>
                  </a:cubicBezTo>
                  <a:cubicBezTo>
                    <a:pt x="3482340" y="181610"/>
                    <a:pt x="2119630" y="176530"/>
                    <a:pt x="1737360" y="167640"/>
                  </a:cubicBezTo>
                  <a:cubicBezTo>
                    <a:pt x="1604010" y="163830"/>
                    <a:pt x="1588770" y="156210"/>
                    <a:pt x="1466850" y="153670"/>
                  </a:cubicBezTo>
                  <a:cubicBezTo>
                    <a:pt x="1212850" y="147320"/>
                    <a:pt x="541020" y="147320"/>
                    <a:pt x="289560" y="153670"/>
                  </a:cubicBezTo>
                  <a:cubicBezTo>
                    <a:pt x="171450" y="157480"/>
                    <a:pt x="69850" y="182880"/>
                    <a:pt x="27940" y="167640"/>
                  </a:cubicBezTo>
                  <a:cubicBezTo>
                    <a:pt x="11430" y="161290"/>
                    <a:pt x="0" y="149860"/>
                    <a:pt x="0" y="142240"/>
                  </a:cubicBezTo>
                  <a:cubicBezTo>
                    <a:pt x="0" y="133350"/>
                    <a:pt x="22860" y="116840"/>
                    <a:pt x="22860" y="116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768668" y="9181148"/>
            <a:ext cx="4022408" cy="165735"/>
            <a:chOff x="0" y="0"/>
            <a:chExt cx="5363210" cy="220980"/>
          </a:xfrm>
        </p:grpSpPr>
        <p:sp>
          <p:nvSpPr>
            <p:cNvPr id="26" name="Freeform 26"/>
            <p:cNvSpPr/>
            <p:nvPr/>
          </p:nvSpPr>
          <p:spPr>
            <a:xfrm>
              <a:off x="49530" y="39370"/>
              <a:ext cx="5264150" cy="154940"/>
            </a:xfrm>
            <a:custGeom>
              <a:avLst/>
              <a:gdLst/>
              <a:ahLst/>
              <a:cxnLst/>
              <a:rect l="l" t="t" r="r" b="b"/>
              <a:pathLst>
                <a:path w="5264150" h="154940">
                  <a:moveTo>
                    <a:pt x="24130" y="39370"/>
                  </a:moveTo>
                  <a:cubicBezTo>
                    <a:pt x="1225550" y="16510"/>
                    <a:pt x="1236980" y="29210"/>
                    <a:pt x="1282700" y="35560"/>
                  </a:cubicBezTo>
                  <a:cubicBezTo>
                    <a:pt x="1350010" y="44450"/>
                    <a:pt x="1440180" y="48260"/>
                    <a:pt x="1530350" y="50800"/>
                  </a:cubicBezTo>
                  <a:cubicBezTo>
                    <a:pt x="1638300" y="54610"/>
                    <a:pt x="1771650" y="57150"/>
                    <a:pt x="1887220" y="53340"/>
                  </a:cubicBezTo>
                  <a:cubicBezTo>
                    <a:pt x="1993900" y="49530"/>
                    <a:pt x="2073910" y="34290"/>
                    <a:pt x="2195830" y="27940"/>
                  </a:cubicBezTo>
                  <a:cubicBezTo>
                    <a:pt x="2373630" y="19050"/>
                    <a:pt x="2649220" y="0"/>
                    <a:pt x="2849880" y="11430"/>
                  </a:cubicBezTo>
                  <a:cubicBezTo>
                    <a:pt x="3022600" y="21590"/>
                    <a:pt x="3148330" y="64770"/>
                    <a:pt x="3329940" y="77470"/>
                  </a:cubicBezTo>
                  <a:cubicBezTo>
                    <a:pt x="3568700" y="95250"/>
                    <a:pt x="3876040" y="82550"/>
                    <a:pt x="4159250" y="81280"/>
                  </a:cubicBezTo>
                  <a:cubicBezTo>
                    <a:pt x="4455160" y="80010"/>
                    <a:pt x="4888230" y="83820"/>
                    <a:pt x="5069840" y="67310"/>
                  </a:cubicBezTo>
                  <a:cubicBezTo>
                    <a:pt x="5147310" y="59690"/>
                    <a:pt x="5207000" y="35560"/>
                    <a:pt x="5236210" y="39370"/>
                  </a:cubicBezTo>
                  <a:cubicBezTo>
                    <a:pt x="5246370" y="40640"/>
                    <a:pt x="5253990" y="43180"/>
                    <a:pt x="5257800" y="49530"/>
                  </a:cubicBezTo>
                  <a:cubicBezTo>
                    <a:pt x="5261610" y="55880"/>
                    <a:pt x="5262880" y="72390"/>
                    <a:pt x="5257800" y="80010"/>
                  </a:cubicBezTo>
                  <a:cubicBezTo>
                    <a:pt x="5253990" y="86360"/>
                    <a:pt x="5243830" y="91440"/>
                    <a:pt x="5237480" y="90170"/>
                  </a:cubicBezTo>
                  <a:cubicBezTo>
                    <a:pt x="5228590" y="88900"/>
                    <a:pt x="5214620" y="78740"/>
                    <a:pt x="5213350" y="71120"/>
                  </a:cubicBezTo>
                  <a:cubicBezTo>
                    <a:pt x="5210810" y="62230"/>
                    <a:pt x="5218430" y="46990"/>
                    <a:pt x="5226050" y="43180"/>
                  </a:cubicBezTo>
                  <a:cubicBezTo>
                    <a:pt x="5231130" y="38100"/>
                    <a:pt x="5242560" y="38100"/>
                    <a:pt x="5248910" y="41910"/>
                  </a:cubicBezTo>
                  <a:cubicBezTo>
                    <a:pt x="5256530" y="45720"/>
                    <a:pt x="5264150" y="62230"/>
                    <a:pt x="5262880" y="69850"/>
                  </a:cubicBezTo>
                  <a:cubicBezTo>
                    <a:pt x="5261610" y="76200"/>
                    <a:pt x="5256530" y="82550"/>
                    <a:pt x="5247640" y="87630"/>
                  </a:cubicBezTo>
                  <a:cubicBezTo>
                    <a:pt x="5222240" y="102870"/>
                    <a:pt x="5160010" y="110490"/>
                    <a:pt x="5069840" y="118110"/>
                  </a:cubicBezTo>
                  <a:cubicBezTo>
                    <a:pt x="4795520" y="142240"/>
                    <a:pt x="3797300" y="154940"/>
                    <a:pt x="3392170" y="130810"/>
                  </a:cubicBezTo>
                  <a:cubicBezTo>
                    <a:pt x="3161030" y="116840"/>
                    <a:pt x="3039110" y="72390"/>
                    <a:pt x="2849880" y="62230"/>
                  </a:cubicBezTo>
                  <a:cubicBezTo>
                    <a:pt x="2642870" y="52070"/>
                    <a:pt x="2376170" y="69850"/>
                    <a:pt x="2199640" y="78740"/>
                  </a:cubicBezTo>
                  <a:cubicBezTo>
                    <a:pt x="2076450" y="85090"/>
                    <a:pt x="1995170" y="100330"/>
                    <a:pt x="1887220" y="104140"/>
                  </a:cubicBezTo>
                  <a:cubicBezTo>
                    <a:pt x="1770380" y="107950"/>
                    <a:pt x="1635760" y="105410"/>
                    <a:pt x="1526540" y="101600"/>
                  </a:cubicBezTo>
                  <a:cubicBezTo>
                    <a:pt x="1435100" y="99060"/>
                    <a:pt x="1343660" y="95250"/>
                    <a:pt x="1276350" y="86360"/>
                  </a:cubicBezTo>
                  <a:cubicBezTo>
                    <a:pt x="1231900" y="80010"/>
                    <a:pt x="1223010" y="67310"/>
                    <a:pt x="1165860" y="62230"/>
                  </a:cubicBezTo>
                  <a:cubicBezTo>
                    <a:pt x="985520" y="45720"/>
                    <a:pt x="129540" y="121920"/>
                    <a:pt x="29210" y="90170"/>
                  </a:cubicBezTo>
                  <a:cubicBezTo>
                    <a:pt x="11430" y="85090"/>
                    <a:pt x="2540" y="78740"/>
                    <a:pt x="1270" y="69850"/>
                  </a:cubicBezTo>
                  <a:cubicBezTo>
                    <a:pt x="0" y="62230"/>
                    <a:pt x="24130" y="39370"/>
                    <a:pt x="2413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6555105" y="9525000"/>
            <a:ext cx="2358390" cy="180975"/>
            <a:chOff x="0" y="0"/>
            <a:chExt cx="3144520" cy="241300"/>
          </a:xfrm>
        </p:grpSpPr>
        <p:sp>
          <p:nvSpPr>
            <p:cNvPr id="28" name="Freeform 28"/>
            <p:cNvSpPr/>
            <p:nvPr/>
          </p:nvSpPr>
          <p:spPr>
            <a:xfrm>
              <a:off x="49530" y="50800"/>
              <a:ext cx="3045460" cy="152400"/>
            </a:xfrm>
            <a:custGeom>
              <a:avLst/>
              <a:gdLst/>
              <a:ahLst/>
              <a:cxnLst/>
              <a:rect l="l" t="t" r="r" b="b"/>
              <a:pathLst>
                <a:path w="3045460" h="152400">
                  <a:moveTo>
                    <a:pt x="26670" y="0"/>
                  </a:moveTo>
                  <a:cubicBezTo>
                    <a:pt x="394970" y="5080"/>
                    <a:pt x="450850" y="17780"/>
                    <a:pt x="576580" y="25400"/>
                  </a:cubicBezTo>
                  <a:cubicBezTo>
                    <a:pt x="857250" y="45720"/>
                    <a:pt x="1532890" y="76200"/>
                    <a:pt x="1936750" y="85090"/>
                  </a:cubicBezTo>
                  <a:cubicBezTo>
                    <a:pt x="2261870" y="92710"/>
                    <a:pt x="2625090" y="101600"/>
                    <a:pt x="2815590" y="88900"/>
                  </a:cubicBezTo>
                  <a:cubicBezTo>
                    <a:pt x="2908300" y="82550"/>
                    <a:pt x="2988310" y="49530"/>
                    <a:pt x="3021330" y="59690"/>
                  </a:cubicBezTo>
                  <a:cubicBezTo>
                    <a:pt x="3034030" y="63500"/>
                    <a:pt x="3041650" y="72390"/>
                    <a:pt x="3044190" y="80010"/>
                  </a:cubicBezTo>
                  <a:cubicBezTo>
                    <a:pt x="3045460" y="87630"/>
                    <a:pt x="3037840" y="104140"/>
                    <a:pt x="3030220" y="106680"/>
                  </a:cubicBezTo>
                  <a:cubicBezTo>
                    <a:pt x="3021330" y="110490"/>
                    <a:pt x="2999740" y="101600"/>
                    <a:pt x="2995930" y="93980"/>
                  </a:cubicBezTo>
                  <a:cubicBezTo>
                    <a:pt x="2992120" y="88900"/>
                    <a:pt x="2993390" y="76200"/>
                    <a:pt x="2997200" y="71120"/>
                  </a:cubicBezTo>
                  <a:cubicBezTo>
                    <a:pt x="3001010" y="64770"/>
                    <a:pt x="3011170" y="58420"/>
                    <a:pt x="3018790" y="59690"/>
                  </a:cubicBezTo>
                  <a:cubicBezTo>
                    <a:pt x="3026410" y="59690"/>
                    <a:pt x="3041650" y="69850"/>
                    <a:pt x="3042920" y="77470"/>
                  </a:cubicBezTo>
                  <a:cubicBezTo>
                    <a:pt x="3045460" y="85090"/>
                    <a:pt x="3037840" y="100330"/>
                    <a:pt x="3025140" y="109220"/>
                  </a:cubicBezTo>
                  <a:cubicBezTo>
                    <a:pt x="2993390" y="129540"/>
                    <a:pt x="2909570" y="132080"/>
                    <a:pt x="2815590" y="139700"/>
                  </a:cubicBezTo>
                  <a:cubicBezTo>
                    <a:pt x="2623820" y="152400"/>
                    <a:pt x="2260600" y="143510"/>
                    <a:pt x="1935480" y="135890"/>
                  </a:cubicBezTo>
                  <a:cubicBezTo>
                    <a:pt x="1530350" y="127000"/>
                    <a:pt x="853440" y="96520"/>
                    <a:pt x="574040" y="76200"/>
                  </a:cubicBezTo>
                  <a:cubicBezTo>
                    <a:pt x="448310" y="68580"/>
                    <a:pt x="393700" y="55880"/>
                    <a:pt x="303530" y="50800"/>
                  </a:cubicBezTo>
                  <a:cubicBezTo>
                    <a:pt x="212090" y="46990"/>
                    <a:pt x="67310" y="69850"/>
                    <a:pt x="26670" y="50800"/>
                  </a:cubicBezTo>
                  <a:cubicBezTo>
                    <a:pt x="11430" y="44450"/>
                    <a:pt x="0" y="31750"/>
                    <a:pt x="1270" y="22860"/>
                  </a:cubicBezTo>
                  <a:cubicBezTo>
                    <a:pt x="1270" y="13970"/>
                    <a:pt x="26670" y="0"/>
                    <a:pt x="2667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82968" y="9811702"/>
            <a:ext cx="5806440" cy="213360"/>
            <a:chOff x="0" y="0"/>
            <a:chExt cx="7741920" cy="284480"/>
          </a:xfrm>
        </p:grpSpPr>
        <p:sp>
          <p:nvSpPr>
            <p:cNvPr id="30" name="Freeform 30"/>
            <p:cNvSpPr/>
            <p:nvPr/>
          </p:nvSpPr>
          <p:spPr>
            <a:xfrm>
              <a:off x="44450" y="44450"/>
              <a:ext cx="7650480" cy="198120"/>
            </a:xfrm>
            <a:custGeom>
              <a:avLst/>
              <a:gdLst/>
              <a:ahLst/>
              <a:cxnLst/>
              <a:rect l="l" t="t" r="r" b="b"/>
              <a:pathLst>
                <a:path w="7650480" h="198120">
                  <a:moveTo>
                    <a:pt x="39370" y="39370"/>
                  </a:moveTo>
                  <a:cubicBezTo>
                    <a:pt x="120650" y="85090"/>
                    <a:pt x="149860" y="86360"/>
                    <a:pt x="213360" y="91440"/>
                  </a:cubicBezTo>
                  <a:cubicBezTo>
                    <a:pt x="416560" y="109220"/>
                    <a:pt x="1235710" y="92710"/>
                    <a:pt x="1499870" y="107950"/>
                  </a:cubicBezTo>
                  <a:cubicBezTo>
                    <a:pt x="1619250" y="115570"/>
                    <a:pt x="1652270" y="130810"/>
                    <a:pt x="1758950" y="137160"/>
                  </a:cubicBezTo>
                  <a:cubicBezTo>
                    <a:pt x="1927860" y="146050"/>
                    <a:pt x="2200910" y="147320"/>
                    <a:pt x="2416810" y="138430"/>
                  </a:cubicBezTo>
                  <a:cubicBezTo>
                    <a:pt x="2627630" y="128270"/>
                    <a:pt x="2820670" y="86360"/>
                    <a:pt x="3041650" y="80010"/>
                  </a:cubicBezTo>
                  <a:cubicBezTo>
                    <a:pt x="3293110" y="72390"/>
                    <a:pt x="3589020" y="101600"/>
                    <a:pt x="3845560" y="105410"/>
                  </a:cubicBezTo>
                  <a:cubicBezTo>
                    <a:pt x="4080510" y="110490"/>
                    <a:pt x="4338320" y="119380"/>
                    <a:pt x="4525010" y="107950"/>
                  </a:cubicBezTo>
                  <a:cubicBezTo>
                    <a:pt x="4655820" y="101600"/>
                    <a:pt x="4726940" y="77470"/>
                    <a:pt x="4860290" y="68580"/>
                  </a:cubicBezTo>
                  <a:cubicBezTo>
                    <a:pt x="5058410" y="57150"/>
                    <a:pt x="5368290" y="76200"/>
                    <a:pt x="5600700" y="64770"/>
                  </a:cubicBezTo>
                  <a:cubicBezTo>
                    <a:pt x="5810250" y="53340"/>
                    <a:pt x="6013450" y="16510"/>
                    <a:pt x="6195060" y="7620"/>
                  </a:cubicBezTo>
                  <a:cubicBezTo>
                    <a:pt x="6346190" y="0"/>
                    <a:pt x="6477000" y="1270"/>
                    <a:pt x="6611620" y="6350"/>
                  </a:cubicBezTo>
                  <a:cubicBezTo>
                    <a:pt x="6739890" y="10160"/>
                    <a:pt x="6844030" y="27940"/>
                    <a:pt x="6983730" y="34290"/>
                  </a:cubicBezTo>
                  <a:cubicBezTo>
                    <a:pt x="7160260" y="40640"/>
                    <a:pt x="7495540" y="44450"/>
                    <a:pt x="7585710" y="35560"/>
                  </a:cubicBezTo>
                  <a:cubicBezTo>
                    <a:pt x="7612380" y="31750"/>
                    <a:pt x="7627620" y="17780"/>
                    <a:pt x="7636510" y="24130"/>
                  </a:cubicBezTo>
                  <a:cubicBezTo>
                    <a:pt x="7644130" y="29210"/>
                    <a:pt x="7649210" y="53340"/>
                    <a:pt x="7644130" y="59690"/>
                  </a:cubicBezTo>
                  <a:cubicBezTo>
                    <a:pt x="7640320" y="67310"/>
                    <a:pt x="7616190" y="69850"/>
                    <a:pt x="7608570" y="66040"/>
                  </a:cubicBezTo>
                  <a:cubicBezTo>
                    <a:pt x="7602220" y="63500"/>
                    <a:pt x="7598410" y="52070"/>
                    <a:pt x="7598410" y="44450"/>
                  </a:cubicBezTo>
                  <a:cubicBezTo>
                    <a:pt x="7598410" y="38100"/>
                    <a:pt x="7603490" y="27940"/>
                    <a:pt x="7609840" y="24130"/>
                  </a:cubicBezTo>
                  <a:cubicBezTo>
                    <a:pt x="7617460" y="20320"/>
                    <a:pt x="7635240" y="21590"/>
                    <a:pt x="7640320" y="27940"/>
                  </a:cubicBezTo>
                  <a:cubicBezTo>
                    <a:pt x="7646670" y="33020"/>
                    <a:pt x="7650480" y="49530"/>
                    <a:pt x="7646670" y="57150"/>
                  </a:cubicBezTo>
                  <a:cubicBezTo>
                    <a:pt x="7639050" y="69850"/>
                    <a:pt x="7617460" y="78740"/>
                    <a:pt x="7585710" y="86360"/>
                  </a:cubicBezTo>
                  <a:cubicBezTo>
                    <a:pt x="7490460" y="106680"/>
                    <a:pt x="7158990" y="91440"/>
                    <a:pt x="6982460" y="85090"/>
                  </a:cubicBezTo>
                  <a:cubicBezTo>
                    <a:pt x="6844030" y="78740"/>
                    <a:pt x="6738620" y="60960"/>
                    <a:pt x="6611620" y="57150"/>
                  </a:cubicBezTo>
                  <a:cubicBezTo>
                    <a:pt x="6478270" y="52070"/>
                    <a:pt x="6347460" y="50800"/>
                    <a:pt x="6196330" y="58420"/>
                  </a:cubicBezTo>
                  <a:cubicBezTo>
                    <a:pt x="6014720" y="67310"/>
                    <a:pt x="5810250" y="104140"/>
                    <a:pt x="5600700" y="115570"/>
                  </a:cubicBezTo>
                  <a:cubicBezTo>
                    <a:pt x="5368290" y="127000"/>
                    <a:pt x="5062220" y="107950"/>
                    <a:pt x="4864100" y="119380"/>
                  </a:cubicBezTo>
                  <a:cubicBezTo>
                    <a:pt x="4729480" y="128270"/>
                    <a:pt x="4657090" y="152400"/>
                    <a:pt x="4525010" y="158750"/>
                  </a:cubicBezTo>
                  <a:cubicBezTo>
                    <a:pt x="4337050" y="170180"/>
                    <a:pt x="4079240" y="161290"/>
                    <a:pt x="3843020" y="156210"/>
                  </a:cubicBezTo>
                  <a:cubicBezTo>
                    <a:pt x="3586480" y="152400"/>
                    <a:pt x="3293110" y="123190"/>
                    <a:pt x="3042920" y="130810"/>
                  </a:cubicBezTo>
                  <a:cubicBezTo>
                    <a:pt x="2820670" y="137160"/>
                    <a:pt x="2628900" y="179070"/>
                    <a:pt x="2416810" y="189230"/>
                  </a:cubicBezTo>
                  <a:cubicBezTo>
                    <a:pt x="2199640" y="198120"/>
                    <a:pt x="1926590" y="196850"/>
                    <a:pt x="1757680" y="186690"/>
                  </a:cubicBezTo>
                  <a:cubicBezTo>
                    <a:pt x="1651000" y="181610"/>
                    <a:pt x="1607820" y="165100"/>
                    <a:pt x="1499870" y="158750"/>
                  </a:cubicBezTo>
                  <a:cubicBezTo>
                    <a:pt x="1322070" y="149860"/>
                    <a:pt x="1014730" y="162560"/>
                    <a:pt x="784860" y="158750"/>
                  </a:cubicBezTo>
                  <a:cubicBezTo>
                    <a:pt x="570230" y="154940"/>
                    <a:pt x="283210" y="156210"/>
                    <a:pt x="163830" y="139700"/>
                  </a:cubicBezTo>
                  <a:cubicBezTo>
                    <a:pt x="115570" y="133350"/>
                    <a:pt x="88900" y="127000"/>
                    <a:pt x="62230" y="115570"/>
                  </a:cubicBezTo>
                  <a:cubicBezTo>
                    <a:pt x="40640" y="106680"/>
                    <a:pt x="20320" y="95250"/>
                    <a:pt x="11430" y="81280"/>
                  </a:cubicBezTo>
                  <a:cubicBezTo>
                    <a:pt x="3810" y="71120"/>
                    <a:pt x="0" y="50800"/>
                    <a:pt x="6350" y="44450"/>
                  </a:cubicBezTo>
                  <a:cubicBezTo>
                    <a:pt x="10160" y="38100"/>
                    <a:pt x="39370" y="39370"/>
                    <a:pt x="3937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962900" y="5805488"/>
            <a:ext cx="1929765" cy="2818448"/>
            <a:chOff x="0" y="0"/>
            <a:chExt cx="2573020" cy="3757930"/>
          </a:xfrm>
        </p:grpSpPr>
        <p:sp>
          <p:nvSpPr>
            <p:cNvPr id="32" name="Freeform 32"/>
            <p:cNvSpPr/>
            <p:nvPr/>
          </p:nvSpPr>
          <p:spPr>
            <a:xfrm>
              <a:off x="50800" y="46990"/>
              <a:ext cx="2476500" cy="3661410"/>
            </a:xfrm>
            <a:custGeom>
              <a:avLst/>
              <a:gdLst/>
              <a:ahLst/>
              <a:cxnLst/>
              <a:rect l="l" t="t" r="r" b="b"/>
              <a:pathLst>
                <a:path w="2476500" h="3661410">
                  <a:moveTo>
                    <a:pt x="0" y="3636010"/>
                  </a:moveTo>
                  <a:cubicBezTo>
                    <a:pt x="3810" y="3422650"/>
                    <a:pt x="6350" y="3348990"/>
                    <a:pt x="29210" y="3255010"/>
                  </a:cubicBezTo>
                  <a:cubicBezTo>
                    <a:pt x="64770" y="3110230"/>
                    <a:pt x="154940" y="2885440"/>
                    <a:pt x="229870" y="2712720"/>
                  </a:cubicBezTo>
                  <a:cubicBezTo>
                    <a:pt x="299720" y="2548890"/>
                    <a:pt x="387350" y="2387600"/>
                    <a:pt x="463550" y="2244090"/>
                  </a:cubicBezTo>
                  <a:cubicBezTo>
                    <a:pt x="529590" y="2119630"/>
                    <a:pt x="600710" y="1993900"/>
                    <a:pt x="659130" y="1899920"/>
                  </a:cubicBezTo>
                  <a:cubicBezTo>
                    <a:pt x="701040" y="1831340"/>
                    <a:pt x="726440" y="1793240"/>
                    <a:pt x="774700" y="1725930"/>
                  </a:cubicBezTo>
                  <a:cubicBezTo>
                    <a:pt x="844550" y="1625600"/>
                    <a:pt x="966470" y="1461770"/>
                    <a:pt x="1047750" y="1358900"/>
                  </a:cubicBezTo>
                  <a:cubicBezTo>
                    <a:pt x="1109980" y="1281430"/>
                    <a:pt x="1145540" y="1240790"/>
                    <a:pt x="1216660" y="1159510"/>
                  </a:cubicBezTo>
                  <a:cubicBezTo>
                    <a:pt x="1332230" y="1027430"/>
                    <a:pt x="1540510" y="786130"/>
                    <a:pt x="1686560" y="648970"/>
                  </a:cubicBezTo>
                  <a:cubicBezTo>
                    <a:pt x="1798320" y="544830"/>
                    <a:pt x="1888490" y="480060"/>
                    <a:pt x="2001520" y="394970"/>
                  </a:cubicBezTo>
                  <a:cubicBezTo>
                    <a:pt x="2128520" y="298450"/>
                    <a:pt x="2373630" y="148590"/>
                    <a:pt x="2411730" y="100330"/>
                  </a:cubicBezTo>
                  <a:cubicBezTo>
                    <a:pt x="2420620" y="88900"/>
                    <a:pt x="2425700" y="81280"/>
                    <a:pt x="2423160" y="74930"/>
                  </a:cubicBezTo>
                  <a:cubicBezTo>
                    <a:pt x="2418080" y="66040"/>
                    <a:pt x="2391410" y="64770"/>
                    <a:pt x="2368550" y="60960"/>
                  </a:cubicBezTo>
                  <a:cubicBezTo>
                    <a:pt x="2331720" y="55880"/>
                    <a:pt x="2263140" y="57150"/>
                    <a:pt x="2216150" y="55880"/>
                  </a:cubicBezTo>
                  <a:cubicBezTo>
                    <a:pt x="2176780" y="54610"/>
                    <a:pt x="2153920" y="52070"/>
                    <a:pt x="2106930" y="54610"/>
                  </a:cubicBezTo>
                  <a:cubicBezTo>
                    <a:pt x="2026920" y="59690"/>
                    <a:pt x="1818640" y="106680"/>
                    <a:pt x="1776730" y="95250"/>
                  </a:cubicBezTo>
                  <a:cubicBezTo>
                    <a:pt x="1766570" y="91440"/>
                    <a:pt x="1761490" y="86360"/>
                    <a:pt x="1758950" y="80010"/>
                  </a:cubicBezTo>
                  <a:cubicBezTo>
                    <a:pt x="1755140" y="73660"/>
                    <a:pt x="1756410" y="63500"/>
                    <a:pt x="1758950" y="57150"/>
                  </a:cubicBezTo>
                  <a:cubicBezTo>
                    <a:pt x="1762760" y="50800"/>
                    <a:pt x="1767840" y="48260"/>
                    <a:pt x="1779270" y="44450"/>
                  </a:cubicBezTo>
                  <a:cubicBezTo>
                    <a:pt x="1817370" y="34290"/>
                    <a:pt x="1948180" y="50800"/>
                    <a:pt x="2039620" y="45720"/>
                  </a:cubicBezTo>
                  <a:cubicBezTo>
                    <a:pt x="2141220" y="39370"/>
                    <a:pt x="2303780" y="3810"/>
                    <a:pt x="2364740" y="6350"/>
                  </a:cubicBezTo>
                  <a:cubicBezTo>
                    <a:pt x="2387600" y="6350"/>
                    <a:pt x="2401570" y="6350"/>
                    <a:pt x="2414270" y="15240"/>
                  </a:cubicBezTo>
                  <a:cubicBezTo>
                    <a:pt x="2425700" y="24130"/>
                    <a:pt x="2430780" y="40640"/>
                    <a:pt x="2435860" y="57150"/>
                  </a:cubicBezTo>
                  <a:cubicBezTo>
                    <a:pt x="2442210" y="76200"/>
                    <a:pt x="2444750" y="95250"/>
                    <a:pt x="2443480" y="127000"/>
                  </a:cubicBezTo>
                  <a:cubicBezTo>
                    <a:pt x="2439670" y="195580"/>
                    <a:pt x="2405380" y="391160"/>
                    <a:pt x="2371090" y="447040"/>
                  </a:cubicBezTo>
                  <a:cubicBezTo>
                    <a:pt x="2355850" y="473710"/>
                    <a:pt x="2331720" y="491490"/>
                    <a:pt x="2317750" y="492760"/>
                  </a:cubicBezTo>
                  <a:cubicBezTo>
                    <a:pt x="2308860" y="492760"/>
                    <a:pt x="2297430" y="482600"/>
                    <a:pt x="2294890" y="474980"/>
                  </a:cubicBezTo>
                  <a:cubicBezTo>
                    <a:pt x="2292350" y="467360"/>
                    <a:pt x="2296160" y="452120"/>
                    <a:pt x="2302510" y="447040"/>
                  </a:cubicBezTo>
                  <a:cubicBezTo>
                    <a:pt x="2307590" y="441960"/>
                    <a:pt x="2319020" y="440690"/>
                    <a:pt x="2325370" y="443230"/>
                  </a:cubicBezTo>
                  <a:cubicBezTo>
                    <a:pt x="2332990" y="444500"/>
                    <a:pt x="2340610" y="452120"/>
                    <a:pt x="2343150" y="459740"/>
                  </a:cubicBezTo>
                  <a:cubicBezTo>
                    <a:pt x="2344420" y="466090"/>
                    <a:pt x="2343150" y="477520"/>
                    <a:pt x="2338070" y="482600"/>
                  </a:cubicBezTo>
                  <a:cubicBezTo>
                    <a:pt x="2334260" y="487680"/>
                    <a:pt x="2322830" y="492760"/>
                    <a:pt x="2316480" y="492760"/>
                  </a:cubicBezTo>
                  <a:cubicBezTo>
                    <a:pt x="2308860" y="491490"/>
                    <a:pt x="2299970" y="485140"/>
                    <a:pt x="2296160" y="480060"/>
                  </a:cubicBezTo>
                  <a:cubicBezTo>
                    <a:pt x="2292350" y="473710"/>
                    <a:pt x="2292350" y="462280"/>
                    <a:pt x="2296160" y="455930"/>
                  </a:cubicBezTo>
                  <a:cubicBezTo>
                    <a:pt x="2298700" y="449580"/>
                    <a:pt x="2307590" y="443230"/>
                    <a:pt x="2315210" y="441960"/>
                  </a:cubicBezTo>
                  <a:cubicBezTo>
                    <a:pt x="2321560" y="440690"/>
                    <a:pt x="2332990" y="444500"/>
                    <a:pt x="2336800" y="449580"/>
                  </a:cubicBezTo>
                  <a:cubicBezTo>
                    <a:pt x="2341880" y="455930"/>
                    <a:pt x="2344420" y="469900"/>
                    <a:pt x="2341880" y="476250"/>
                  </a:cubicBezTo>
                  <a:cubicBezTo>
                    <a:pt x="2339340" y="482600"/>
                    <a:pt x="2330450" y="490220"/>
                    <a:pt x="2324100" y="491490"/>
                  </a:cubicBezTo>
                  <a:cubicBezTo>
                    <a:pt x="2316480" y="492760"/>
                    <a:pt x="2306320" y="490220"/>
                    <a:pt x="2301240" y="485140"/>
                  </a:cubicBezTo>
                  <a:cubicBezTo>
                    <a:pt x="2296160" y="481330"/>
                    <a:pt x="2291080" y="469900"/>
                    <a:pt x="2293620" y="463550"/>
                  </a:cubicBezTo>
                  <a:cubicBezTo>
                    <a:pt x="2296160" y="454660"/>
                    <a:pt x="2311400" y="454660"/>
                    <a:pt x="2320290" y="439420"/>
                  </a:cubicBezTo>
                  <a:cubicBezTo>
                    <a:pt x="2346960" y="396240"/>
                    <a:pt x="2388870" y="191770"/>
                    <a:pt x="2392680" y="130810"/>
                  </a:cubicBezTo>
                  <a:cubicBezTo>
                    <a:pt x="2395220" y="104140"/>
                    <a:pt x="2395220" y="87630"/>
                    <a:pt x="2388870" y="74930"/>
                  </a:cubicBezTo>
                  <a:cubicBezTo>
                    <a:pt x="2383790" y="66040"/>
                    <a:pt x="2379980" y="60960"/>
                    <a:pt x="2367280" y="57150"/>
                  </a:cubicBezTo>
                  <a:cubicBezTo>
                    <a:pt x="2324100" y="44450"/>
                    <a:pt x="2142490" y="90170"/>
                    <a:pt x="2039620" y="96520"/>
                  </a:cubicBezTo>
                  <a:cubicBezTo>
                    <a:pt x="1946910" y="101600"/>
                    <a:pt x="1813560" y="115570"/>
                    <a:pt x="1776730" y="95250"/>
                  </a:cubicBezTo>
                  <a:cubicBezTo>
                    <a:pt x="1762760" y="87630"/>
                    <a:pt x="1755140" y="71120"/>
                    <a:pt x="1757680" y="62230"/>
                  </a:cubicBezTo>
                  <a:cubicBezTo>
                    <a:pt x="1758950" y="54610"/>
                    <a:pt x="1770380" y="49530"/>
                    <a:pt x="1786890" y="43180"/>
                  </a:cubicBezTo>
                  <a:cubicBezTo>
                    <a:pt x="1835150" y="25400"/>
                    <a:pt x="2012950" y="8890"/>
                    <a:pt x="2108200" y="3810"/>
                  </a:cubicBezTo>
                  <a:cubicBezTo>
                    <a:pt x="2181860" y="0"/>
                    <a:pt x="2247900" y="2540"/>
                    <a:pt x="2307590" y="6350"/>
                  </a:cubicBezTo>
                  <a:cubicBezTo>
                    <a:pt x="2354580" y="10160"/>
                    <a:pt x="2407920" y="11430"/>
                    <a:pt x="2435860" y="25400"/>
                  </a:cubicBezTo>
                  <a:cubicBezTo>
                    <a:pt x="2452370" y="34290"/>
                    <a:pt x="2462530" y="46990"/>
                    <a:pt x="2468880" y="60960"/>
                  </a:cubicBezTo>
                  <a:cubicBezTo>
                    <a:pt x="2473960" y="72390"/>
                    <a:pt x="2476500" y="87630"/>
                    <a:pt x="2470150" y="101600"/>
                  </a:cubicBezTo>
                  <a:cubicBezTo>
                    <a:pt x="2461260" y="125730"/>
                    <a:pt x="2429510" y="148590"/>
                    <a:pt x="2392680" y="179070"/>
                  </a:cubicBezTo>
                  <a:cubicBezTo>
                    <a:pt x="2319020" y="242570"/>
                    <a:pt x="2148840" y="347980"/>
                    <a:pt x="2034540" y="433070"/>
                  </a:cubicBezTo>
                  <a:cubicBezTo>
                    <a:pt x="1925320" y="515620"/>
                    <a:pt x="1833880" y="581660"/>
                    <a:pt x="1723390" y="684530"/>
                  </a:cubicBezTo>
                  <a:cubicBezTo>
                    <a:pt x="1578610" y="820420"/>
                    <a:pt x="1370330" y="1061720"/>
                    <a:pt x="1254760" y="1192530"/>
                  </a:cubicBezTo>
                  <a:cubicBezTo>
                    <a:pt x="1184910" y="1272540"/>
                    <a:pt x="1149350" y="1313180"/>
                    <a:pt x="1088390" y="1390650"/>
                  </a:cubicBezTo>
                  <a:cubicBezTo>
                    <a:pt x="1007110" y="1492250"/>
                    <a:pt x="886460" y="1654810"/>
                    <a:pt x="816610" y="1753870"/>
                  </a:cubicBezTo>
                  <a:cubicBezTo>
                    <a:pt x="769620" y="1821180"/>
                    <a:pt x="744220" y="1856740"/>
                    <a:pt x="703580" y="1924050"/>
                  </a:cubicBezTo>
                  <a:cubicBezTo>
                    <a:pt x="645160" y="2018030"/>
                    <a:pt x="575310" y="2142490"/>
                    <a:pt x="509270" y="2266950"/>
                  </a:cubicBezTo>
                  <a:cubicBezTo>
                    <a:pt x="433070" y="2409190"/>
                    <a:pt x="346710" y="2569210"/>
                    <a:pt x="276860" y="2731770"/>
                  </a:cubicBezTo>
                  <a:cubicBezTo>
                    <a:pt x="203200" y="2900680"/>
                    <a:pt x="114300" y="3121660"/>
                    <a:pt x="80010" y="3262630"/>
                  </a:cubicBezTo>
                  <a:cubicBezTo>
                    <a:pt x="57150" y="3354070"/>
                    <a:pt x="55880" y="3422650"/>
                    <a:pt x="50800" y="3491230"/>
                  </a:cubicBezTo>
                  <a:cubicBezTo>
                    <a:pt x="46990" y="3547110"/>
                    <a:pt x="63500" y="3615690"/>
                    <a:pt x="49530" y="3641090"/>
                  </a:cubicBezTo>
                  <a:cubicBezTo>
                    <a:pt x="43180" y="3653790"/>
                    <a:pt x="30480" y="3661410"/>
                    <a:pt x="22860" y="3660140"/>
                  </a:cubicBezTo>
                  <a:cubicBezTo>
                    <a:pt x="13970" y="3660140"/>
                    <a:pt x="0" y="3636010"/>
                    <a:pt x="0" y="36360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8670607" y="5915978"/>
            <a:ext cx="1548765" cy="3489960"/>
            <a:chOff x="0" y="0"/>
            <a:chExt cx="2065020" cy="4653280"/>
          </a:xfrm>
        </p:grpSpPr>
        <p:sp>
          <p:nvSpPr>
            <p:cNvPr id="34" name="Freeform 34"/>
            <p:cNvSpPr/>
            <p:nvPr/>
          </p:nvSpPr>
          <p:spPr>
            <a:xfrm>
              <a:off x="45720" y="49530"/>
              <a:ext cx="1969770" cy="4554220"/>
            </a:xfrm>
            <a:custGeom>
              <a:avLst/>
              <a:gdLst/>
              <a:ahLst/>
              <a:cxnLst/>
              <a:rect l="l" t="t" r="r" b="b"/>
              <a:pathLst>
                <a:path w="1969770" h="4554220">
                  <a:moveTo>
                    <a:pt x="6350" y="4509770"/>
                  </a:moveTo>
                  <a:cubicBezTo>
                    <a:pt x="213360" y="4333240"/>
                    <a:pt x="309880" y="4230370"/>
                    <a:pt x="382270" y="4154170"/>
                  </a:cubicBezTo>
                  <a:cubicBezTo>
                    <a:pt x="443230" y="4089400"/>
                    <a:pt x="496570" y="4034790"/>
                    <a:pt x="548640" y="3971290"/>
                  </a:cubicBezTo>
                  <a:cubicBezTo>
                    <a:pt x="601980" y="3907790"/>
                    <a:pt x="648970" y="3854450"/>
                    <a:pt x="697230" y="3774440"/>
                  </a:cubicBezTo>
                  <a:cubicBezTo>
                    <a:pt x="763270" y="3666490"/>
                    <a:pt x="831850" y="3515360"/>
                    <a:pt x="892810" y="3371850"/>
                  </a:cubicBezTo>
                  <a:cubicBezTo>
                    <a:pt x="960120" y="3215640"/>
                    <a:pt x="1018540" y="3042920"/>
                    <a:pt x="1080770" y="2872740"/>
                  </a:cubicBezTo>
                  <a:cubicBezTo>
                    <a:pt x="1144270" y="2697480"/>
                    <a:pt x="1216660" y="2498090"/>
                    <a:pt x="1267460" y="2334260"/>
                  </a:cubicBezTo>
                  <a:cubicBezTo>
                    <a:pt x="1310640" y="2198370"/>
                    <a:pt x="1337310" y="2101850"/>
                    <a:pt x="1375410" y="1957070"/>
                  </a:cubicBezTo>
                  <a:cubicBezTo>
                    <a:pt x="1427480" y="1758950"/>
                    <a:pt x="1501140" y="1479550"/>
                    <a:pt x="1540510" y="1250950"/>
                  </a:cubicBezTo>
                  <a:cubicBezTo>
                    <a:pt x="1578610" y="1038860"/>
                    <a:pt x="1597660" y="839470"/>
                    <a:pt x="1612900" y="632460"/>
                  </a:cubicBezTo>
                  <a:cubicBezTo>
                    <a:pt x="1628140" y="425450"/>
                    <a:pt x="1598930" y="54610"/>
                    <a:pt x="1631950" y="8890"/>
                  </a:cubicBezTo>
                  <a:cubicBezTo>
                    <a:pt x="1638300" y="0"/>
                    <a:pt x="1647190" y="0"/>
                    <a:pt x="1653540" y="1270"/>
                  </a:cubicBezTo>
                  <a:cubicBezTo>
                    <a:pt x="1661160" y="2540"/>
                    <a:pt x="1671320" y="8890"/>
                    <a:pt x="1675130" y="20320"/>
                  </a:cubicBezTo>
                  <a:cubicBezTo>
                    <a:pt x="1682750" y="41910"/>
                    <a:pt x="1667510" y="88900"/>
                    <a:pt x="1651000" y="139700"/>
                  </a:cubicBezTo>
                  <a:cubicBezTo>
                    <a:pt x="1623060" y="229870"/>
                    <a:pt x="1520190" y="474980"/>
                    <a:pt x="1488440" y="514350"/>
                  </a:cubicBezTo>
                  <a:cubicBezTo>
                    <a:pt x="1480820" y="524510"/>
                    <a:pt x="1475740" y="527050"/>
                    <a:pt x="1469390" y="528320"/>
                  </a:cubicBezTo>
                  <a:cubicBezTo>
                    <a:pt x="1463040" y="529590"/>
                    <a:pt x="1451610" y="528320"/>
                    <a:pt x="1446530" y="520700"/>
                  </a:cubicBezTo>
                  <a:cubicBezTo>
                    <a:pt x="1436370" y="506730"/>
                    <a:pt x="1443990" y="458470"/>
                    <a:pt x="1450340" y="417830"/>
                  </a:cubicBezTo>
                  <a:cubicBezTo>
                    <a:pt x="1461770" y="353060"/>
                    <a:pt x="1504950" y="232410"/>
                    <a:pt x="1526540" y="175260"/>
                  </a:cubicBezTo>
                  <a:cubicBezTo>
                    <a:pt x="1539240" y="140970"/>
                    <a:pt x="1545590" y="114300"/>
                    <a:pt x="1562100" y="97790"/>
                  </a:cubicBezTo>
                  <a:cubicBezTo>
                    <a:pt x="1574800" y="83820"/>
                    <a:pt x="1590040" y="73660"/>
                    <a:pt x="1611630" y="74930"/>
                  </a:cubicBezTo>
                  <a:cubicBezTo>
                    <a:pt x="1656080" y="78740"/>
                    <a:pt x="1751330" y="161290"/>
                    <a:pt x="1807210" y="203200"/>
                  </a:cubicBezTo>
                  <a:cubicBezTo>
                    <a:pt x="1850390" y="236220"/>
                    <a:pt x="1889760" y="281940"/>
                    <a:pt x="1918970" y="300990"/>
                  </a:cubicBezTo>
                  <a:cubicBezTo>
                    <a:pt x="1935480" y="311150"/>
                    <a:pt x="1951990" y="311150"/>
                    <a:pt x="1959610" y="318770"/>
                  </a:cubicBezTo>
                  <a:cubicBezTo>
                    <a:pt x="1965960" y="325120"/>
                    <a:pt x="1969770" y="335280"/>
                    <a:pt x="1967230" y="341630"/>
                  </a:cubicBezTo>
                  <a:cubicBezTo>
                    <a:pt x="1965960" y="349250"/>
                    <a:pt x="1953260" y="361950"/>
                    <a:pt x="1945640" y="363220"/>
                  </a:cubicBezTo>
                  <a:cubicBezTo>
                    <a:pt x="1938020" y="364490"/>
                    <a:pt x="1927860" y="359410"/>
                    <a:pt x="1924050" y="354330"/>
                  </a:cubicBezTo>
                  <a:cubicBezTo>
                    <a:pt x="1918970" y="349250"/>
                    <a:pt x="1915160" y="337820"/>
                    <a:pt x="1917700" y="331470"/>
                  </a:cubicBezTo>
                  <a:cubicBezTo>
                    <a:pt x="1920240" y="323850"/>
                    <a:pt x="1934210" y="312420"/>
                    <a:pt x="1943100" y="312420"/>
                  </a:cubicBezTo>
                  <a:cubicBezTo>
                    <a:pt x="1950720" y="312420"/>
                    <a:pt x="1964690" y="322580"/>
                    <a:pt x="1967230" y="331470"/>
                  </a:cubicBezTo>
                  <a:cubicBezTo>
                    <a:pt x="1969770" y="339090"/>
                    <a:pt x="1964690" y="355600"/>
                    <a:pt x="1955800" y="359410"/>
                  </a:cubicBezTo>
                  <a:cubicBezTo>
                    <a:pt x="1943100" y="365760"/>
                    <a:pt x="1910080" y="351790"/>
                    <a:pt x="1885950" y="339090"/>
                  </a:cubicBezTo>
                  <a:cubicBezTo>
                    <a:pt x="1851660" y="320040"/>
                    <a:pt x="1819910" y="276860"/>
                    <a:pt x="1778000" y="245110"/>
                  </a:cubicBezTo>
                  <a:cubicBezTo>
                    <a:pt x="1727200" y="205740"/>
                    <a:pt x="1645920" y="107950"/>
                    <a:pt x="1601470" y="123190"/>
                  </a:cubicBezTo>
                  <a:cubicBezTo>
                    <a:pt x="1546860" y="140970"/>
                    <a:pt x="1517650" y="355600"/>
                    <a:pt x="1499870" y="427990"/>
                  </a:cubicBezTo>
                  <a:cubicBezTo>
                    <a:pt x="1492250" y="464820"/>
                    <a:pt x="1497330" y="499110"/>
                    <a:pt x="1488440" y="514350"/>
                  </a:cubicBezTo>
                  <a:cubicBezTo>
                    <a:pt x="1483360" y="523240"/>
                    <a:pt x="1477010" y="528320"/>
                    <a:pt x="1469390" y="528320"/>
                  </a:cubicBezTo>
                  <a:cubicBezTo>
                    <a:pt x="1461770" y="529590"/>
                    <a:pt x="1447800" y="524510"/>
                    <a:pt x="1442720" y="516890"/>
                  </a:cubicBezTo>
                  <a:cubicBezTo>
                    <a:pt x="1437640" y="505460"/>
                    <a:pt x="1442720" y="487680"/>
                    <a:pt x="1450340" y="462280"/>
                  </a:cubicBezTo>
                  <a:cubicBezTo>
                    <a:pt x="1468120" y="397510"/>
                    <a:pt x="1573530" y="210820"/>
                    <a:pt x="1601470" y="128270"/>
                  </a:cubicBezTo>
                  <a:cubicBezTo>
                    <a:pt x="1617980" y="81280"/>
                    <a:pt x="1614170" y="33020"/>
                    <a:pt x="1628140" y="13970"/>
                  </a:cubicBezTo>
                  <a:cubicBezTo>
                    <a:pt x="1635760" y="5080"/>
                    <a:pt x="1645920" y="0"/>
                    <a:pt x="1653540" y="1270"/>
                  </a:cubicBezTo>
                  <a:cubicBezTo>
                    <a:pt x="1661160" y="1270"/>
                    <a:pt x="1670050" y="6350"/>
                    <a:pt x="1675130" y="20320"/>
                  </a:cubicBezTo>
                  <a:cubicBezTo>
                    <a:pt x="1701800" y="81280"/>
                    <a:pt x="1677670" y="431800"/>
                    <a:pt x="1663700" y="638810"/>
                  </a:cubicBezTo>
                  <a:cubicBezTo>
                    <a:pt x="1649730" y="845820"/>
                    <a:pt x="1628140" y="1047750"/>
                    <a:pt x="1591310" y="1261110"/>
                  </a:cubicBezTo>
                  <a:cubicBezTo>
                    <a:pt x="1550670" y="1490980"/>
                    <a:pt x="1475740" y="1771650"/>
                    <a:pt x="1424940" y="1971040"/>
                  </a:cubicBezTo>
                  <a:cubicBezTo>
                    <a:pt x="1385570" y="2118360"/>
                    <a:pt x="1358900" y="2213610"/>
                    <a:pt x="1315720" y="2350770"/>
                  </a:cubicBezTo>
                  <a:cubicBezTo>
                    <a:pt x="1263650" y="2515870"/>
                    <a:pt x="1192530" y="2713990"/>
                    <a:pt x="1127760" y="2890520"/>
                  </a:cubicBezTo>
                  <a:cubicBezTo>
                    <a:pt x="1066800" y="3060700"/>
                    <a:pt x="1007110" y="3234690"/>
                    <a:pt x="938530" y="3392170"/>
                  </a:cubicBezTo>
                  <a:cubicBezTo>
                    <a:pt x="876300" y="3538220"/>
                    <a:pt x="805180" y="3694430"/>
                    <a:pt x="737870" y="3804920"/>
                  </a:cubicBezTo>
                  <a:cubicBezTo>
                    <a:pt x="687070" y="3887470"/>
                    <a:pt x="651510" y="3928110"/>
                    <a:pt x="585470" y="4005580"/>
                  </a:cubicBezTo>
                  <a:cubicBezTo>
                    <a:pt x="483870" y="4124960"/>
                    <a:pt x="276860" y="4343400"/>
                    <a:pt x="172720" y="4438650"/>
                  </a:cubicBezTo>
                  <a:cubicBezTo>
                    <a:pt x="115570" y="4491990"/>
                    <a:pt x="62230" y="4546600"/>
                    <a:pt x="33020" y="4551680"/>
                  </a:cubicBezTo>
                  <a:cubicBezTo>
                    <a:pt x="20320" y="4554220"/>
                    <a:pt x="8890" y="4550410"/>
                    <a:pt x="5080" y="4544060"/>
                  </a:cubicBezTo>
                  <a:cubicBezTo>
                    <a:pt x="0" y="4536440"/>
                    <a:pt x="6350" y="4509770"/>
                    <a:pt x="6350" y="4509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372600" y="5246370"/>
            <a:ext cx="1186815" cy="1053465"/>
            <a:chOff x="0" y="0"/>
            <a:chExt cx="1582420" cy="1404620"/>
          </a:xfrm>
        </p:grpSpPr>
        <p:sp>
          <p:nvSpPr>
            <p:cNvPr id="36" name="Freeform 36"/>
            <p:cNvSpPr/>
            <p:nvPr/>
          </p:nvSpPr>
          <p:spPr>
            <a:xfrm>
              <a:off x="46990" y="49530"/>
              <a:ext cx="1485900" cy="1315720"/>
            </a:xfrm>
            <a:custGeom>
              <a:avLst/>
              <a:gdLst/>
              <a:ahLst/>
              <a:cxnLst/>
              <a:rect l="l" t="t" r="r" b="b"/>
              <a:pathLst>
                <a:path w="1485900" h="1315720">
                  <a:moveTo>
                    <a:pt x="128270" y="612140"/>
                  </a:moveTo>
                  <a:cubicBezTo>
                    <a:pt x="314960" y="1172210"/>
                    <a:pt x="356870" y="1145540"/>
                    <a:pt x="412750" y="1107440"/>
                  </a:cubicBezTo>
                  <a:cubicBezTo>
                    <a:pt x="568960" y="999490"/>
                    <a:pt x="988060" y="359410"/>
                    <a:pt x="1121410" y="212090"/>
                  </a:cubicBezTo>
                  <a:cubicBezTo>
                    <a:pt x="1168400" y="160020"/>
                    <a:pt x="1183640" y="143510"/>
                    <a:pt x="1224280" y="111760"/>
                  </a:cubicBezTo>
                  <a:cubicBezTo>
                    <a:pt x="1272540" y="74930"/>
                    <a:pt x="1351280" y="19050"/>
                    <a:pt x="1394460" y="7620"/>
                  </a:cubicBezTo>
                  <a:cubicBezTo>
                    <a:pt x="1417320" y="1270"/>
                    <a:pt x="1437640" y="0"/>
                    <a:pt x="1452880" y="8890"/>
                  </a:cubicBezTo>
                  <a:cubicBezTo>
                    <a:pt x="1468120" y="17780"/>
                    <a:pt x="1483360" y="40640"/>
                    <a:pt x="1484630" y="58420"/>
                  </a:cubicBezTo>
                  <a:cubicBezTo>
                    <a:pt x="1485900" y="76200"/>
                    <a:pt x="1475740" y="101600"/>
                    <a:pt x="1461770" y="113030"/>
                  </a:cubicBezTo>
                  <a:cubicBezTo>
                    <a:pt x="1447800" y="123190"/>
                    <a:pt x="1419860" y="128270"/>
                    <a:pt x="1403350" y="123190"/>
                  </a:cubicBezTo>
                  <a:cubicBezTo>
                    <a:pt x="1386840" y="118110"/>
                    <a:pt x="1367790" y="99060"/>
                    <a:pt x="1362710" y="82550"/>
                  </a:cubicBezTo>
                  <a:cubicBezTo>
                    <a:pt x="1357630" y="64770"/>
                    <a:pt x="1362710" y="38100"/>
                    <a:pt x="1372870" y="24130"/>
                  </a:cubicBezTo>
                  <a:cubicBezTo>
                    <a:pt x="1384300" y="10160"/>
                    <a:pt x="1410970" y="1270"/>
                    <a:pt x="1427480" y="1270"/>
                  </a:cubicBezTo>
                  <a:cubicBezTo>
                    <a:pt x="1441450" y="1270"/>
                    <a:pt x="1455420" y="7620"/>
                    <a:pt x="1464310" y="16510"/>
                  </a:cubicBezTo>
                  <a:cubicBezTo>
                    <a:pt x="1473200" y="25400"/>
                    <a:pt x="1482090" y="38100"/>
                    <a:pt x="1484630" y="52070"/>
                  </a:cubicBezTo>
                  <a:cubicBezTo>
                    <a:pt x="1485900" y="67310"/>
                    <a:pt x="1480820" y="90170"/>
                    <a:pt x="1466850" y="107950"/>
                  </a:cubicBezTo>
                  <a:cubicBezTo>
                    <a:pt x="1441450" y="139700"/>
                    <a:pt x="1351280" y="165100"/>
                    <a:pt x="1306830" y="198120"/>
                  </a:cubicBezTo>
                  <a:cubicBezTo>
                    <a:pt x="1268730" y="226060"/>
                    <a:pt x="1256030" y="240030"/>
                    <a:pt x="1211580" y="289560"/>
                  </a:cubicBezTo>
                  <a:cubicBezTo>
                    <a:pt x="1080770" y="434340"/>
                    <a:pt x="643890" y="1073150"/>
                    <a:pt x="496570" y="1215390"/>
                  </a:cubicBezTo>
                  <a:cubicBezTo>
                    <a:pt x="443230" y="1266190"/>
                    <a:pt x="416560" y="1291590"/>
                    <a:pt x="370840" y="1303020"/>
                  </a:cubicBezTo>
                  <a:cubicBezTo>
                    <a:pt x="328930" y="1315720"/>
                    <a:pt x="274320" y="1313180"/>
                    <a:pt x="237490" y="1294130"/>
                  </a:cubicBezTo>
                  <a:cubicBezTo>
                    <a:pt x="201930" y="1275080"/>
                    <a:pt x="181610" y="1240790"/>
                    <a:pt x="154940" y="1187450"/>
                  </a:cubicBezTo>
                  <a:cubicBezTo>
                    <a:pt x="100330" y="1076960"/>
                    <a:pt x="0" y="706120"/>
                    <a:pt x="3810" y="626110"/>
                  </a:cubicBezTo>
                  <a:cubicBezTo>
                    <a:pt x="5080" y="603250"/>
                    <a:pt x="11430" y="594360"/>
                    <a:pt x="20320" y="584200"/>
                  </a:cubicBezTo>
                  <a:cubicBezTo>
                    <a:pt x="30480" y="574040"/>
                    <a:pt x="46990" y="565150"/>
                    <a:pt x="60960" y="563880"/>
                  </a:cubicBezTo>
                  <a:cubicBezTo>
                    <a:pt x="74930" y="561340"/>
                    <a:pt x="92710" y="566420"/>
                    <a:pt x="104140" y="574040"/>
                  </a:cubicBezTo>
                  <a:cubicBezTo>
                    <a:pt x="115570" y="582930"/>
                    <a:pt x="128270" y="612140"/>
                    <a:pt x="128270" y="6121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9895468" y="6396228"/>
            <a:ext cx="7533035" cy="1636966"/>
            <a:chOff x="0" y="0"/>
            <a:chExt cx="10044046" cy="2182622"/>
          </a:xfrm>
        </p:grpSpPr>
        <p:grpSp>
          <p:nvGrpSpPr>
            <p:cNvPr id="38" name="Group 38"/>
            <p:cNvGrpSpPr/>
            <p:nvPr/>
          </p:nvGrpSpPr>
          <p:grpSpPr>
            <a:xfrm rot="0">
              <a:off x="0" y="0"/>
              <a:ext cx="10044046" cy="2182622"/>
              <a:chOff x="0" y="0"/>
              <a:chExt cx="1984009" cy="43113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984009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1984009" h="431135">
                    <a:moveTo>
                      <a:pt x="52414" y="0"/>
                    </a:moveTo>
                    <a:lnTo>
                      <a:pt x="1931595" y="0"/>
                    </a:lnTo>
                    <a:cubicBezTo>
                      <a:pt x="1945496" y="0"/>
                      <a:pt x="1958828" y="5522"/>
                      <a:pt x="1968657" y="15352"/>
                    </a:cubicBezTo>
                    <a:cubicBezTo>
                      <a:pt x="1978487" y="25181"/>
                      <a:pt x="1984009" y="38513"/>
                      <a:pt x="1984009" y="52414"/>
                    </a:cubicBezTo>
                    <a:lnTo>
                      <a:pt x="1984009" y="378721"/>
                    </a:lnTo>
                    <a:cubicBezTo>
                      <a:pt x="1984009" y="407668"/>
                      <a:pt x="1960543" y="431135"/>
                      <a:pt x="1931595" y="431135"/>
                    </a:cubicBezTo>
                    <a:lnTo>
                      <a:pt x="52414" y="431135"/>
                    </a:lnTo>
                    <a:cubicBezTo>
                      <a:pt x="38513" y="431135"/>
                      <a:pt x="25181" y="425613"/>
                      <a:pt x="15352" y="415783"/>
                    </a:cubicBezTo>
                    <a:cubicBezTo>
                      <a:pt x="5522" y="405954"/>
                      <a:pt x="0" y="392622"/>
                      <a:pt x="0" y="378721"/>
                    </a:cubicBezTo>
                    <a:lnTo>
                      <a:pt x="0" y="52414"/>
                    </a:lnTo>
                    <a:cubicBezTo>
                      <a:pt x="0" y="38513"/>
                      <a:pt x="5522" y="25181"/>
                      <a:pt x="15352" y="15352"/>
                    </a:cubicBezTo>
                    <a:cubicBezTo>
                      <a:pt x="25181" y="5522"/>
                      <a:pt x="38513" y="0"/>
                      <a:pt x="52414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1984009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55013" y="165259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根据定位词快速定位信息位置，还需结合前一题明确该文本中的users指的是citizen scientists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86778" y="1585143"/>
            <a:ext cx="8012442" cy="7116713"/>
          </a:xfrm>
          <a:custGeom>
            <a:avLst/>
            <a:gdLst/>
            <a:ahLst/>
            <a:cxnLst/>
            <a:rect l="l" t="t" r="r" b="b"/>
            <a:pathLst>
              <a:path w="8012442" h="7116713">
                <a:moveTo>
                  <a:pt x="0" y="0"/>
                </a:moveTo>
                <a:lnTo>
                  <a:pt x="8012442" y="0"/>
                </a:lnTo>
                <a:lnTo>
                  <a:pt x="8012442" y="7116714"/>
                </a:lnTo>
                <a:lnTo>
                  <a:pt x="0" y="7116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813" r="-20297" b="-902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6455" y="3460521"/>
            <a:ext cx="8287754" cy="3995641"/>
          </a:xfrm>
          <a:custGeom>
            <a:avLst/>
            <a:gdLst/>
            <a:ahLst/>
            <a:cxnLst/>
            <a:rect l="l" t="t" r="r" b="b"/>
            <a:pathLst>
              <a:path w="8287754" h="3995641">
                <a:moveTo>
                  <a:pt x="0" y="0"/>
                </a:moveTo>
                <a:lnTo>
                  <a:pt x="8287754" y="0"/>
                </a:lnTo>
                <a:lnTo>
                  <a:pt x="8287754" y="3995641"/>
                </a:lnTo>
                <a:lnTo>
                  <a:pt x="0" y="3995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32" t="-103039" r="-37770" b="-3746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7选5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12487275" y="3513772"/>
            <a:ext cx="2037398" cy="385762"/>
            <a:chOff x="0" y="0"/>
            <a:chExt cx="2716530" cy="514350"/>
          </a:xfrm>
        </p:grpSpPr>
        <p:sp>
          <p:nvSpPr>
            <p:cNvPr id="17" name="Freeform 17"/>
            <p:cNvSpPr/>
            <p:nvPr/>
          </p:nvSpPr>
          <p:spPr>
            <a:xfrm>
              <a:off x="13970" y="46990"/>
              <a:ext cx="2678430" cy="464820"/>
            </a:xfrm>
            <a:custGeom>
              <a:avLst/>
              <a:gdLst/>
              <a:ahLst/>
              <a:cxnLst/>
              <a:rect l="l" t="t" r="r" b="b"/>
              <a:pathLst>
                <a:path w="2678430" h="464820">
                  <a:moveTo>
                    <a:pt x="36830" y="44450"/>
                  </a:moveTo>
                  <a:cubicBezTo>
                    <a:pt x="601980" y="24130"/>
                    <a:pt x="1202690" y="36830"/>
                    <a:pt x="1572260" y="30480"/>
                  </a:cubicBezTo>
                  <a:cubicBezTo>
                    <a:pt x="1866900" y="25400"/>
                    <a:pt x="2197100" y="0"/>
                    <a:pt x="2371090" y="3810"/>
                  </a:cubicBezTo>
                  <a:cubicBezTo>
                    <a:pt x="2454910" y="5080"/>
                    <a:pt x="2506980" y="8890"/>
                    <a:pt x="2557780" y="16510"/>
                  </a:cubicBezTo>
                  <a:cubicBezTo>
                    <a:pt x="2594610" y="21590"/>
                    <a:pt x="2636520" y="13970"/>
                    <a:pt x="2650490" y="38100"/>
                  </a:cubicBezTo>
                  <a:cubicBezTo>
                    <a:pt x="2678430" y="87630"/>
                    <a:pt x="2616200" y="339090"/>
                    <a:pt x="2542540" y="391160"/>
                  </a:cubicBezTo>
                  <a:cubicBezTo>
                    <a:pt x="2477770" y="434340"/>
                    <a:pt x="2374900" y="373380"/>
                    <a:pt x="2263140" y="372110"/>
                  </a:cubicBezTo>
                  <a:cubicBezTo>
                    <a:pt x="2094230" y="369570"/>
                    <a:pt x="1874520" y="393700"/>
                    <a:pt x="1626870" y="398780"/>
                  </a:cubicBezTo>
                  <a:cubicBezTo>
                    <a:pt x="1276350" y="406400"/>
                    <a:pt x="640080" y="391160"/>
                    <a:pt x="363220" y="398780"/>
                  </a:cubicBezTo>
                  <a:cubicBezTo>
                    <a:pt x="228600" y="402590"/>
                    <a:pt x="119380" y="464820"/>
                    <a:pt x="62230" y="415290"/>
                  </a:cubicBezTo>
                  <a:cubicBezTo>
                    <a:pt x="0" y="359410"/>
                    <a:pt x="36830" y="44450"/>
                    <a:pt x="36830" y="444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0182225" y="4666297"/>
            <a:ext cx="561022" cy="390525"/>
            <a:chOff x="0" y="0"/>
            <a:chExt cx="748030" cy="520700"/>
          </a:xfrm>
        </p:grpSpPr>
        <p:sp>
          <p:nvSpPr>
            <p:cNvPr id="19" name="Freeform 19"/>
            <p:cNvSpPr/>
            <p:nvPr/>
          </p:nvSpPr>
          <p:spPr>
            <a:xfrm>
              <a:off x="50800" y="-7620"/>
              <a:ext cx="711200" cy="502920"/>
            </a:xfrm>
            <a:custGeom>
              <a:avLst/>
              <a:gdLst/>
              <a:ahLst/>
              <a:cxnLst/>
              <a:rect l="l" t="t" r="r" b="b"/>
              <a:pathLst>
                <a:path w="711200" h="502920">
                  <a:moveTo>
                    <a:pt x="0" y="119380"/>
                  </a:moveTo>
                  <a:cubicBezTo>
                    <a:pt x="130810" y="85090"/>
                    <a:pt x="208280" y="77470"/>
                    <a:pt x="287020" y="71120"/>
                  </a:cubicBezTo>
                  <a:cubicBezTo>
                    <a:pt x="389890" y="63500"/>
                    <a:pt x="585470" y="0"/>
                    <a:pt x="646430" y="58420"/>
                  </a:cubicBezTo>
                  <a:cubicBezTo>
                    <a:pt x="707390" y="116840"/>
                    <a:pt x="711200" y="358140"/>
                    <a:pt x="646430" y="426720"/>
                  </a:cubicBezTo>
                  <a:cubicBezTo>
                    <a:pt x="574040" y="502920"/>
                    <a:pt x="271780" y="431800"/>
                    <a:pt x="184150" y="449580"/>
                  </a:cubicBezTo>
                  <a:cubicBezTo>
                    <a:pt x="147320" y="455930"/>
                    <a:pt x="129540" y="487680"/>
                    <a:pt x="106680" y="476250"/>
                  </a:cubicBezTo>
                  <a:cubicBezTo>
                    <a:pt x="58420" y="450850"/>
                    <a:pt x="0" y="119380"/>
                    <a:pt x="0" y="1193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4576107" y="4594860"/>
            <a:ext cx="792480" cy="414338"/>
            <a:chOff x="0" y="0"/>
            <a:chExt cx="1056640" cy="552450"/>
          </a:xfrm>
        </p:grpSpPr>
        <p:sp>
          <p:nvSpPr>
            <p:cNvPr id="21" name="Freeform 21"/>
            <p:cNvSpPr/>
            <p:nvPr/>
          </p:nvSpPr>
          <p:spPr>
            <a:xfrm>
              <a:off x="39370" y="44450"/>
              <a:ext cx="990600" cy="510540"/>
            </a:xfrm>
            <a:custGeom>
              <a:avLst/>
              <a:gdLst/>
              <a:ahLst/>
              <a:cxnLst/>
              <a:rect l="l" t="t" r="r" b="b"/>
              <a:pathLst>
                <a:path w="990600" h="510540">
                  <a:moveTo>
                    <a:pt x="11430" y="90170"/>
                  </a:moveTo>
                  <a:cubicBezTo>
                    <a:pt x="496570" y="12700"/>
                    <a:pt x="562610" y="10160"/>
                    <a:pt x="632460" y="7620"/>
                  </a:cubicBezTo>
                  <a:cubicBezTo>
                    <a:pt x="698500" y="5080"/>
                    <a:pt x="763270" y="0"/>
                    <a:pt x="821690" y="6350"/>
                  </a:cubicBezTo>
                  <a:cubicBezTo>
                    <a:pt x="873760" y="12700"/>
                    <a:pt x="952500" y="8890"/>
                    <a:pt x="966470" y="43180"/>
                  </a:cubicBezTo>
                  <a:cubicBezTo>
                    <a:pt x="990600" y="96520"/>
                    <a:pt x="876300" y="309880"/>
                    <a:pt x="788670" y="365760"/>
                  </a:cubicBezTo>
                  <a:cubicBezTo>
                    <a:pt x="708660" y="416560"/>
                    <a:pt x="588010" y="370840"/>
                    <a:pt x="478790" y="384810"/>
                  </a:cubicBezTo>
                  <a:cubicBezTo>
                    <a:pt x="351790" y="400050"/>
                    <a:pt x="149860" y="510540"/>
                    <a:pt x="73660" y="457200"/>
                  </a:cubicBezTo>
                  <a:cubicBezTo>
                    <a:pt x="0" y="405130"/>
                    <a:pt x="11430" y="90170"/>
                    <a:pt x="11430" y="901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0173652" y="5201603"/>
            <a:ext cx="798195" cy="375285"/>
            <a:chOff x="0" y="0"/>
            <a:chExt cx="1064260" cy="500380"/>
          </a:xfrm>
        </p:grpSpPr>
        <p:sp>
          <p:nvSpPr>
            <p:cNvPr id="23" name="Freeform 23"/>
            <p:cNvSpPr/>
            <p:nvPr/>
          </p:nvSpPr>
          <p:spPr>
            <a:xfrm>
              <a:off x="0" y="54610"/>
              <a:ext cx="1016000" cy="476250"/>
            </a:xfrm>
            <a:custGeom>
              <a:avLst/>
              <a:gdLst/>
              <a:ahLst/>
              <a:cxnLst/>
              <a:rect l="l" t="t" r="r" b="b"/>
              <a:pathLst>
                <a:path w="1016000" h="476250">
                  <a:moveTo>
                    <a:pt x="50800" y="22860"/>
                  </a:moveTo>
                  <a:cubicBezTo>
                    <a:pt x="826770" y="0"/>
                    <a:pt x="844550" y="5080"/>
                    <a:pt x="873760" y="15240"/>
                  </a:cubicBezTo>
                  <a:cubicBezTo>
                    <a:pt x="901700" y="25400"/>
                    <a:pt x="930910" y="36830"/>
                    <a:pt x="951230" y="55880"/>
                  </a:cubicBezTo>
                  <a:cubicBezTo>
                    <a:pt x="972820" y="74930"/>
                    <a:pt x="991870" y="101600"/>
                    <a:pt x="1002030" y="128270"/>
                  </a:cubicBezTo>
                  <a:cubicBezTo>
                    <a:pt x="1012190" y="154940"/>
                    <a:pt x="1016000" y="187960"/>
                    <a:pt x="1012190" y="215900"/>
                  </a:cubicBezTo>
                  <a:cubicBezTo>
                    <a:pt x="1009650" y="243840"/>
                    <a:pt x="994410" y="278130"/>
                    <a:pt x="981710" y="298450"/>
                  </a:cubicBezTo>
                  <a:cubicBezTo>
                    <a:pt x="972820" y="312420"/>
                    <a:pt x="962660" y="321310"/>
                    <a:pt x="952500" y="331470"/>
                  </a:cubicBezTo>
                  <a:cubicBezTo>
                    <a:pt x="941070" y="341630"/>
                    <a:pt x="930910" y="349250"/>
                    <a:pt x="915670" y="356870"/>
                  </a:cubicBezTo>
                  <a:cubicBezTo>
                    <a:pt x="894080" y="367030"/>
                    <a:pt x="830580" y="379730"/>
                    <a:pt x="830580" y="378460"/>
                  </a:cubicBezTo>
                  <a:cubicBezTo>
                    <a:pt x="829310" y="375920"/>
                    <a:pt x="944880" y="361950"/>
                    <a:pt x="952500" y="331470"/>
                  </a:cubicBezTo>
                  <a:cubicBezTo>
                    <a:pt x="965200" y="280670"/>
                    <a:pt x="694690" y="106680"/>
                    <a:pt x="707390" y="55880"/>
                  </a:cubicBezTo>
                  <a:cubicBezTo>
                    <a:pt x="715010" y="26670"/>
                    <a:pt x="792480" y="11430"/>
                    <a:pt x="829310" y="10160"/>
                  </a:cubicBezTo>
                  <a:cubicBezTo>
                    <a:pt x="859790" y="7620"/>
                    <a:pt x="892810" y="20320"/>
                    <a:pt x="915670" y="30480"/>
                  </a:cubicBezTo>
                  <a:cubicBezTo>
                    <a:pt x="930910" y="38100"/>
                    <a:pt x="941070" y="45720"/>
                    <a:pt x="951230" y="55880"/>
                  </a:cubicBezTo>
                  <a:cubicBezTo>
                    <a:pt x="962660" y="66040"/>
                    <a:pt x="972820" y="74930"/>
                    <a:pt x="981710" y="88900"/>
                  </a:cubicBezTo>
                  <a:cubicBezTo>
                    <a:pt x="993140" y="109220"/>
                    <a:pt x="1008380" y="147320"/>
                    <a:pt x="1012190" y="171450"/>
                  </a:cubicBezTo>
                  <a:cubicBezTo>
                    <a:pt x="1016000" y="187960"/>
                    <a:pt x="1016000" y="199390"/>
                    <a:pt x="1012190" y="215900"/>
                  </a:cubicBezTo>
                  <a:cubicBezTo>
                    <a:pt x="1008380" y="238760"/>
                    <a:pt x="998220" y="274320"/>
                    <a:pt x="981710" y="298450"/>
                  </a:cubicBezTo>
                  <a:cubicBezTo>
                    <a:pt x="965200" y="321310"/>
                    <a:pt x="941070" y="342900"/>
                    <a:pt x="915670" y="356870"/>
                  </a:cubicBezTo>
                  <a:cubicBezTo>
                    <a:pt x="890270" y="369570"/>
                    <a:pt x="864870" y="374650"/>
                    <a:pt x="830580" y="378460"/>
                  </a:cubicBezTo>
                  <a:cubicBezTo>
                    <a:pt x="781050" y="382270"/>
                    <a:pt x="725170" y="367030"/>
                    <a:pt x="646430" y="367030"/>
                  </a:cubicBezTo>
                  <a:cubicBezTo>
                    <a:pt x="508000" y="365760"/>
                    <a:pt x="162560" y="476250"/>
                    <a:pt x="72390" y="394970"/>
                  </a:cubicBezTo>
                  <a:cubicBezTo>
                    <a:pt x="0" y="328930"/>
                    <a:pt x="50800" y="22860"/>
                    <a:pt x="50800" y="228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13624560" y="5768340"/>
            <a:ext cx="1232535" cy="375285"/>
            <a:chOff x="0" y="0"/>
            <a:chExt cx="1643380" cy="500380"/>
          </a:xfrm>
        </p:grpSpPr>
        <p:sp>
          <p:nvSpPr>
            <p:cNvPr id="25" name="Freeform 25"/>
            <p:cNvSpPr/>
            <p:nvPr/>
          </p:nvSpPr>
          <p:spPr>
            <a:xfrm>
              <a:off x="-29210" y="-30480"/>
              <a:ext cx="1639570" cy="626110"/>
            </a:xfrm>
            <a:custGeom>
              <a:avLst/>
              <a:gdLst/>
              <a:ahLst/>
              <a:cxnLst/>
              <a:rect l="l" t="t" r="r" b="b"/>
              <a:pathLst>
                <a:path w="1639570" h="626110">
                  <a:moveTo>
                    <a:pt x="80010" y="106680"/>
                  </a:moveTo>
                  <a:cubicBezTo>
                    <a:pt x="806450" y="102870"/>
                    <a:pt x="1195070" y="0"/>
                    <a:pt x="1375410" y="81280"/>
                  </a:cubicBezTo>
                  <a:cubicBezTo>
                    <a:pt x="1499870" y="137160"/>
                    <a:pt x="1639570" y="317500"/>
                    <a:pt x="1621790" y="377190"/>
                  </a:cubicBezTo>
                  <a:cubicBezTo>
                    <a:pt x="1606550" y="426720"/>
                    <a:pt x="1490980" y="431800"/>
                    <a:pt x="1375410" y="449580"/>
                  </a:cubicBezTo>
                  <a:cubicBezTo>
                    <a:pt x="1115060" y="490220"/>
                    <a:pt x="231140" y="626110"/>
                    <a:pt x="80010" y="478790"/>
                  </a:cubicBezTo>
                  <a:cubicBezTo>
                    <a:pt x="0" y="400050"/>
                    <a:pt x="80010" y="106680"/>
                    <a:pt x="80010" y="1066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10166985" y="6313170"/>
            <a:ext cx="783907" cy="391478"/>
            <a:chOff x="0" y="0"/>
            <a:chExt cx="1045210" cy="521970"/>
          </a:xfrm>
        </p:grpSpPr>
        <p:sp>
          <p:nvSpPr>
            <p:cNvPr id="27" name="Freeform 27"/>
            <p:cNvSpPr/>
            <p:nvPr/>
          </p:nvSpPr>
          <p:spPr>
            <a:xfrm>
              <a:off x="22860" y="52070"/>
              <a:ext cx="988060" cy="488950"/>
            </a:xfrm>
            <a:custGeom>
              <a:avLst/>
              <a:gdLst/>
              <a:ahLst/>
              <a:cxnLst/>
              <a:rect l="l" t="t" r="r" b="b"/>
              <a:pathLst>
                <a:path w="988060" h="488950">
                  <a:moveTo>
                    <a:pt x="27940" y="49530"/>
                  </a:moveTo>
                  <a:cubicBezTo>
                    <a:pt x="764540" y="0"/>
                    <a:pt x="782320" y="2540"/>
                    <a:pt x="811530" y="10160"/>
                  </a:cubicBezTo>
                  <a:cubicBezTo>
                    <a:pt x="839470" y="16510"/>
                    <a:pt x="869950" y="25400"/>
                    <a:pt x="892810" y="41910"/>
                  </a:cubicBezTo>
                  <a:cubicBezTo>
                    <a:pt x="916940" y="58420"/>
                    <a:pt x="938530" y="82550"/>
                    <a:pt x="951230" y="107950"/>
                  </a:cubicBezTo>
                  <a:cubicBezTo>
                    <a:pt x="963930" y="133350"/>
                    <a:pt x="970280" y="170180"/>
                    <a:pt x="971550" y="193040"/>
                  </a:cubicBezTo>
                  <a:cubicBezTo>
                    <a:pt x="972820" y="210820"/>
                    <a:pt x="971550" y="220980"/>
                    <a:pt x="966470" y="237490"/>
                  </a:cubicBezTo>
                  <a:cubicBezTo>
                    <a:pt x="958850" y="260350"/>
                    <a:pt x="943610" y="294640"/>
                    <a:pt x="924560" y="314960"/>
                  </a:cubicBezTo>
                  <a:cubicBezTo>
                    <a:pt x="905510" y="336550"/>
                    <a:pt x="873760" y="355600"/>
                    <a:pt x="850900" y="364490"/>
                  </a:cubicBezTo>
                  <a:cubicBezTo>
                    <a:pt x="835660" y="372110"/>
                    <a:pt x="811530" y="381000"/>
                    <a:pt x="807720" y="374650"/>
                  </a:cubicBezTo>
                  <a:cubicBezTo>
                    <a:pt x="800100" y="361950"/>
                    <a:pt x="988060" y="210820"/>
                    <a:pt x="971550" y="177800"/>
                  </a:cubicBezTo>
                  <a:cubicBezTo>
                    <a:pt x="951230" y="139700"/>
                    <a:pt x="623570" y="245110"/>
                    <a:pt x="603250" y="205740"/>
                  </a:cubicBezTo>
                  <a:cubicBezTo>
                    <a:pt x="586740" y="173990"/>
                    <a:pt x="725170" y="27940"/>
                    <a:pt x="767080" y="8890"/>
                  </a:cubicBezTo>
                  <a:cubicBezTo>
                    <a:pt x="783590" y="1270"/>
                    <a:pt x="793750" y="6350"/>
                    <a:pt x="811530" y="10160"/>
                  </a:cubicBezTo>
                  <a:cubicBezTo>
                    <a:pt x="834390" y="13970"/>
                    <a:pt x="869950" y="25400"/>
                    <a:pt x="892810" y="41910"/>
                  </a:cubicBezTo>
                  <a:cubicBezTo>
                    <a:pt x="916940" y="58420"/>
                    <a:pt x="938530" y="82550"/>
                    <a:pt x="951230" y="107950"/>
                  </a:cubicBezTo>
                  <a:cubicBezTo>
                    <a:pt x="963930" y="133350"/>
                    <a:pt x="970280" y="170180"/>
                    <a:pt x="971550" y="193040"/>
                  </a:cubicBezTo>
                  <a:cubicBezTo>
                    <a:pt x="972820" y="210820"/>
                    <a:pt x="969010" y="223520"/>
                    <a:pt x="966470" y="237490"/>
                  </a:cubicBezTo>
                  <a:cubicBezTo>
                    <a:pt x="962660" y="251460"/>
                    <a:pt x="958850" y="264160"/>
                    <a:pt x="949960" y="279400"/>
                  </a:cubicBezTo>
                  <a:cubicBezTo>
                    <a:pt x="937260" y="299720"/>
                    <a:pt x="914400" y="328930"/>
                    <a:pt x="890270" y="344170"/>
                  </a:cubicBezTo>
                  <a:cubicBezTo>
                    <a:pt x="867410" y="360680"/>
                    <a:pt x="843280" y="368300"/>
                    <a:pt x="807720" y="374650"/>
                  </a:cubicBezTo>
                  <a:cubicBezTo>
                    <a:pt x="751840" y="386080"/>
                    <a:pt x="670560" y="372110"/>
                    <a:pt x="579120" y="377190"/>
                  </a:cubicBezTo>
                  <a:cubicBezTo>
                    <a:pt x="444500" y="382270"/>
                    <a:pt x="162560" y="488950"/>
                    <a:pt x="74930" y="417830"/>
                  </a:cubicBezTo>
                  <a:cubicBezTo>
                    <a:pt x="0" y="356870"/>
                    <a:pt x="27940" y="49530"/>
                    <a:pt x="27940" y="495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2673965" y="6873240"/>
            <a:ext cx="1128712" cy="406718"/>
            <a:chOff x="0" y="0"/>
            <a:chExt cx="1504950" cy="542290"/>
          </a:xfrm>
        </p:grpSpPr>
        <p:sp>
          <p:nvSpPr>
            <p:cNvPr id="29" name="Freeform 29"/>
            <p:cNvSpPr/>
            <p:nvPr/>
          </p:nvSpPr>
          <p:spPr>
            <a:xfrm>
              <a:off x="-17780" y="41910"/>
              <a:ext cx="1478280" cy="530860"/>
            </a:xfrm>
            <a:custGeom>
              <a:avLst/>
              <a:gdLst/>
              <a:ahLst/>
              <a:cxnLst/>
              <a:rect l="l" t="t" r="r" b="b"/>
              <a:pathLst>
                <a:path w="1478280" h="530860">
                  <a:moveTo>
                    <a:pt x="68580" y="77470"/>
                  </a:moveTo>
                  <a:cubicBezTo>
                    <a:pt x="645160" y="66040"/>
                    <a:pt x="678180" y="49530"/>
                    <a:pt x="759460" y="40640"/>
                  </a:cubicBezTo>
                  <a:cubicBezTo>
                    <a:pt x="891540" y="25400"/>
                    <a:pt x="1187450" y="0"/>
                    <a:pt x="1287780" y="8890"/>
                  </a:cubicBezTo>
                  <a:cubicBezTo>
                    <a:pt x="1329690" y="12700"/>
                    <a:pt x="1351280" y="20320"/>
                    <a:pt x="1374140" y="30480"/>
                  </a:cubicBezTo>
                  <a:cubicBezTo>
                    <a:pt x="1389380" y="36830"/>
                    <a:pt x="1398270" y="43180"/>
                    <a:pt x="1409700" y="55880"/>
                  </a:cubicBezTo>
                  <a:cubicBezTo>
                    <a:pt x="1427480" y="72390"/>
                    <a:pt x="1450340" y="101600"/>
                    <a:pt x="1460500" y="128270"/>
                  </a:cubicBezTo>
                  <a:cubicBezTo>
                    <a:pt x="1470660" y="154940"/>
                    <a:pt x="1474470" y="186690"/>
                    <a:pt x="1470660" y="215900"/>
                  </a:cubicBezTo>
                  <a:cubicBezTo>
                    <a:pt x="1468120" y="243840"/>
                    <a:pt x="1455420" y="274320"/>
                    <a:pt x="1440180" y="298450"/>
                  </a:cubicBezTo>
                  <a:cubicBezTo>
                    <a:pt x="1423670" y="321310"/>
                    <a:pt x="1399540" y="342900"/>
                    <a:pt x="1374140" y="356870"/>
                  </a:cubicBezTo>
                  <a:cubicBezTo>
                    <a:pt x="1348740" y="369570"/>
                    <a:pt x="1319530" y="384810"/>
                    <a:pt x="1287780" y="377190"/>
                  </a:cubicBezTo>
                  <a:cubicBezTo>
                    <a:pt x="1235710" y="365760"/>
                    <a:pt x="1097280" y="261620"/>
                    <a:pt x="1107440" y="226060"/>
                  </a:cubicBezTo>
                  <a:cubicBezTo>
                    <a:pt x="1118870" y="181610"/>
                    <a:pt x="1457960" y="205740"/>
                    <a:pt x="1469390" y="161290"/>
                  </a:cubicBezTo>
                  <a:cubicBezTo>
                    <a:pt x="1478280" y="124460"/>
                    <a:pt x="1282700" y="21590"/>
                    <a:pt x="1287780" y="8890"/>
                  </a:cubicBezTo>
                  <a:cubicBezTo>
                    <a:pt x="1291590" y="2540"/>
                    <a:pt x="1348740" y="16510"/>
                    <a:pt x="1374140" y="30480"/>
                  </a:cubicBezTo>
                  <a:cubicBezTo>
                    <a:pt x="1399540" y="43180"/>
                    <a:pt x="1424940" y="69850"/>
                    <a:pt x="1440180" y="88900"/>
                  </a:cubicBezTo>
                  <a:cubicBezTo>
                    <a:pt x="1450340" y="101600"/>
                    <a:pt x="1455420" y="111760"/>
                    <a:pt x="1460500" y="128270"/>
                  </a:cubicBezTo>
                  <a:cubicBezTo>
                    <a:pt x="1468120" y="151130"/>
                    <a:pt x="1471930" y="191770"/>
                    <a:pt x="1470660" y="215900"/>
                  </a:cubicBezTo>
                  <a:cubicBezTo>
                    <a:pt x="1469390" y="232410"/>
                    <a:pt x="1466850" y="242570"/>
                    <a:pt x="1460500" y="259080"/>
                  </a:cubicBezTo>
                  <a:cubicBezTo>
                    <a:pt x="1450340" y="280670"/>
                    <a:pt x="1431290" y="312420"/>
                    <a:pt x="1409700" y="331470"/>
                  </a:cubicBezTo>
                  <a:cubicBezTo>
                    <a:pt x="1389380" y="350520"/>
                    <a:pt x="1361440" y="361950"/>
                    <a:pt x="1332230" y="372110"/>
                  </a:cubicBezTo>
                  <a:cubicBezTo>
                    <a:pt x="1299210" y="383540"/>
                    <a:pt x="1270000" y="386080"/>
                    <a:pt x="1221740" y="391160"/>
                  </a:cubicBezTo>
                  <a:cubicBezTo>
                    <a:pt x="1129030" y="401320"/>
                    <a:pt x="929640" y="396240"/>
                    <a:pt x="820420" y="406400"/>
                  </a:cubicBezTo>
                  <a:cubicBezTo>
                    <a:pt x="744220" y="412750"/>
                    <a:pt x="707390" y="427990"/>
                    <a:pt x="626110" y="435610"/>
                  </a:cubicBezTo>
                  <a:cubicBezTo>
                    <a:pt x="487680" y="448310"/>
                    <a:pt x="152400" y="530860"/>
                    <a:pt x="68580" y="449580"/>
                  </a:cubicBezTo>
                  <a:cubicBezTo>
                    <a:pt x="0" y="383540"/>
                    <a:pt x="68580" y="77470"/>
                    <a:pt x="68580" y="774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13107352" y="4392930"/>
            <a:ext cx="1635442" cy="156210"/>
            <a:chOff x="0" y="0"/>
            <a:chExt cx="2180590" cy="208280"/>
          </a:xfrm>
        </p:grpSpPr>
        <p:sp>
          <p:nvSpPr>
            <p:cNvPr id="31" name="Freeform 31"/>
            <p:cNvSpPr/>
            <p:nvPr/>
          </p:nvSpPr>
          <p:spPr>
            <a:xfrm>
              <a:off x="50800" y="48260"/>
              <a:ext cx="2080260" cy="158750"/>
            </a:xfrm>
            <a:custGeom>
              <a:avLst/>
              <a:gdLst/>
              <a:ahLst/>
              <a:cxnLst/>
              <a:rect l="l" t="t" r="r" b="b"/>
              <a:pathLst>
                <a:path w="2080260" h="158750">
                  <a:moveTo>
                    <a:pt x="25400" y="57150"/>
                  </a:moveTo>
                  <a:cubicBezTo>
                    <a:pt x="1713230" y="50800"/>
                    <a:pt x="2002790" y="66040"/>
                    <a:pt x="2045970" y="30480"/>
                  </a:cubicBezTo>
                  <a:cubicBezTo>
                    <a:pt x="2054860" y="21590"/>
                    <a:pt x="2047240" y="3810"/>
                    <a:pt x="2052320" y="2540"/>
                  </a:cubicBezTo>
                  <a:cubicBezTo>
                    <a:pt x="2057400" y="0"/>
                    <a:pt x="2077720" y="15240"/>
                    <a:pt x="2077720" y="24130"/>
                  </a:cubicBezTo>
                  <a:cubicBezTo>
                    <a:pt x="2078990" y="33020"/>
                    <a:pt x="2062480" y="52070"/>
                    <a:pt x="2053590" y="53340"/>
                  </a:cubicBezTo>
                  <a:cubicBezTo>
                    <a:pt x="2045970" y="53340"/>
                    <a:pt x="2032000" y="40640"/>
                    <a:pt x="2028190" y="34290"/>
                  </a:cubicBezTo>
                  <a:cubicBezTo>
                    <a:pt x="2025650" y="29210"/>
                    <a:pt x="2026920" y="22860"/>
                    <a:pt x="2029460" y="17780"/>
                  </a:cubicBezTo>
                  <a:cubicBezTo>
                    <a:pt x="2032000" y="11430"/>
                    <a:pt x="2040890" y="3810"/>
                    <a:pt x="2047240" y="2540"/>
                  </a:cubicBezTo>
                  <a:cubicBezTo>
                    <a:pt x="2054860" y="1270"/>
                    <a:pt x="2065020" y="3810"/>
                    <a:pt x="2070100" y="8890"/>
                  </a:cubicBezTo>
                  <a:cubicBezTo>
                    <a:pt x="2075180" y="13970"/>
                    <a:pt x="2078990" y="25400"/>
                    <a:pt x="2077720" y="31750"/>
                  </a:cubicBezTo>
                  <a:cubicBezTo>
                    <a:pt x="2076450" y="39370"/>
                    <a:pt x="2070100" y="48260"/>
                    <a:pt x="2063750" y="50800"/>
                  </a:cubicBezTo>
                  <a:cubicBezTo>
                    <a:pt x="2057400" y="53340"/>
                    <a:pt x="2045970" y="53340"/>
                    <a:pt x="2039620" y="49530"/>
                  </a:cubicBezTo>
                  <a:cubicBezTo>
                    <a:pt x="2033270" y="45720"/>
                    <a:pt x="2026920" y="35560"/>
                    <a:pt x="2028190" y="29210"/>
                  </a:cubicBezTo>
                  <a:cubicBezTo>
                    <a:pt x="2028190" y="20320"/>
                    <a:pt x="2044700" y="2540"/>
                    <a:pt x="2053590" y="2540"/>
                  </a:cubicBezTo>
                  <a:cubicBezTo>
                    <a:pt x="2061210" y="2540"/>
                    <a:pt x="2077720" y="19050"/>
                    <a:pt x="2077720" y="30480"/>
                  </a:cubicBezTo>
                  <a:cubicBezTo>
                    <a:pt x="2080260" y="44450"/>
                    <a:pt x="2070100" y="67310"/>
                    <a:pt x="2048510" y="80010"/>
                  </a:cubicBezTo>
                  <a:cubicBezTo>
                    <a:pt x="1978660" y="121920"/>
                    <a:pt x="1714500" y="101600"/>
                    <a:pt x="1482090" y="107950"/>
                  </a:cubicBezTo>
                  <a:cubicBezTo>
                    <a:pt x="1108710" y="116840"/>
                    <a:pt x="137160" y="158750"/>
                    <a:pt x="25400" y="107950"/>
                  </a:cubicBezTo>
                  <a:cubicBezTo>
                    <a:pt x="7620" y="99060"/>
                    <a:pt x="0" y="87630"/>
                    <a:pt x="0" y="78740"/>
                  </a:cubicBezTo>
                  <a:cubicBezTo>
                    <a:pt x="0" y="71120"/>
                    <a:pt x="25400" y="57150"/>
                    <a:pt x="25400" y="571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11966257" y="3858578"/>
            <a:ext cx="555307" cy="135255"/>
            <a:chOff x="0" y="0"/>
            <a:chExt cx="740410" cy="180340"/>
          </a:xfrm>
        </p:grpSpPr>
        <p:sp>
          <p:nvSpPr>
            <p:cNvPr id="33" name="Freeform 33"/>
            <p:cNvSpPr/>
            <p:nvPr/>
          </p:nvSpPr>
          <p:spPr>
            <a:xfrm>
              <a:off x="50800" y="50800"/>
              <a:ext cx="641350" cy="78740"/>
            </a:xfrm>
            <a:custGeom>
              <a:avLst/>
              <a:gdLst/>
              <a:ahLst/>
              <a:cxnLst/>
              <a:rect l="l" t="t" r="r" b="b"/>
              <a:pathLst>
                <a:path w="641350" h="78740">
                  <a:moveTo>
                    <a:pt x="29210" y="0"/>
                  </a:moveTo>
                  <a:cubicBezTo>
                    <a:pt x="608330" y="20320"/>
                    <a:pt x="627380" y="26670"/>
                    <a:pt x="636270" y="38100"/>
                  </a:cubicBezTo>
                  <a:cubicBezTo>
                    <a:pt x="641350" y="44450"/>
                    <a:pt x="641350" y="54610"/>
                    <a:pt x="638810" y="60960"/>
                  </a:cubicBezTo>
                  <a:cubicBezTo>
                    <a:pt x="635000" y="68580"/>
                    <a:pt x="622300" y="78740"/>
                    <a:pt x="614680" y="77470"/>
                  </a:cubicBezTo>
                  <a:cubicBezTo>
                    <a:pt x="605790" y="77470"/>
                    <a:pt x="589280" y="60960"/>
                    <a:pt x="589280" y="52070"/>
                  </a:cubicBezTo>
                  <a:cubicBezTo>
                    <a:pt x="589280" y="43180"/>
                    <a:pt x="607060" y="27940"/>
                    <a:pt x="615950" y="26670"/>
                  </a:cubicBezTo>
                  <a:cubicBezTo>
                    <a:pt x="623570" y="26670"/>
                    <a:pt x="633730" y="33020"/>
                    <a:pt x="636270" y="39370"/>
                  </a:cubicBezTo>
                  <a:cubicBezTo>
                    <a:pt x="640080" y="46990"/>
                    <a:pt x="638810" y="63500"/>
                    <a:pt x="633730" y="69850"/>
                  </a:cubicBezTo>
                  <a:cubicBezTo>
                    <a:pt x="627380" y="76200"/>
                    <a:pt x="610870" y="77470"/>
                    <a:pt x="603250" y="74930"/>
                  </a:cubicBezTo>
                  <a:cubicBezTo>
                    <a:pt x="596900" y="72390"/>
                    <a:pt x="590550" y="62230"/>
                    <a:pt x="589280" y="54610"/>
                  </a:cubicBezTo>
                  <a:cubicBezTo>
                    <a:pt x="589280" y="48260"/>
                    <a:pt x="593090" y="36830"/>
                    <a:pt x="598170" y="33020"/>
                  </a:cubicBezTo>
                  <a:cubicBezTo>
                    <a:pt x="605790" y="27940"/>
                    <a:pt x="624840" y="27940"/>
                    <a:pt x="631190" y="33020"/>
                  </a:cubicBezTo>
                  <a:cubicBezTo>
                    <a:pt x="637540" y="38100"/>
                    <a:pt x="641350" y="53340"/>
                    <a:pt x="638810" y="60960"/>
                  </a:cubicBezTo>
                  <a:cubicBezTo>
                    <a:pt x="636270" y="68580"/>
                    <a:pt x="623570" y="76200"/>
                    <a:pt x="614680" y="77470"/>
                  </a:cubicBezTo>
                  <a:cubicBezTo>
                    <a:pt x="604520" y="78740"/>
                    <a:pt x="598170" y="67310"/>
                    <a:pt x="577850" y="63500"/>
                  </a:cubicBezTo>
                  <a:cubicBezTo>
                    <a:pt x="501650" y="49530"/>
                    <a:pt x="83820" y="78740"/>
                    <a:pt x="22860" y="49530"/>
                  </a:cubicBezTo>
                  <a:cubicBezTo>
                    <a:pt x="7620" y="43180"/>
                    <a:pt x="0" y="33020"/>
                    <a:pt x="0" y="25400"/>
                  </a:cubicBezTo>
                  <a:cubicBezTo>
                    <a:pt x="1270" y="16510"/>
                    <a:pt x="29210" y="0"/>
                    <a:pt x="2921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3405485" y="4916805"/>
            <a:ext cx="1183958" cy="135255"/>
            <a:chOff x="0" y="0"/>
            <a:chExt cx="1578610" cy="180340"/>
          </a:xfrm>
        </p:grpSpPr>
        <p:sp>
          <p:nvSpPr>
            <p:cNvPr id="35" name="Freeform 35"/>
            <p:cNvSpPr/>
            <p:nvPr/>
          </p:nvSpPr>
          <p:spPr>
            <a:xfrm>
              <a:off x="50800" y="49530"/>
              <a:ext cx="1475740" cy="125730"/>
            </a:xfrm>
            <a:custGeom>
              <a:avLst/>
              <a:gdLst/>
              <a:ahLst/>
              <a:cxnLst/>
              <a:rect l="l" t="t" r="r" b="b"/>
              <a:pathLst>
                <a:path w="1475740" h="125730">
                  <a:moveTo>
                    <a:pt x="21590" y="29210"/>
                  </a:moveTo>
                  <a:cubicBezTo>
                    <a:pt x="1465580" y="6350"/>
                    <a:pt x="1473200" y="11430"/>
                    <a:pt x="1474470" y="20320"/>
                  </a:cubicBezTo>
                  <a:cubicBezTo>
                    <a:pt x="1475740" y="27940"/>
                    <a:pt x="1464310" y="49530"/>
                    <a:pt x="1455420" y="50800"/>
                  </a:cubicBezTo>
                  <a:cubicBezTo>
                    <a:pt x="1447800" y="53340"/>
                    <a:pt x="1426210" y="39370"/>
                    <a:pt x="1424940" y="30480"/>
                  </a:cubicBezTo>
                  <a:cubicBezTo>
                    <a:pt x="1423670" y="22860"/>
                    <a:pt x="1438910" y="2540"/>
                    <a:pt x="1447800" y="1270"/>
                  </a:cubicBezTo>
                  <a:cubicBezTo>
                    <a:pt x="1455420" y="0"/>
                    <a:pt x="1474470" y="16510"/>
                    <a:pt x="1475740" y="25400"/>
                  </a:cubicBezTo>
                  <a:cubicBezTo>
                    <a:pt x="1475740" y="33020"/>
                    <a:pt x="1468120" y="44450"/>
                    <a:pt x="1450340" y="52070"/>
                  </a:cubicBezTo>
                  <a:cubicBezTo>
                    <a:pt x="1338580" y="101600"/>
                    <a:pt x="127000" y="125730"/>
                    <a:pt x="21590" y="78740"/>
                  </a:cubicBezTo>
                  <a:cubicBezTo>
                    <a:pt x="6350" y="72390"/>
                    <a:pt x="0" y="62230"/>
                    <a:pt x="0" y="54610"/>
                  </a:cubicBezTo>
                  <a:cubicBezTo>
                    <a:pt x="0" y="45720"/>
                    <a:pt x="21590" y="29210"/>
                    <a:pt x="21590" y="292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13600748" y="5502592"/>
            <a:ext cx="1223962" cy="124777"/>
            <a:chOff x="0" y="0"/>
            <a:chExt cx="1631950" cy="166370"/>
          </a:xfrm>
        </p:grpSpPr>
        <p:sp>
          <p:nvSpPr>
            <p:cNvPr id="37" name="Freeform 37"/>
            <p:cNvSpPr/>
            <p:nvPr/>
          </p:nvSpPr>
          <p:spPr>
            <a:xfrm>
              <a:off x="49530" y="34290"/>
              <a:ext cx="1532890" cy="125730"/>
            </a:xfrm>
            <a:custGeom>
              <a:avLst/>
              <a:gdLst/>
              <a:ahLst/>
              <a:cxnLst/>
              <a:rect l="l" t="t" r="r" b="b"/>
              <a:pathLst>
                <a:path w="1532890" h="125730">
                  <a:moveTo>
                    <a:pt x="26670" y="30480"/>
                  </a:moveTo>
                  <a:cubicBezTo>
                    <a:pt x="1322070" y="26670"/>
                    <a:pt x="1459230" y="0"/>
                    <a:pt x="1506220" y="16510"/>
                  </a:cubicBezTo>
                  <a:cubicBezTo>
                    <a:pt x="1521460" y="21590"/>
                    <a:pt x="1530350" y="30480"/>
                    <a:pt x="1531620" y="38100"/>
                  </a:cubicBezTo>
                  <a:cubicBezTo>
                    <a:pt x="1531620" y="46990"/>
                    <a:pt x="1515110" y="66040"/>
                    <a:pt x="1506220" y="67310"/>
                  </a:cubicBezTo>
                  <a:cubicBezTo>
                    <a:pt x="1499870" y="68580"/>
                    <a:pt x="1488440" y="62230"/>
                    <a:pt x="1484630" y="55880"/>
                  </a:cubicBezTo>
                  <a:cubicBezTo>
                    <a:pt x="1480820" y="50800"/>
                    <a:pt x="1479550" y="39370"/>
                    <a:pt x="1482090" y="31750"/>
                  </a:cubicBezTo>
                  <a:cubicBezTo>
                    <a:pt x="1484630" y="25400"/>
                    <a:pt x="1493520" y="19050"/>
                    <a:pt x="1501140" y="16510"/>
                  </a:cubicBezTo>
                  <a:cubicBezTo>
                    <a:pt x="1507490" y="15240"/>
                    <a:pt x="1518920" y="19050"/>
                    <a:pt x="1524000" y="22860"/>
                  </a:cubicBezTo>
                  <a:cubicBezTo>
                    <a:pt x="1529080" y="27940"/>
                    <a:pt x="1532890" y="39370"/>
                    <a:pt x="1531620" y="45720"/>
                  </a:cubicBezTo>
                  <a:cubicBezTo>
                    <a:pt x="1530350" y="53340"/>
                    <a:pt x="1522730" y="62230"/>
                    <a:pt x="1516380" y="64770"/>
                  </a:cubicBezTo>
                  <a:cubicBezTo>
                    <a:pt x="1510030" y="67310"/>
                    <a:pt x="1498600" y="67310"/>
                    <a:pt x="1493520" y="63500"/>
                  </a:cubicBezTo>
                  <a:cubicBezTo>
                    <a:pt x="1487170" y="59690"/>
                    <a:pt x="1479550" y="49530"/>
                    <a:pt x="1480820" y="43180"/>
                  </a:cubicBezTo>
                  <a:cubicBezTo>
                    <a:pt x="1482090" y="34290"/>
                    <a:pt x="1497330" y="16510"/>
                    <a:pt x="1506220" y="16510"/>
                  </a:cubicBezTo>
                  <a:cubicBezTo>
                    <a:pt x="1515110" y="16510"/>
                    <a:pt x="1531620" y="35560"/>
                    <a:pt x="1531620" y="44450"/>
                  </a:cubicBezTo>
                  <a:cubicBezTo>
                    <a:pt x="1530350" y="53340"/>
                    <a:pt x="1521460" y="60960"/>
                    <a:pt x="1506220" y="67310"/>
                  </a:cubicBezTo>
                  <a:cubicBezTo>
                    <a:pt x="1460500" y="86360"/>
                    <a:pt x="1322070" y="77470"/>
                    <a:pt x="1179830" y="81280"/>
                  </a:cubicBezTo>
                  <a:cubicBezTo>
                    <a:pt x="913130" y="86360"/>
                    <a:pt x="124460" y="125730"/>
                    <a:pt x="26670" y="81280"/>
                  </a:cubicBezTo>
                  <a:cubicBezTo>
                    <a:pt x="8890" y="72390"/>
                    <a:pt x="0" y="60960"/>
                    <a:pt x="1270" y="52070"/>
                  </a:cubicBezTo>
                  <a:cubicBezTo>
                    <a:pt x="1270" y="44450"/>
                    <a:pt x="26670" y="30480"/>
                    <a:pt x="26670" y="304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0">
            <a:off x="11021378" y="5533072"/>
            <a:ext cx="1512570" cy="156210"/>
            <a:chOff x="0" y="0"/>
            <a:chExt cx="2016760" cy="208280"/>
          </a:xfrm>
        </p:grpSpPr>
        <p:sp>
          <p:nvSpPr>
            <p:cNvPr id="39" name="Freeform 39"/>
            <p:cNvSpPr/>
            <p:nvPr/>
          </p:nvSpPr>
          <p:spPr>
            <a:xfrm>
              <a:off x="49530" y="6350"/>
              <a:ext cx="1916430" cy="163830"/>
            </a:xfrm>
            <a:custGeom>
              <a:avLst/>
              <a:gdLst/>
              <a:ahLst/>
              <a:cxnLst/>
              <a:rect l="l" t="t" r="r" b="b"/>
              <a:pathLst>
                <a:path w="1916430" h="163830">
                  <a:moveTo>
                    <a:pt x="26670" y="99060"/>
                  </a:moveTo>
                  <a:cubicBezTo>
                    <a:pt x="312420" y="92710"/>
                    <a:pt x="468630" y="58420"/>
                    <a:pt x="659130" y="46990"/>
                  </a:cubicBezTo>
                  <a:cubicBezTo>
                    <a:pt x="963930" y="30480"/>
                    <a:pt x="1701800" y="0"/>
                    <a:pt x="1849120" y="44450"/>
                  </a:cubicBezTo>
                  <a:cubicBezTo>
                    <a:pt x="1887220" y="55880"/>
                    <a:pt x="1907540" y="73660"/>
                    <a:pt x="1913890" y="88900"/>
                  </a:cubicBezTo>
                  <a:cubicBezTo>
                    <a:pt x="1916430" y="96520"/>
                    <a:pt x="1915160" y="106680"/>
                    <a:pt x="1910080" y="111760"/>
                  </a:cubicBezTo>
                  <a:cubicBezTo>
                    <a:pt x="1906270" y="118110"/>
                    <a:pt x="1889760" y="121920"/>
                    <a:pt x="1889760" y="123190"/>
                  </a:cubicBezTo>
                  <a:cubicBezTo>
                    <a:pt x="1889760" y="123190"/>
                    <a:pt x="1903730" y="119380"/>
                    <a:pt x="1903730" y="119380"/>
                  </a:cubicBezTo>
                  <a:cubicBezTo>
                    <a:pt x="1903730" y="116840"/>
                    <a:pt x="1879600" y="121920"/>
                    <a:pt x="1873250" y="116840"/>
                  </a:cubicBezTo>
                  <a:cubicBezTo>
                    <a:pt x="1866900" y="111760"/>
                    <a:pt x="1863090" y="101600"/>
                    <a:pt x="1864360" y="93980"/>
                  </a:cubicBezTo>
                  <a:cubicBezTo>
                    <a:pt x="1865630" y="87630"/>
                    <a:pt x="1871980" y="77470"/>
                    <a:pt x="1878330" y="74930"/>
                  </a:cubicBezTo>
                  <a:cubicBezTo>
                    <a:pt x="1885950" y="72390"/>
                    <a:pt x="1908810" y="80010"/>
                    <a:pt x="1912620" y="87630"/>
                  </a:cubicBezTo>
                  <a:cubicBezTo>
                    <a:pt x="1916430" y="92710"/>
                    <a:pt x="1915160" y="105410"/>
                    <a:pt x="1911350" y="110490"/>
                  </a:cubicBezTo>
                  <a:cubicBezTo>
                    <a:pt x="1907540" y="116840"/>
                    <a:pt x="1897380" y="124460"/>
                    <a:pt x="1891030" y="123190"/>
                  </a:cubicBezTo>
                  <a:cubicBezTo>
                    <a:pt x="1882140" y="121920"/>
                    <a:pt x="1864360" y="105410"/>
                    <a:pt x="1864360" y="96520"/>
                  </a:cubicBezTo>
                  <a:cubicBezTo>
                    <a:pt x="1864360" y="88900"/>
                    <a:pt x="1880870" y="72390"/>
                    <a:pt x="1889760" y="72390"/>
                  </a:cubicBezTo>
                  <a:cubicBezTo>
                    <a:pt x="1897380" y="72390"/>
                    <a:pt x="1913890" y="86360"/>
                    <a:pt x="1915160" y="93980"/>
                  </a:cubicBezTo>
                  <a:cubicBezTo>
                    <a:pt x="1915160" y="102870"/>
                    <a:pt x="1899920" y="121920"/>
                    <a:pt x="1889760" y="123190"/>
                  </a:cubicBezTo>
                  <a:cubicBezTo>
                    <a:pt x="1878330" y="124460"/>
                    <a:pt x="1873250" y="102870"/>
                    <a:pt x="1849120" y="95250"/>
                  </a:cubicBezTo>
                  <a:cubicBezTo>
                    <a:pt x="1729740" y="59690"/>
                    <a:pt x="1019810" y="81280"/>
                    <a:pt x="715010" y="96520"/>
                  </a:cubicBezTo>
                  <a:cubicBezTo>
                    <a:pt x="508000" y="107950"/>
                    <a:pt x="321310" y="143510"/>
                    <a:pt x="195580" y="149860"/>
                  </a:cubicBezTo>
                  <a:cubicBezTo>
                    <a:pt x="124460" y="153670"/>
                    <a:pt x="55880" y="163830"/>
                    <a:pt x="26670" y="149860"/>
                  </a:cubicBezTo>
                  <a:cubicBezTo>
                    <a:pt x="11430" y="143510"/>
                    <a:pt x="0" y="130810"/>
                    <a:pt x="1270" y="121920"/>
                  </a:cubicBezTo>
                  <a:cubicBezTo>
                    <a:pt x="1270" y="114300"/>
                    <a:pt x="26670" y="99060"/>
                    <a:pt x="26670" y="990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 rot="0">
            <a:off x="15234285" y="6047422"/>
            <a:ext cx="1326832" cy="114300"/>
            <a:chOff x="0" y="0"/>
            <a:chExt cx="1769110" cy="152400"/>
          </a:xfrm>
        </p:grpSpPr>
        <p:sp>
          <p:nvSpPr>
            <p:cNvPr id="41" name="Freeform 41"/>
            <p:cNvSpPr/>
            <p:nvPr/>
          </p:nvSpPr>
          <p:spPr>
            <a:xfrm>
              <a:off x="50800" y="49530"/>
              <a:ext cx="1668780" cy="105410"/>
            </a:xfrm>
            <a:custGeom>
              <a:avLst/>
              <a:gdLst/>
              <a:ahLst/>
              <a:cxnLst/>
              <a:rect l="l" t="t" r="r" b="b"/>
              <a:pathLst>
                <a:path w="1668780" h="105410">
                  <a:moveTo>
                    <a:pt x="25400" y="1270"/>
                  </a:moveTo>
                  <a:cubicBezTo>
                    <a:pt x="1659890" y="7620"/>
                    <a:pt x="1666240" y="15240"/>
                    <a:pt x="1667510" y="22860"/>
                  </a:cubicBezTo>
                  <a:cubicBezTo>
                    <a:pt x="1668780" y="30480"/>
                    <a:pt x="1664970" y="40640"/>
                    <a:pt x="1659890" y="45720"/>
                  </a:cubicBezTo>
                  <a:cubicBezTo>
                    <a:pt x="1653540" y="49530"/>
                    <a:pt x="1640840" y="52070"/>
                    <a:pt x="1634490" y="50800"/>
                  </a:cubicBezTo>
                  <a:cubicBezTo>
                    <a:pt x="1628140" y="48260"/>
                    <a:pt x="1619250" y="39370"/>
                    <a:pt x="1617980" y="33020"/>
                  </a:cubicBezTo>
                  <a:cubicBezTo>
                    <a:pt x="1616710" y="26670"/>
                    <a:pt x="1617980" y="15240"/>
                    <a:pt x="1623060" y="10160"/>
                  </a:cubicBezTo>
                  <a:cubicBezTo>
                    <a:pt x="1628140" y="5080"/>
                    <a:pt x="1638300" y="0"/>
                    <a:pt x="1644650" y="1270"/>
                  </a:cubicBezTo>
                  <a:cubicBezTo>
                    <a:pt x="1652270" y="1270"/>
                    <a:pt x="1661160" y="7620"/>
                    <a:pt x="1664970" y="13970"/>
                  </a:cubicBezTo>
                  <a:cubicBezTo>
                    <a:pt x="1668780" y="20320"/>
                    <a:pt x="1668780" y="31750"/>
                    <a:pt x="1664970" y="38100"/>
                  </a:cubicBezTo>
                  <a:cubicBezTo>
                    <a:pt x="1661160" y="44450"/>
                    <a:pt x="1652270" y="50800"/>
                    <a:pt x="1644650" y="52070"/>
                  </a:cubicBezTo>
                  <a:cubicBezTo>
                    <a:pt x="1638300" y="52070"/>
                    <a:pt x="1626870" y="48260"/>
                    <a:pt x="1623060" y="43180"/>
                  </a:cubicBezTo>
                  <a:cubicBezTo>
                    <a:pt x="1617980" y="35560"/>
                    <a:pt x="1617980" y="19050"/>
                    <a:pt x="1621790" y="11430"/>
                  </a:cubicBezTo>
                  <a:cubicBezTo>
                    <a:pt x="1624330" y="6350"/>
                    <a:pt x="1635760" y="1270"/>
                    <a:pt x="1642110" y="1270"/>
                  </a:cubicBezTo>
                  <a:cubicBezTo>
                    <a:pt x="1649730" y="1270"/>
                    <a:pt x="1659890" y="6350"/>
                    <a:pt x="1663700" y="11430"/>
                  </a:cubicBezTo>
                  <a:cubicBezTo>
                    <a:pt x="1667510" y="19050"/>
                    <a:pt x="1667510" y="34290"/>
                    <a:pt x="1663700" y="40640"/>
                  </a:cubicBezTo>
                  <a:cubicBezTo>
                    <a:pt x="1659890" y="46990"/>
                    <a:pt x="1656080" y="48260"/>
                    <a:pt x="1642110" y="52070"/>
                  </a:cubicBezTo>
                  <a:cubicBezTo>
                    <a:pt x="1532890" y="78740"/>
                    <a:pt x="144780" y="105410"/>
                    <a:pt x="25400" y="52070"/>
                  </a:cubicBezTo>
                  <a:cubicBezTo>
                    <a:pt x="7620" y="43180"/>
                    <a:pt x="0" y="31750"/>
                    <a:pt x="0" y="22860"/>
                  </a:cubicBezTo>
                  <a:cubicBezTo>
                    <a:pt x="1270" y="15240"/>
                    <a:pt x="25400" y="1270"/>
                    <a:pt x="25400" y="12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 rot="0">
            <a:off x="11637645" y="6592253"/>
            <a:ext cx="2107883" cy="176212"/>
            <a:chOff x="0" y="0"/>
            <a:chExt cx="2810510" cy="234950"/>
          </a:xfrm>
        </p:grpSpPr>
        <p:sp>
          <p:nvSpPr>
            <p:cNvPr id="43" name="Freeform 43"/>
            <p:cNvSpPr/>
            <p:nvPr/>
          </p:nvSpPr>
          <p:spPr>
            <a:xfrm>
              <a:off x="50800" y="35560"/>
              <a:ext cx="2710180" cy="187960"/>
            </a:xfrm>
            <a:custGeom>
              <a:avLst/>
              <a:gdLst/>
              <a:ahLst/>
              <a:cxnLst/>
              <a:rect l="l" t="t" r="r" b="b"/>
              <a:pathLst>
                <a:path w="2710180" h="187960">
                  <a:moveTo>
                    <a:pt x="25400" y="96520"/>
                  </a:moveTo>
                  <a:cubicBezTo>
                    <a:pt x="1375410" y="83820"/>
                    <a:pt x="1804670" y="29210"/>
                    <a:pt x="2110740" y="17780"/>
                  </a:cubicBezTo>
                  <a:cubicBezTo>
                    <a:pt x="2331720" y="8890"/>
                    <a:pt x="2622550" y="0"/>
                    <a:pt x="2683510" y="15240"/>
                  </a:cubicBezTo>
                  <a:cubicBezTo>
                    <a:pt x="2696210" y="17780"/>
                    <a:pt x="2701290" y="20320"/>
                    <a:pt x="2705100" y="25400"/>
                  </a:cubicBezTo>
                  <a:cubicBezTo>
                    <a:pt x="2708910" y="31750"/>
                    <a:pt x="2710180" y="43180"/>
                    <a:pt x="2707640" y="49530"/>
                  </a:cubicBezTo>
                  <a:cubicBezTo>
                    <a:pt x="2705100" y="55880"/>
                    <a:pt x="2696210" y="63500"/>
                    <a:pt x="2688590" y="64770"/>
                  </a:cubicBezTo>
                  <a:cubicBezTo>
                    <a:pt x="2682240" y="66040"/>
                    <a:pt x="2670810" y="63500"/>
                    <a:pt x="2665730" y="58420"/>
                  </a:cubicBezTo>
                  <a:cubicBezTo>
                    <a:pt x="2660650" y="53340"/>
                    <a:pt x="2656840" y="43180"/>
                    <a:pt x="2658110" y="35560"/>
                  </a:cubicBezTo>
                  <a:cubicBezTo>
                    <a:pt x="2659380" y="29210"/>
                    <a:pt x="2667000" y="20320"/>
                    <a:pt x="2673350" y="16510"/>
                  </a:cubicBezTo>
                  <a:cubicBezTo>
                    <a:pt x="2679700" y="13970"/>
                    <a:pt x="2691130" y="15240"/>
                    <a:pt x="2696210" y="17780"/>
                  </a:cubicBezTo>
                  <a:cubicBezTo>
                    <a:pt x="2702560" y="21590"/>
                    <a:pt x="2710180" y="31750"/>
                    <a:pt x="2708910" y="38100"/>
                  </a:cubicBezTo>
                  <a:cubicBezTo>
                    <a:pt x="2707640" y="46990"/>
                    <a:pt x="2700020" y="58420"/>
                    <a:pt x="2683510" y="66040"/>
                  </a:cubicBezTo>
                  <a:cubicBezTo>
                    <a:pt x="2618740" y="93980"/>
                    <a:pt x="2334260" y="59690"/>
                    <a:pt x="2114550" y="68580"/>
                  </a:cubicBezTo>
                  <a:cubicBezTo>
                    <a:pt x="1808480" y="80010"/>
                    <a:pt x="1375410" y="134620"/>
                    <a:pt x="1019810" y="147320"/>
                  </a:cubicBezTo>
                  <a:cubicBezTo>
                    <a:pt x="680720" y="160020"/>
                    <a:pt x="115570" y="187960"/>
                    <a:pt x="25400" y="147320"/>
                  </a:cubicBezTo>
                  <a:cubicBezTo>
                    <a:pt x="7620" y="139700"/>
                    <a:pt x="0" y="128270"/>
                    <a:pt x="0" y="119380"/>
                  </a:cubicBezTo>
                  <a:cubicBezTo>
                    <a:pt x="1270" y="110490"/>
                    <a:pt x="25400" y="96520"/>
                    <a:pt x="25400" y="965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 rot="0">
            <a:off x="14401800" y="6571297"/>
            <a:ext cx="2858452" cy="176212"/>
            <a:chOff x="0" y="0"/>
            <a:chExt cx="3811270" cy="234950"/>
          </a:xfrm>
        </p:grpSpPr>
        <p:sp>
          <p:nvSpPr>
            <p:cNvPr id="45" name="Freeform 45"/>
            <p:cNvSpPr/>
            <p:nvPr/>
          </p:nvSpPr>
          <p:spPr>
            <a:xfrm>
              <a:off x="50800" y="49530"/>
              <a:ext cx="3710940" cy="201930"/>
            </a:xfrm>
            <a:custGeom>
              <a:avLst/>
              <a:gdLst/>
              <a:ahLst/>
              <a:cxnLst/>
              <a:rect l="l" t="t" r="r" b="b"/>
              <a:pathLst>
                <a:path w="3710940" h="201930">
                  <a:moveTo>
                    <a:pt x="25400" y="83820"/>
                  </a:moveTo>
                  <a:cubicBezTo>
                    <a:pt x="2842260" y="72390"/>
                    <a:pt x="3092450" y="39370"/>
                    <a:pt x="3307080" y="31750"/>
                  </a:cubicBezTo>
                  <a:cubicBezTo>
                    <a:pt x="3448050" y="26670"/>
                    <a:pt x="3615690" y="50800"/>
                    <a:pt x="3660140" y="29210"/>
                  </a:cubicBezTo>
                  <a:cubicBezTo>
                    <a:pt x="3672840" y="21590"/>
                    <a:pt x="3671570" y="2540"/>
                    <a:pt x="3679190" y="1270"/>
                  </a:cubicBezTo>
                  <a:cubicBezTo>
                    <a:pt x="3688080" y="0"/>
                    <a:pt x="3708400" y="15240"/>
                    <a:pt x="3709670" y="22860"/>
                  </a:cubicBezTo>
                  <a:cubicBezTo>
                    <a:pt x="3710940" y="31750"/>
                    <a:pt x="3694430" y="50800"/>
                    <a:pt x="3685540" y="52070"/>
                  </a:cubicBezTo>
                  <a:cubicBezTo>
                    <a:pt x="3677920" y="52070"/>
                    <a:pt x="3658870" y="35560"/>
                    <a:pt x="3658870" y="26670"/>
                  </a:cubicBezTo>
                  <a:cubicBezTo>
                    <a:pt x="3658870" y="19050"/>
                    <a:pt x="3676650" y="1270"/>
                    <a:pt x="3685540" y="1270"/>
                  </a:cubicBezTo>
                  <a:cubicBezTo>
                    <a:pt x="3693160" y="1270"/>
                    <a:pt x="3709670" y="19050"/>
                    <a:pt x="3709670" y="29210"/>
                  </a:cubicBezTo>
                  <a:cubicBezTo>
                    <a:pt x="3709670" y="43180"/>
                    <a:pt x="3688080" y="67310"/>
                    <a:pt x="3660140" y="80010"/>
                  </a:cubicBezTo>
                  <a:cubicBezTo>
                    <a:pt x="3597910" y="105410"/>
                    <a:pt x="3450590" y="77470"/>
                    <a:pt x="3309620" y="82550"/>
                  </a:cubicBezTo>
                  <a:cubicBezTo>
                    <a:pt x="3094990" y="90170"/>
                    <a:pt x="2843530" y="123190"/>
                    <a:pt x="2499360" y="134620"/>
                  </a:cubicBezTo>
                  <a:cubicBezTo>
                    <a:pt x="1899920" y="153670"/>
                    <a:pt x="176530" y="201930"/>
                    <a:pt x="25400" y="134620"/>
                  </a:cubicBezTo>
                  <a:cubicBezTo>
                    <a:pt x="6350" y="125730"/>
                    <a:pt x="0" y="114300"/>
                    <a:pt x="0" y="105410"/>
                  </a:cubicBezTo>
                  <a:cubicBezTo>
                    <a:pt x="1270" y="97790"/>
                    <a:pt x="25400" y="83820"/>
                    <a:pt x="25400" y="83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14957107" y="7136130"/>
            <a:ext cx="2807017" cy="197167"/>
            <a:chOff x="0" y="0"/>
            <a:chExt cx="3742690" cy="262890"/>
          </a:xfrm>
        </p:grpSpPr>
        <p:sp>
          <p:nvSpPr>
            <p:cNvPr id="47" name="Freeform 47"/>
            <p:cNvSpPr/>
            <p:nvPr/>
          </p:nvSpPr>
          <p:spPr>
            <a:xfrm>
              <a:off x="50800" y="50800"/>
              <a:ext cx="3642360" cy="177800"/>
            </a:xfrm>
            <a:custGeom>
              <a:avLst/>
              <a:gdLst/>
              <a:ahLst/>
              <a:cxnLst/>
              <a:rect l="l" t="t" r="r" b="b"/>
              <a:pathLst>
                <a:path w="3642360" h="177800">
                  <a:moveTo>
                    <a:pt x="22860" y="110490"/>
                  </a:moveTo>
                  <a:cubicBezTo>
                    <a:pt x="732790" y="87630"/>
                    <a:pt x="1981200" y="113030"/>
                    <a:pt x="2567940" y="96520"/>
                  </a:cubicBezTo>
                  <a:cubicBezTo>
                    <a:pt x="2948940" y="85090"/>
                    <a:pt x="3375660" y="57150"/>
                    <a:pt x="3511550" y="43180"/>
                  </a:cubicBezTo>
                  <a:cubicBezTo>
                    <a:pt x="3548380" y="38100"/>
                    <a:pt x="3564890" y="40640"/>
                    <a:pt x="3581400" y="30480"/>
                  </a:cubicBezTo>
                  <a:cubicBezTo>
                    <a:pt x="3595370" y="24130"/>
                    <a:pt x="3600450" y="1270"/>
                    <a:pt x="3610610" y="1270"/>
                  </a:cubicBezTo>
                  <a:cubicBezTo>
                    <a:pt x="3620770" y="0"/>
                    <a:pt x="3639820" y="13970"/>
                    <a:pt x="3639820" y="22860"/>
                  </a:cubicBezTo>
                  <a:cubicBezTo>
                    <a:pt x="3641090" y="31750"/>
                    <a:pt x="3624580" y="50800"/>
                    <a:pt x="3616960" y="50800"/>
                  </a:cubicBezTo>
                  <a:cubicBezTo>
                    <a:pt x="3608070" y="52070"/>
                    <a:pt x="3590290" y="34290"/>
                    <a:pt x="3590290" y="25400"/>
                  </a:cubicBezTo>
                  <a:cubicBezTo>
                    <a:pt x="3590290" y="17780"/>
                    <a:pt x="3608070" y="1270"/>
                    <a:pt x="3616960" y="0"/>
                  </a:cubicBezTo>
                  <a:cubicBezTo>
                    <a:pt x="3624580" y="0"/>
                    <a:pt x="3637280" y="12700"/>
                    <a:pt x="3639820" y="20320"/>
                  </a:cubicBezTo>
                  <a:cubicBezTo>
                    <a:pt x="3642360" y="26670"/>
                    <a:pt x="3638550" y="35560"/>
                    <a:pt x="3633470" y="43180"/>
                  </a:cubicBezTo>
                  <a:cubicBezTo>
                    <a:pt x="3627120" y="54610"/>
                    <a:pt x="3611880" y="69850"/>
                    <a:pt x="3595370" y="77470"/>
                  </a:cubicBezTo>
                  <a:cubicBezTo>
                    <a:pt x="3573780" y="87630"/>
                    <a:pt x="3554730" y="87630"/>
                    <a:pt x="3512820" y="93980"/>
                  </a:cubicBezTo>
                  <a:cubicBezTo>
                    <a:pt x="3369310" y="111760"/>
                    <a:pt x="2950210" y="135890"/>
                    <a:pt x="2567940" y="147320"/>
                  </a:cubicBezTo>
                  <a:cubicBezTo>
                    <a:pt x="1981200" y="163830"/>
                    <a:pt x="731520" y="138430"/>
                    <a:pt x="330200" y="147320"/>
                  </a:cubicBezTo>
                  <a:cubicBezTo>
                    <a:pt x="182880" y="151130"/>
                    <a:pt x="73660" y="177800"/>
                    <a:pt x="27940" y="161290"/>
                  </a:cubicBezTo>
                  <a:cubicBezTo>
                    <a:pt x="11430" y="154940"/>
                    <a:pt x="0" y="143510"/>
                    <a:pt x="0" y="134620"/>
                  </a:cubicBezTo>
                  <a:cubicBezTo>
                    <a:pt x="0" y="127000"/>
                    <a:pt x="22860" y="110490"/>
                    <a:pt x="22860" y="110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943927" y="2190750"/>
            <a:ext cx="3906203" cy="376238"/>
            <a:chOff x="0" y="0"/>
            <a:chExt cx="5208270" cy="501650"/>
          </a:xfrm>
        </p:grpSpPr>
        <p:sp>
          <p:nvSpPr>
            <p:cNvPr id="49" name="Freeform 49"/>
            <p:cNvSpPr/>
            <p:nvPr/>
          </p:nvSpPr>
          <p:spPr>
            <a:xfrm>
              <a:off x="-39370" y="31750"/>
              <a:ext cx="5224780" cy="654050"/>
            </a:xfrm>
            <a:custGeom>
              <a:avLst/>
              <a:gdLst/>
              <a:ahLst/>
              <a:cxnLst/>
              <a:rect l="l" t="t" r="r" b="b"/>
              <a:pathLst>
                <a:path w="5224780" h="654050">
                  <a:moveTo>
                    <a:pt x="90170" y="45720"/>
                  </a:moveTo>
                  <a:cubicBezTo>
                    <a:pt x="3009900" y="40640"/>
                    <a:pt x="3175000" y="24130"/>
                    <a:pt x="3488690" y="19050"/>
                  </a:cubicBezTo>
                  <a:cubicBezTo>
                    <a:pt x="3896360" y="12700"/>
                    <a:pt x="4594860" y="0"/>
                    <a:pt x="4892040" y="19050"/>
                  </a:cubicBezTo>
                  <a:cubicBezTo>
                    <a:pt x="5030470" y="26670"/>
                    <a:pt x="5168900" y="2540"/>
                    <a:pt x="5195570" y="55880"/>
                  </a:cubicBezTo>
                  <a:cubicBezTo>
                    <a:pt x="5224780" y="114300"/>
                    <a:pt x="5081270" y="334010"/>
                    <a:pt x="5015230" y="377190"/>
                  </a:cubicBezTo>
                  <a:cubicBezTo>
                    <a:pt x="4975860" y="401320"/>
                    <a:pt x="4954270" y="384810"/>
                    <a:pt x="4892040" y="387350"/>
                  </a:cubicBezTo>
                  <a:cubicBezTo>
                    <a:pt x="4688840" y="394970"/>
                    <a:pt x="4001770" y="381000"/>
                    <a:pt x="3604260" y="387350"/>
                  </a:cubicBezTo>
                  <a:cubicBezTo>
                    <a:pt x="3263900" y="392430"/>
                    <a:pt x="3049270" y="408940"/>
                    <a:pt x="2655570" y="414020"/>
                  </a:cubicBezTo>
                  <a:cubicBezTo>
                    <a:pt x="2009140" y="424180"/>
                    <a:pt x="325120" y="654050"/>
                    <a:pt x="90170" y="417830"/>
                  </a:cubicBezTo>
                  <a:cubicBezTo>
                    <a:pt x="0" y="328930"/>
                    <a:pt x="90170" y="45720"/>
                    <a:pt x="90170" y="457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0" name="Group 50"/>
          <p:cNvGrpSpPr/>
          <p:nvPr/>
        </p:nvGrpSpPr>
        <p:grpSpPr>
          <a:xfrm rot="0">
            <a:off x="6050280" y="2197417"/>
            <a:ext cx="3858578" cy="4337685"/>
            <a:chOff x="0" y="0"/>
            <a:chExt cx="5144770" cy="5783580"/>
          </a:xfrm>
        </p:grpSpPr>
        <p:sp>
          <p:nvSpPr>
            <p:cNvPr id="51" name="Freeform 51"/>
            <p:cNvSpPr/>
            <p:nvPr/>
          </p:nvSpPr>
          <p:spPr>
            <a:xfrm>
              <a:off x="49530" y="46990"/>
              <a:ext cx="5049520" cy="5689600"/>
            </a:xfrm>
            <a:custGeom>
              <a:avLst/>
              <a:gdLst/>
              <a:ahLst/>
              <a:cxnLst/>
              <a:rect l="l" t="t" r="r" b="b"/>
              <a:pathLst>
                <a:path w="5049520" h="5689600">
                  <a:moveTo>
                    <a:pt x="5006340" y="5684520"/>
                  </a:moveTo>
                  <a:cubicBezTo>
                    <a:pt x="4422140" y="5111750"/>
                    <a:pt x="4147820" y="4801870"/>
                    <a:pt x="3997960" y="4632960"/>
                  </a:cubicBezTo>
                  <a:cubicBezTo>
                    <a:pt x="3907790" y="4531360"/>
                    <a:pt x="3864610" y="4484370"/>
                    <a:pt x="3785870" y="4385310"/>
                  </a:cubicBezTo>
                  <a:cubicBezTo>
                    <a:pt x="3676650" y="4248150"/>
                    <a:pt x="3534410" y="4042410"/>
                    <a:pt x="3411220" y="3881120"/>
                  </a:cubicBezTo>
                  <a:cubicBezTo>
                    <a:pt x="3295650" y="3731260"/>
                    <a:pt x="3225800" y="3628390"/>
                    <a:pt x="3068320" y="3449320"/>
                  </a:cubicBezTo>
                  <a:cubicBezTo>
                    <a:pt x="2780030" y="3121660"/>
                    <a:pt x="2151380" y="2536190"/>
                    <a:pt x="1770380" y="2115820"/>
                  </a:cubicBezTo>
                  <a:cubicBezTo>
                    <a:pt x="1447800" y="1758950"/>
                    <a:pt x="1169670" y="1380490"/>
                    <a:pt x="911860" y="1097280"/>
                  </a:cubicBezTo>
                  <a:cubicBezTo>
                    <a:pt x="716280" y="881380"/>
                    <a:pt x="510540" y="703580"/>
                    <a:pt x="374650" y="549910"/>
                  </a:cubicBezTo>
                  <a:cubicBezTo>
                    <a:pt x="281940" y="444500"/>
                    <a:pt x="213360" y="358140"/>
                    <a:pt x="154940" y="274320"/>
                  </a:cubicBezTo>
                  <a:cubicBezTo>
                    <a:pt x="111760" y="209550"/>
                    <a:pt x="68580" y="143510"/>
                    <a:pt x="49530" y="95250"/>
                  </a:cubicBezTo>
                  <a:cubicBezTo>
                    <a:pt x="38100" y="66040"/>
                    <a:pt x="29210" y="36830"/>
                    <a:pt x="34290" y="21590"/>
                  </a:cubicBezTo>
                  <a:cubicBezTo>
                    <a:pt x="35560" y="12700"/>
                    <a:pt x="41910" y="6350"/>
                    <a:pt x="49530" y="3810"/>
                  </a:cubicBezTo>
                  <a:cubicBezTo>
                    <a:pt x="55880" y="1270"/>
                    <a:pt x="69850" y="0"/>
                    <a:pt x="77470" y="10160"/>
                  </a:cubicBezTo>
                  <a:cubicBezTo>
                    <a:pt x="104140" y="43180"/>
                    <a:pt x="96520" y="344170"/>
                    <a:pt x="81280" y="393700"/>
                  </a:cubicBezTo>
                  <a:cubicBezTo>
                    <a:pt x="77470" y="407670"/>
                    <a:pt x="72390" y="415290"/>
                    <a:pt x="64770" y="417830"/>
                  </a:cubicBezTo>
                  <a:cubicBezTo>
                    <a:pt x="57150" y="420370"/>
                    <a:pt x="43180" y="419100"/>
                    <a:pt x="36830" y="411480"/>
                  </a:cubicBezTo>
                  <a:cubicBezTo>
                    <a:pt x="22860" y="393700"/>
                    <a:pt x="35560" y="325120"/>
                    <a:pt x="30480" y="280670"/>
                  </a:cubicBezTo>
                  <a:cubicBezTo>
                    <a:pt x="24130" y="233680"/>
                    <a:pt x="0" y="173990"/>
                    <a:pt x="1270" y="137160"/>
                  </a:cubicBezTo>
                  <a:cubicBezTo>
                    <a:pt x="1270" y="115570"/>
                    <a:pt x="2540" y="92710"/>
                    <a:pt x="15240" y="82550"/>
                  </a:cubicBezTo>
                  <a:cubicBezTo>
                    <a:pt x="29210" y="72390"/>
                    <a:pt x="55880" y="74930"/>
                    <a:pt x="86360" y="80010"/>
                  </a:cubicBezTo>
                  <a:cubicBezTo>
                    <a:pt x="152400" y="92710"/>
                    <a:pt x="341630" y="162560"/>
                    <a:pt x="387350" y="204470"/>
                  </a:cubicBezTo>
                  <a:cubicBezTo>
                    <a:pt x="407670" y="222250"/>
                    <a:pt x="416560" y="245110"/>
                    <a:pt x="416560" y="259080"/>
                  </a:cubicBezTo>
                  <a:cubicBezTo>
                    <a:pt x="417830" y="267970"/>
                    <a:pt x="412750" y="276860"/>
                    <a:pt x="407670" y="281940"/>
                  </a:cubicBezTo>
                  <a:cubicBezTo>
                    <a:pt x="402590" y="285750"/>
                    <a:pt x="391160" y="289560"/>
                    <a:pt x="384810" y="285750"/>
                  </a:cubicBezTo>
                  <a:cubicBezTo>
                    <a:pt x="375920" y="281940"/>
                    <a:pt x="364490" y="261620"/>
                    <a:pt x="367030" y="254000"/>
                  </a:cubicBezTo>
                  <a:cubicBezTo>
                    <a:pt x="370840" y="245110"/>
                    <a:pt x="392430" y="236220"/>
                    <a:pt x="401320" y="238760"/>
                  </a:cubicBezTo>
                  <a:cubicBezTo>
                    <a:pt x="408940" y="241300"/>
                    <a:pt x="417830" y="257810"/>
                    <a:pt x="416560" y="265430"/>
                  </a:cubicBezTo>
                  <a:cubicBezTo>
                    <a:pt x="415290" y="273050"/>
                    <a:pt x="397510" y="288290"/>
                    <a:pt x="387350" y="287020"/>
                  </a:cubicBezTo>
                  <a:cubicBezTo>
                    <a:pt x="373380" y="285750"/>
                    <a:pt x="365760" y="256540"/>
                    <a:pt x="341630" y="240030"/>
                  </a:cubicBezTo>
                  <a:cubicBezTo>
                    <a:pt x="287020" y="204470"/>
                    <a:pt x="78740" y="88900"/>
                    <a:pt x="46990" y="114300"/>
                  </a:cubicBezTo>
                  <a:cubicBezTo>
                    <a:pt x="24130" y="134620"/>
                    <a:pt x="76200" y="231140"/>
                    <a:pt x="81280" y="280670"/>
                  </a:cubicBezTo>
                  <a:cubicBezTo>
                    <a:pt x="85090" y="322580"/>
                    <a:pt x="88900" y="370840"/>
                    <a:pt x="81280" y="393700"/>
                  </a:cubicBezTo>
                  <a:cubicBezTo>
                    <a:pt x="77470" y="405130"/>
                    <a:pt x="72390" y="415290"/>
                    <a:pt x="64770" y="417830"/>
                  </a:cubicBezTo>
                  <a:cubicBezTo>
                    <a:pt x="57150" y="420370"/>
                    <a:pt x="44450" y="420370"/>
                    <a:pt x="36830" y="411480"/>
                  </a:cubicBezTo>
                  <a:cubicBezTo>
                    <a:pt x="10160" y="375920"/>
                    <a:pt x="17780" y="67310"/>
                    <a:pt x="34290" y="21590"/>
                  </a:cubicBezTo>
                  <a:cubicBezTo>
                    <a:pt x="38100" y="10160"/>
                    <a:pt x="41910" y="6350"/>
                    <a:pt x="49530" y="3810"/>
                  </a:cubicBezTo>
                  <a:cubicBezTo>
                    <a:pt x="55880" y="1270"/>
                    <a:pt x="69850" y="2540"/>
                    <a:pt x="77470" y="10160"/>
                  </a:cubicBezTo>
                  <a:cubicBezTo>
                    <a:pt x="86360" y="19050"/>
                    <a:pt x="81280" y="43180"/>
                    <a:pt x="91440" y="66040"/>
                  </a:cubicBezTo>
                  <a:cubicBezTo>
                    <a:pt x="109220" y="110490"/>
                    <a:pt x="152400" y="180340"/>
                    <a:pt x="195580" y="243840"/>
                  </a:cubicBezTo>
                  <a:cubicBezTo>
                    <a:pt x="252730" y="326390"/>
                    <a:pt x="318770" y="410210"/>
                    <a:pt x="410210" y="514350"/>
                  </a:cubicBezTo>
                  <a:cubicBezTo>
                    <a:pt x="547370" y="668020"/>
                    <a:pt x="754380" y="848360"/>
                    <a:pt x="951230" y="1064260"/>
                  </a:cubicBezTo>
                  <a:cubicBezTo>
                    <a:pt x="1209040" y="1347470"/>
                    <a:pt x="1484630" y="1723390"/>
                    <a:pt x="1807210" y="2080260"/>
                  </a:cubicBezTo>
                  <a:cubicBezTo>
                    <a:pt x="2189480" y="2501900"/>
                    <a:pt x="2819400" y="3089910"/>
                    <a:pt x="3108960" y="3418840"/>
                  </a:cubicBezTo>
                  <a:cubicBezTo>
                    <a:pt x="3266440" y="3599180"/>
                    <a:pt x="3337560" y="3703320"/>
                    <a:pt x="3454400" y="3853180"/>
                  </a:cubicBezTo>
                  <a:cubicBezTo>
                    <a:pt x="3576320" y="4011930"/>
                    <a:pt x="3693160" y="4189730"/>
                    <a:pt x="3823970" y="4351020"/>
                  </a:cubicBezTo>
                  <a:cubicBezTo>
                    <a:pt x="3953510" y="4513580"/>
                    <a:pt x="4104640" y="4683760"/>
                    <a:pt x="4234180" y="4824730"/>
                  </a:cubicBezTo>
                  <a:cubicBezTo>
                    <a:pt x="4343400" y="4942840"/>
                    <a:pt x="4470400" y="5060950"/>
                    <a:pt x="4542790" y="5143500"/>
                  </a:cubicBezTo>
                  <a:cubicBezTo>
                    <a:pt x="4587240" y="5191760"/>
                    <a:pt x="4596130" y="5214620"/>
                    <a:pt x="4641850" y="5265420"/>
                  </a:cubicBezTo>
                  <a:cubicBezTo>
                    <a:pt x="4728210" y="5359400"/>
                    <a:pt x="5021580" y="5589270"/>
                    <a:pt x="5044440" y="5650230"/>
                  </a:cubicBezTo>
                  <a:cubicBezTo>
                    <a:pt x="5049520" y="5665470"/>
                    <a:pt x="5046980" y="5678170"/>
                    <a:pt x="5040630" y="5684520"/>
                  </a:cubicBezTo>
                  <a:cubicBezTo>
                    <a:pt x="5034280" y="5689600"/>
                    <a:pt x="5006340" y="5684520"/>
                    <a:pt x="5006340" y="56845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2" name="Group 52"/>
          <p:cNvGrpSpPr/>
          <p:nvPr/>
        </p:nvGrpSpPr>
        <p:grpSpPr>
          <a:xfrm rot="0">
            <a:off x="965835" y="3207067"/>
            <a:ext cx="3587115" cy="391478"/>
            <a:chOff x="0" y="0"/>
            <a:chExt cx="4782820" cy="521970"/>
          </a:xfrm>
        </p:grpSpPr>
        <p:sp>
          <p:nvSpPr>
            <p:cNvPr id="53" name="Freeform 53"/>
            <p:cNvSpPr/>
            <p:nvPr/>
          </p:nvSpPr>
          <p:spPr>
            <a:xfrm>
              <a:off x="-35560" y="24130"/>
              <a:ext cx="4770120" cy="627380"/>
            </a:xfrm>
            <a:custGeom>
              <a:avLst/>
              <a:gdLst/>
              <a:ahLst/>
              <a:cxnLst/>
              <a:rect l="l" t="t" r="r" b="b"/>
              <a:pathLst>
                <a:path w="4770120" h="627380">
                  <a:moveTo>
                    <a:pt x="86360" y="64770"/>
                  </a:moveTo>
                  <a:cubicBezTo>
                    <a:pt x="2331720" y="69850"/>
                    <a:pt x="2632710" y="36830"/>
                    <a:pt x="3031490" y="27940"/>
                  </a:cubicBezTo>
                  <a:cubicBezTo>
                    <a:pt x="3487420" y="17780"/>
                    <a:pt x="4279900" y="0"/>
                    <a:pt x="4500880" y="26670"/>
                  </a:cubicBezTo>
                  <a:cubicBezTo>
                    <a:pt x="4566920" y="34290"/>
                    <a:pt x="4591050" y="43180"/>
                    <a:pt x="4627880" y="57150"/>
                  </a:cubicBezTo>
                  <a:cubicBezTo>
                    <a:pt x="4658360" y="68580"/>
                    <a:pt x="4687570" y="83820"/>
                    <a:pt x="4706620" y="97790"/>
                  </a:cubicBezTo>
                  <a:cubicBezTo>
                    <a:pt x="4719320" y="109220"/>
                    <a:pt x="4726940" y="116840"/>
                    <a:pt x="4735830" y="132080"/>
                  </a:cubicBezTo>
                  <a:cubicBezTo>
                    <a:pt x="4747260" y="152400"/>
                    <a:pt x="4763770" y="185420"/>
                    <a:pt x="4766310" y="213360"/>
                  </a:cubicBezTo>
                  <a:cubicBezTo>
                    <a:pt x="4770120" y="242570"/>
                    <a:pt x="4766310" y="274320"/>
                    <a:pt x="4756150" y="300990"/>
                  </a:cubicBezTo>
                  <a:cubicBezTo>
                    <a:pt x="4745990" y="327660"/>
                    <a:pt x="4726940" y="355600"/>
                    <a:pt x="4706620" y="373380"/>
                  </a:cubicBezTo>
                  <a:cubicBezTo>
                    <a:pt x="4685030" y="392430"/>
                    <a:pt x="4650740" y="407670"/>
                    <a:pt x="4627880" y="415290"/>
                  </a:cubicBezTo>
                  <a:cubicBezTo>
                    <a:pt x="4611370" y="420370"/>
                    <a:pt x="4585970" y="424180"/>
                    <a:pt x="4583430" y="420370"/>
                  </a:cubicBezTo>
                  <a:cubicBezTo>
                    <a:pt x="4580890" y="410210"/>
                    <a:pt x="4758690" y="340360"/>
                    <a:pt x="4754880" y="303530"/>
                  </a:cubicBezTo>
                  <a:cubicBezTo>
                    <a:pt x="4749800" y="255270"/>
                    <a:pt x="4418330" y="217170"/>
                    <a:pt x="4413250" y="167640"/>
                  </a:cubicBezTo>
                  <a:cubicBezTo>
                    <a:pt x="4408170" y="132080"/>
                    <a:pt x="4544060" y="62230"/>
                    <a:pt x="4583430" y="52070"/>
                  </a:cubicBezTo>
                  <a:cubicBezTo>
                    <a:pt x="4602480" y="46990"/>
                    <a:pt x="4611370" y="52070"/>
                    <a:pt x="4627880" y="57150"/>
                  </a:cubicBezTo>
                  <a:cubicBezTo>
                    <a:pt x="4650740" y="64770"/>
                    <a:pt x="4687570" y="83820"/>
                    <a:pt x="4706620" y="97790"/>
                  </a:cubicBezTo>
                  <a:cubicBezTo>
                    <a:pt x="4719320" y="109220"/>
                    <a:pt x="4726940" y="116840"/>
                    <a:pt x="4735830" y="132080"/>
                  </a:cubicBezTo>
                  <a:cubicBezTo>
                    <a:pt x="4747260" y="152400"/>
                    <a:pt x="4762500" y="190500"/>
                    <a:pt x="4766310" y="213360"/>
                  </a:cubicBezTo>
                  <a:cubicBezTo>
                    <a:pt x="4770120" y="231140"/>
                    <a:pt x="4770120" y="241300"/>
                    <a:pt x="4766310" y="257810"/>
                  </a:cubicBezTo>
                  <a:cubicBezTo>
                    <a:pt x="4762500" y="281940"/>
                    <a:pt x="4747260" y="320040"/>
                    <a:pt x="4735830" y="340360"/>
                  </a:cubicBezTo>
                  <a:cubicBezTo>
                    <a:pt x="4726940" y="355600"/>
                    <a:pt x="4719320" y="363220"/>
                    <a:pt x="4706620" y="373380"/>
                  </a:cubicBezTo>
                  <a:cubicBezTo>
                    <a:pt x="4687570" y="388620"/>
                    <a:pt x="4650740" y="407670"/>
                    <a:pt x="4627880" y="415290"/>
                  </a:cubicBezTo>
                  <a:cubicBezTo>
                    <a:pt x="4611370" y="420370"/>
                    <a:pt x="4602480" y="420370"/>
                    <a:pt x="4583430" y="420370"/>
                  </a:cubicBezTo>
                  <a:cubicBezTo>
                    <a:pt x="4547870" y="419100"/>
                    <a:pt x="4504690" y="401320"/>
                    <a:pt x="4428490" y="394970"/>
                  </a:cubicBezTo>
                  <a:cubicBezTo>
                    <a:pt x="4212590" y="377190"/>
                    <a:pt x="3614420" y="386080"/>
                    <a:pt x="3200400" y="394970"/>
                  </a:cubicBezTo>
                  <a:cubicBezTo>
                    <a:pt x="2776220" y="403860"/>
                    <a:pt x="2379980" y="438150"/>
                    <a:pt x="1912620" y="445770"/>
                  </a:cubicBezTo>
                  <a:cubicBezTo>
                    <a:pt x="1357630" y="455930"/>
                    <a:pt x="275590" y="627380"/>
                    <a:pt x="86360" y="436880"/>
                  </a:cubicBezTo>
                  <a:cubicBezTo>
                    <a:pt x="0" y="350520"/>
                    <a:pt x="86360" y="64770"/>
                    <a:pt x="86360" y="647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4" name="Group 54"/>
          <p:cNvGrpSpPr/>
          <p:nvPr/>
        </p:nvGrpSpPr>
        <p:grpSpPr>
          <a:xfrm rot="0">
            <a:off x="5068253" y="3268980"/>
            <a:ext cx="4746308" cy="1102042"/>
            <a:chOff x="0" y="0"/>
            <a:chExt cx="6328410" cy="1469390"/>
          </a:xfrm>
        </p:grpSpPr>
        <p:sp>
          <p:nvSpPr>
            <p:cNvPr id="55" name="Freeform 55"/>
            <p:cNvSpPr/>
            <p:nvPr/>
          </p:nvSpPr>
          <p:spPr>
            <a:xfrm>
              <a:off x="46990" y="30480"/>
              <a:ext cx="6230620" cy="1386840"/>
            </a:xfrm>
            <a:custGeom>
              <a:avLst/>
              <a:gdLst/>
              <a:ahLst/>
              <a:cxnLst/>
              <a:rect l="l" t="t" r="r" b="b"/>
              <a:pathLst>
                <a:path w="6230620" h="1386840">
                  <a:moveTo>
                    <a:pt x="6205220" y="1386840"/>
                  </a:moveTo>
                  <a:cubicBezTo>
                    <a:pt x="5153660" y="1384300"/>
                    <a:pt x="5139690" y="1381760"/>
                    <a:pt x="5035550" y="1372870"/>
                  </a:cubicBezTo>
                  <a:cubicBezTo>
                    <a:pt x="4757420" y="1352550"/>
                    <a:pt x="3910330" y="1287780"/>
                    <a:pt x="3512820" y="1240790"/>
                  </a:cubicBezTo>
                  <a:cubicBezTo>
                    <a:pt x="3255010" y="1210310"/>
                    <a:pt x="3064510" y="1191260"/>
                    <a:pt x="2876550" y="1146810"/>
                  </a:cubicBezTo>
                  <a:cubicBezTo>
                    <a:pt x="2721610" y="1111250"/>
                    <a:pt x="2585720" y="1060450"/>
                    <a:pt x="2459990" y="1013460"/>
                  </a:cubicBezTo>
                  <a:cubicBezTo>
                    <a:pt x="2352040" y="971550"/>
                    <a:pt x="2291080" y="925830"/>
                    <a:pt x="2164080" y="882650"/>
                  </a:cubicBezTo>
                  <a:cubicBezTo>
                    <a:pt x="1954530" y="810260"/>
                    <a:pt x="1484630" y="717550"/>
                    <a:pt x="1303020" y="662940"/>
                  </a:cubicBezTo>
                  <a:cubicBezTo>
                    <a:pt x="1217930" y="636270"/>
                    <a:pt x="1197610" y="629920"/>
                    <a:pt x="1117600" y="596900"/>
                  </a:cubicBezTo>
                  <a:cubicBezTo>
                    <a:pt x="957580" y="529590"/>
                    <a:pt x="603250" y="339090"/>
                    <a:pt x="419100" y="257810"/>
                  </a:cubicBezTo>
                  <a:cubicBezTo>
                    <a:pt x="300990" y="204470"/>
                    <a:pt x="193040" y="170180"/>
                    <a:pt x="125730" y="138430"/>
                  </a:cubicBezTo>
                  <a:cubicBezTo>
                    <a:pt x="87630" y="121920"/>
                    <a:pt x="49530" y="113030"/>
                    <a:pt x="40640" y="96520"/>
                  </a:cubicBezTo>
                  <a:cubicBezTo>
                    <a:pt x="35560" y="85090"/>
                    <a:pt x="41910" y="62230"/>
                    <a:pt x="46990" y="60960"/>
                  </a:cubicBezTo>
                  <a:cubicBezTo>
                    <a:pt x="64770" y="58420"/>
                    <a:pt x="189230" y="307340"/>
                    <a:pt x="194310" y="353060"/>
                  </a:cubicBezTo>
                  <a:cubicBezTo>
                    <a:pt x="196850" y="367030"/>
                    <a:pt x="194310" y="375920"/>
                    <a:pt x="187960" y="381000"/>
                  </a:cubicBezTo>
                  <a:cubicBezTo>
                    <a:pt x="181610" y="386080"/>
                    <a:pt x="168910" y="391160"/>
                    <a:pt x="158750" y="384810"/>
                  </a:cubicBezTo>
                  <a:cubicBezTo>
                    <a:pt x="134620" y="368300"/>
                    <a:pt x="124460" y="222250"/>
                    <a:pt x="96520" y="171450"/>
                  </a:cubicBezTo>
                  <a:cubicBezTo>
                    <a:pt x="78740" y="137160"/>
                    <a:pt x="43180" y="118110"/>
                    <a:pt x="31750" y="95250"/>
                  </a:cubicBezTo>
                  <a:cubicBezTo>
                    <a:pt x="25400" y="81280"/>
                    <a:pt x="20320" y="68580"/>
                    <a:pt x="21590" y="57150"/>
                  </a:cubicBezTo>
                  <a:cubicBezTo>
                    <a:pt x="22860" y="48260"/>
                    <a:pt x="25400" y="39370"/>
                    <a:pt x="35560" y="33020"/>
                  </a:cubicBezTo>
                  <a:cubicBezTo>
                    <a:pt x="74930" y="8890"/>
                    <a:pt x="351790" y="0"/>
                    <a:pt x="401320" y="20320"/>
                  </a:cubicBezTo>
                  <a:cubicBezTo>
                    <a:pt x="417830" y="26670"/>
                    <a:pt x="426720" y="38100"/>
                    <a:pt x="426720" y="46990"/>
                  </a:cubicBezTo>
                  <a:cubicBezTo>
                    <a:pt x="426720" y="54610"/>
                    <a:pt x="415290" y="69850"/>
                    <a:pt x="407670" y="69850"/>
                  </a:cubicBezTo>
                  <a:cubicBezTo>
                    <a:pt x="398780" y="71120"/>
                    <a:pt x="378460" y="58420"/>
                    <a:pt x="377190" y="49530"/>
                  </a:cubicBezTo>
                  <a:cubicBezTo>
                    <a:pt x="374650" y="41910"/>
                    <a:pt x="389890" y="21590"/>
                    <a:pt x="398780" y="20320"/>
                  </a:cubicBezTo>
                  <a:cubicBezTo>
                    <a:pt x="407670" y="19050"/>
                    <a:pt x="426720" y="35560"/>
                    <a:pt x="426720" y="44450"/>
                  </a:cubicBezTo>
                  <a:cubicBezTo>
                    <a:pt x="427990" y="52070"/>
                    <a:pt x="417830" y="64770"/>
                    <a:pt x="401320" y="71120"/>
                  </a:cubicBezTo>
                  <a:cubicBezTo>
                    <a:pt x="355600" y="90170"/>
                    <a:pt x="86360" y="34290"/>
                    <a:pt x="71120" y="63500"/>
                  </a:cubicBezTo>
                  <a:cubicBezTo>
                    <a:pt x="63500" y="81280"/>
                    <a:pt x="124460" y="119380"/>
                    <a:pt x="142240" y="149860"/>
                  </a:cubicBezTo>
                  <a:cubicBezTo>
                    <a:pt x="158750" y="177800"/>
                    <a:pt x="167640" y="207010"/>
                    <a:pt x="176530" y="237490"/>
                  </a:cubicBezTo>
                  <a:cubicBezTo>
                    <a:pt x="186690" y="269240"/>
                    <a:pt x="200660" y="314960"/>
                    <a:pt x="200660" y="339090"/>
                  </a:cubicBezTo>
                  <a:cubicBezTo>
                    <a:pt x="200660" y="354330"/>
                    <a:pt x="195580" y="373380"/>
                    <a:pt x="194310" y="373380"/>
                  </a:cubicBezTo>
                  <a:cubicBezTo>
                    <a:pt x="191770" y="373380"/>
                    <a:pt x="189230" y="342900"/>
                    <a:pt x="187960" y="342900"/>
                  </a:cubicBezTo>
                  <a:cubicBezTo>
                    <a:pt x="186690" y="342900"/>
                    <a:pt x="194310" y="374650"/>
                    <a:pt x="187960" y="381000"/>
                  </a:cubicBezTo>
                  <a:cubicBezTo>
                    <a:pt x="182880" y="387350"/>
                    <a:pt x="168910" y="388620"/>
                    <a:pt x="158750" y="384810"/>
                  </a:cubicBezTo>
                  <a:cubicBezTo>
                    <a:pt x="147320" y="379730"/>
                    <a:pt x="137160" y="364490"/>
                    <a:pt x="123190" y="342900"/>
                  </a:cubicBezTo>
                  <a:cubicBezTo>
                    <a:pt x="93980" y="295910"/>
                    <a:pt x="20320" y="143510"/>
                    <a:pt x="7620" y="97790"/>
                  </a:cubicBezTo>
                  <a:cubicBezTo>
                    <a:pt x="2540" y="80010"/>
                    <a:pt x="0" y="69850"/>
                    <a:pt x="3810" y="59690"/>
                  </a:cubicBezTo>
                  <a:cubicBezTo>
                    <a:pt x="7620" y="49530"/>
                    <a:pt x="15240" y="38100"/>
                    <a:pt x="31750" y="35560"/>
                  </a:cubicBezTo>
                  <a:cubicBezTo>
                    <a:pt x="106680" y="25400"/>
                    <a:pt x="513080" y="241300"/>
                    <a:pt x="698500" y="330200"/>
                  </a:cubicBezTo>
                  <a:cubicBezTo>
                    <a:pt x="834390" y="396240"/>
                    <a:pt x="949960" y="471170"/>
                    <a:pt x="1047750" y="514350"/>
                  </a:cubicBezTo>
                  <a:cubicBezTo>
                    <a:pt x="1115060" y="544830"/>
                    <a:pt x="1140460" y="554990"/>
                    <a:pt x="1224280" y="581660"/>
                  </a:cubicBezTo>
                  <a:cubicBezTo>
                    <a:pt x="1416050" y="643890"/>
                    <a:pt x="1959610" y="756920"/>
                    <a:pt x="2184400" y="835660"/>
                  </a:cubicBezTo>
                  <a:cubicBezTo>
                    <a:pt x="2312670" y="881380"/>
                    <a:pt x="2369820" y="924560"/>
                    <a:pt x="2476500" y="965200"/>
                  </a:cubicBezTo>
                  <a:cubicBezTo>
                    <a:pt x="2600960" y="1012190"/>
                    <a:pt x="2734310" y="1061720"/>
                    <a:pt x="2887980" y="1097280"/>
                  </a:cubicBezTo>
                  <a:cubicBezTo>
                    <a:pt x="3073400" y="1140460"/>
                    <a:pt x="3261360" y="1160780"/>
                    <a:pt x="3516630" y="1189990"/>
                  </a:cubicBezTo>
                  <a:cubicBezTo>
                    <a:pt x="3912870" y="1236980"/>
                    <a:pt x="4759960" y="1301750"/>
                    <a:pt x="5036820" y="1322070"/>
                  </a:cubicBezTo>
                  <a:cubicBezTo>
                    <a:pt x="5140960" y="1330960"/>
                    <a:pt x="5154930" y="1333500"/>
                    <a:pt x="5251450" y="1336040"/>
                  </a:cubicBezTo>
                  <a:cubicBezTo>
                    <a:pt x="5455920" y="1343660"/>
                    <a:pt x="6116320" y="1296670"/>
                    <a:pt x="6205220" y="1336040"/>
                  </a:cubicBezTo>
                  <a:cubicBezTo>
                    <a:pt x="6221730" y="1344930"/>
                    <a:pt x="6230620" y="1356360"/>
                    <a:pt x="6229350" y="1365250"/>
                  </a:cubicBezTo>
                  <a:cubicBezTo>
                    <a:pt x="6229350" y="1372870"/>
                    <a:pt x="6205220" y="1386840"/>
                    <a:pt x="6205220" y="1386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6" name="Group 56"/>
          <p:cNvGrpSpPr/>
          <p:nvPr/>
        </p:nvGrpSpPr>
        <p:grpSpPr>
          <a:xfrm rot="0">
            <a:off x="2289810" y="4548188"/>
            <a:ext cx="376238" cy="376238"/>
            <a:chOff x="0" y="0"/>
            <a:chExt cx="501650" cy="501650"/>
          </a:xfrm>
        </p:grpSpPr>
        <p:sp>
          <p:nvSpPr>
            <p:cNvPr id="57" name="Freeform 57"/>
            <p:cNvSpPr/>
            <p:nvPr/>
          </p:nvSpPr>
          <p:spPr>
            <a:xfrm>
              <a:off x="16510" y="80010"/>
              <a:ext cx="488950" cy="426720"/>
            </a:xfrm>
            <a:custGeom>
              <a:avLst/>
              <a:gdLst/>
              <a:ahLst/>
              <a:cxnLst/>
              <a:rect l="l" t="t" r="r" b="b"/>
              <a:pathLst>
                <a:path w="488950" h="426720">
                  <a:moveTo>
                    <a:pt x="34290" y="0"/>
                  </a:moveTo>
                  <a:cubicBezTo>
                    <a:pt x="466090" y="26670"/>
                    <a:pt x="488950" y="270510"/>
                    <a:pt x="433070" y="337820"/>
                  </a:cubicBezTo>
                  <a:cubicBezTo>
                    <a:pt x="378460" y="403860"/>
                    <a:pt x="134620" y="426720"/>
                    <a:pt x="67310" y="370840"/>
                  </a:cubicBezTo>
                  <a:cubicBezTo>
                    <a:pt x="0" y="314960"/>
                    <a:pt x="34290" y="0"/>
                    <a:pt x="3429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8" name="Group 58"/>
          <p:cNvGrpSpPr/>
          <p:nvPr/>
        </p:nvGrpSpPr>
        <p:grpSpPr>
          <a:xfrm rot="0">
            <a:off x="2041208" y="3882390"/>
            <a:ext cx="7982903" cy="3055620"/>
            <a:chOff x="0" y="0"/>
            <a:chExt cx="10643870" cy="4074160"/>
          </a:xfrm>
        </p:grpSpPr>
        <p:sp>
          <p:nvSpPr>
            <p:cNvPr id="59" name="Freeform 59"/>
            <p:cNvSpPr/>
            <p:nvPr/>
          </p:nvSpPr>
          <p:spPr>
            <a:xfrm>
              <a:off x="39370" y="39370"/>
              <a:ext cx="10556240" cy="3985260"/>
            </a:xfrm>
            <a:custGeom>
              <a:avLst/>
              <a:gdLst/>
              <a:ahLst/>
              <a:cxnLst/>
              <a:rect l="l" t="t" r="r" b="b"/>
              <a:pathLst>
                <a:path w="10556240" h="3985260">
                  <a:moveTo>
                    <a:pt x="10527030" y="73660"/>
                  </a:moveTo>
                  <a:cubicBezTo>
                    <a:pt x="10318750" y="52070"/>
                    <a:pt x="9809480" y="69850"/>
                    <a:pt x="9530080" y="95250"/>
                  </a:cubicBezTo>
                  <a:cubicBezTo>
                    <a:pt x="9295130" y="115570"/>
                    <a:pt x="9104630" y="148590"/>
                    <a:pt x="8884920" y="185420"/>
                  </a:cubicBezTo>
                  <a:cubicBezTo>
                    <a:pt x="8653780" y="223520"/>
                    <a:pt x="8428990" y="261620"/>
                    <a:pt x="8177530" y="321310"/>
                  </a:cubicBezTo>
                  <a:cubicBezTo>
                    <a:pt x="7881620" y="391160"/>
                    <a:pt x="7570470" y="495300"/>
                    <a:pt x="7222490" y="586740"/>
                  </a:cubicBezTo>
                  <a:cubicBezTo>
                    <a:pt x="6809740" y="695960"/>
                    <a:pt x="6306820" y="800100"/>
                    <a:pt x="5861050" y="927100"/>
                  </a:cubicBezTo>
                  <a:cubicBezTo>
                    <a:pt x="5422900" y="1051560"/>
                    <a:pt x="4932680" y="1210310"/>
                    <a:pt x="4569460" y="1339850"/>
                  </a:cubicBezTo>
                  <a:cubicBezTo>
                    <a:pt x="4298950" y="1436370"/>
                    <a:pt x="4128770" y="1506220"/>
                    <a:pt x="3868420" y="1616710"/>
                  </a:cubicBezTo>
                  <a:cubicBezTo>
                    <a:pt x="3531870" y="1760220"/>
                    <a:pt x="3089910" y="1963420"/>
                    <a:pt x="2722880" y="2142490"/>
                  </a:cubicBezTo>
                  <a:cubicBezTo>
                    <a:pt x="2374900" y="2312670"/>
                    <a:pt x="1950720" y="2534920"/>
                    <a:pt x="1718310" y="2660650"/>
                  </a:cubicBezTo>
                  <a:cubicBezTo>
                    <a:pt x="1591310" y="2729230"/>
                    <a:pt x="1522730" y="2769870"/>
                    <a:pt x="1427480" y="2825750"/>
                  </a:cubicBezTo>
                  <a:cubicBezTo>
                    <a:pt x="1336040" y="2880360"/>
                    <a:pt x="1257300" y="2924810"/>
                    <a:pt x="1159510" y="2993390"/>
                  </a:cubicBezTo>
                  <a:cubicBezTo>
                    <a:pt x="1031240" y="3081020"/>
                    <a:pt x="876300" y="3199130"/>
                    <a:pt x="732790" y="3317240"/>
                  </a:cubicBezTo>
                  <a:cubicBezTo>
                    <a:pt x="575310" y="3444240"/>
                    <a:pt x="375920" y="3618230"/>
                    <a:pt x="255270" y="3729990"/>
                  </a:cubicBezTo>
                  <a:cubicBezTo>
                    <a:pt x="179070" y="3801110"/>
                    <a:pt x="113030" y="3890010"/>
                    <a:pt x="73660" y="3911600"/>
                  </a:cubicBezTo>
                  <a:cubicBezTo>
                    <a:pt x="58420" y="3920490"/>
                    <a:pt x="46990" y="3924300"/>
                    <a:pt x="38100" y="3921760"/>
                  </a:cubicBezTo>
                  <a:cubicBezTo>
                    <a:pt x="29210" y="3919220"/>
                    <a:pt x="24130" y="3911600"/>
                    <a:pt x="20320" y="3898900"/>
                  </a:cubicBezTo>
                  <a:cubicBezTo>
                    <a:pt x="2540" y="3851910"/>
                    <a:pt x="1270" y="3586480"/>
                    <a:pt x="11430" y="3540760"/>
                  </a:cubicBezTo>
                  <a:cubicBezTo>
                    <a:pt x="13970" y="3529330"/>
                    <a:pt x="16510" y="3524250"/>
                    <a:pt x="22860" y="3520440"/>
                  </a:cubicBezTo>
                  <a:cubicBezTo>
                    <a:pt x="27940" y="3516630"/>
                    <a:pt x="39370" y="3515360"/>
                    <a:pt x="45720" y="3516630"/>
                  </a:cubicBezTo>
                  <a:cubicBezTo>
                    <a:pt x="52070" y="3519170"/>
                    <a:pt x="57150" y="3524250"/>
                    <a:pt x="60960" y="3534410"/>
                  </a:cubicBezTo>
                  <a:cubicBezTo>
                    <a:pt x="77470" y="3578860"/>
                    <a:pt x="44450" y="3856990"/>
                    <a:pt x="62230" y="3905250"/>
                  </a:cubicBezTo>
                  <a:cubicBezTo>
                    <a:pt x="67310" y="3919220"/>
                    <a:pt x="72390" y="3923030"/>
                    <a:pt x="82550" y="3928110"/>
                  </a:cubicBezTo>
                  <a:cubicBezTo>
                    <a:pt x="95250" y="3935730"/>
                    <a:pt x="113030" y="3934460"/>
                    <a:pt x="139700" y="3933190"/>
                  </a:cubicBezTo>
                  <a:cubicBezTo>
                    <a:pt x="200660" y="3929380"/>
                    <a:pt x="389890" y="3862070"/>
                    <a:pt x="435610" y="3873500"/>
                  </a:cubicBezTo>
                  <a:cubicBezTo>
                    <a:pt x="452120" y="3877310"/>
                    <a:pt x="463550" y="3888740"/>
                    <a:pt x="463550" y="3897630"/>
                  </a:cubicBezTo>
                  <a:cubicBezTo>
                    <a:pt x="464820" y="3905250"/>
                    <a:pt x="454660" y="3919220"/>
                    <a:pt x="447040" y="3923030"/>
                  </a:cubicBezTo>
                  <a:cubicBezTo>
                    <a:pt x="440690" y="3925570"/>
                    <a:pt x="429260" y="3924300"/>
                    <a:pt x="422910" y="3919220"/>
                  </a:cubicBezTo>
                  <a:cubicBezTo>
                    <a:pt x="417830" y="3914140"/>
                    <a:pt x="412750" y="3897630"/>
                    <a:pt x="415290" y="3890010"/>
                  </a:cubicBezTo>
                  <a:cubicBezTo>
                    <a:pt x="417830" y="3882390"/>
                    <a:pt x="426720" y="3874770"/>
                    <a:pt x="433070" y="3874770"/>
                  </a:cubicBezTo>
                  <a:cubicBezTo>
                    <a:pt x="441960" y="3873500"/>
                    <a:pt x="462280" y="3886200"/>
                    <a:pt x="463550" y="3895090"/>
                  </a:cubicBezTo>
                  <a:cubicBezTo>
                    <a:pt x="464820" y="3902710"/>
                    <a:pt x="455930" y="3915410"/>
                    <a:pt x="441960" y="3924300"/>
                  </a:cubicBezTo>
                  <a:cubicBezTo>
                    <a:pt x="400050" y="3950970"/>
                    <a:pt x="201930" y="3980180"/>
                    <a:pt x="135890" y="3983990"/>
                  </a:cubicBezTo>
                  <a:cubicBezTo>
                    <a:pt x="104140" y="3985260"/>
                    <a:pt x="85090" y="3982720"/>
                    <a:pt x="64770" y="3976370"/>
                  </a:cubicBezTo>
                  <a:cubicBezTo>
                    <a:pt x="48260" y="3971290"/>
                    <a:pt x="30480" y="3964940"/>
                    <a:pt x="21590" y="3953510"/>
                  </a:cubicBezTo>
                  <a:cubicBezTo>
                    <a:pt x="12700" y="3942080"/>
                    <a:pt x="13970" y="3929380"/>
                    <a:pt x="11430" y="3905250"/>
                  </a:cubicBezTo>
                  <a:cubicBezTo>
                    <a:pt x="3810" y="3840480"/>
                    <a:pt x="0" y="3587750"/>
                    <a:pt x="11430" y="3540760"/>
                  </a:cubicBezTo>
                  <a:cubicBezTo>
                    <a:pt x="13970" y="3529330"/>
                    <a:pt x="16510" y="3524250"/>
                    <a:pt x="22860" y="3520440"/>
                  </a:cubicBezTo>
                  <a:cubicBezTo>
                    <a:pt x="29210" y="3516630"/>
                    <a:pt x="44450" y="3516630"/>
                    <a:pt x="50800" y="3520440"/>
                  </a:cubicBezTo>
                  <a:cubicBezTo>
                    <a:pt x="57150" y="3524250"/>
                    <a:pt x="59690" y="3529330"/>
                    <a:pt x="62230" y="3540760"/>
                  </a:cubicBezTo>
                  <a:cubicBezTo>
                    <a:pt x="73660" y="3589020"/>
                    <a:pt x="83820" y="3900170"/>
                    <a:pt x="55880" y="3920490"/>
                  </a:cubicBezTo>
                  <a:cubicBezTo>
                    <a:pt x="46990" y="3926840"/>
                    <a:pt x="27940" y="3916680"/>
                    <a:pt x="24130" y="3910330"/>
                  </a:cubicBezTo>
                  <a:cubicBezTo>
                    <a:pt x="19050" y="3903980"/>
                    <a:pt x="19050" y="3895090"/>
                    <a:pt x="25400" y="3881120"/>
                  </a:cubicBezTo>
                  <a:cubicBezTo>
                    <a:pt x="55880" y="3817620"/>
                    <a:pt x="340360" y="3577590"/>
                    <a:pt x="516890" y="3429000"/>
                  </a:cubicBezTo>
                  <a:cubicBezTo>
                    <a:pt x="707390" y="3267710"/>
                    <a:pt x="966470" y="3065780"/>
                    <a:pt x="1132840" y="2950210"/>
                  </a:cubicBezTo>
                  <a:cubicBezTo>
                    <a:pt x="1238250" y="2875280"/>
                    <a:pt x="1310640" y="2835910"/>
                    <a:pt x="1403350" y="2781300"/>
                  </a:cubicBezTo>
                  <a:cubicBezTo>
                    <a:pt x="1497330" y="2725420"/>
                    <a:pt x="1567180" y="2684780"/>
                    <a:pt x="1695450" y="2616200"/>
                  </a:cubicBezTo>
                  <a:cubicBezTo>
                    <a:pt x="1929130" y="2489200"/>
                    <a:pt x="2353310" y="2266950"/>
                    <a:pt x="2701290" y="2096770"/>
                  </a:cubicBezTo>
                  <a:cubicBezTo>
                    <a:pt x="3069590" y="1917700"/>
                    <a:pt x="3512820" y="1713230"/>
                    <a:pt x="3850640" y="1569720"/>
                  </a:cubicBezTo>
                  <a:cubicBezTo>
                    <a:pt x="4110990" y="1457960"/>
                    <a:pt x="4281170" y="1389380"/>
                    <a:pt x="4552950" y="1291590"/>
                  </a:cubicBezTo>
                  <a:cubicBezTo>
                    <a:pt x="4917440" y="1162050"/>
                    <a:pt x="5408930" y="1002030"/>
                    <a:pt x="5848350" y="877570"/>
                  </a:cubicBezTo>
                  <a:cubicBezTo>
                    <a:pt x="6294120" y="750570"/>
                    <a:pt x="6795770" y="647700"/>
                    <a:pt x="7208520" y="538480"/>
                  </a:cubicBezTo>
                  <a:cubicBezTo>
                    <a:pt x="7556500" y="447040"/>
                    <a:pt x="7870190" y="341630"/>
                    <a:pt x="8167370" y="271780"/>
                  </a:cubicBezTo>
                  <a:cubicBezTo>
                    <a:pt x="8420100" y="212090"/>
                    <a:pt x="8644890" y="173990"/>
                    <a:pt x="8877300" y="134620"/>
                  </a:cubicBezTo>
                  <a:cubicBezTo>
                    <a:pt x="9098280" y="97790"/>
                    <a:pt x="9292590" y="64770"/>
                    <a:pt x="9528810" y="44450"/>
                  </a:cubicBezTo>
                  <a:cubicBezTo>
                    <a:pt x="9812020" y="19050"/>
                    <a:pt x="10318750" y="0"/>
                    <a:pt x="10462260" y="11430"/>
                  </a:cubicBezTo>
                  <a:cubicBezTo>
                    <a:pt x="10505440" y="15240"/>
                    <a:pt x="10533380" y="15240"/>
                    <a:pt x="10546080" y="27940"/>
                  </a:cubicBezTo>
                  <a:cubicBezTo>
                    <a:pt x="10553700" y="36830"/>
                    <a:pt x="10556240" y="53340"/>
                    <a:pt x="10552430" y="60960"/>
                  </a:cubicBezTo>
                  <a:cubicBezTo>
                    <a:pt x="10548620" y="68580"/>
                    <a:pt x="10527030" y="73660"/>
                    <a:pt x="10527030" y="736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0" name="Group 60"/>
          <p:cNvGrpSpPr/>
          <p:nvPr/>
        </p:nvGrpSpPr>
        <p:grpSpPr>
          <a:xfrm rot="0">
            <a:off x="2228850" y="4203382"/>
            <a:ext cx="7733347" cy="1831658"/>
            <a:chOff x="0" y="0"/>
            <a:chExt cx="10311130" cy="2442210"/>
          </a:xfrm>
        </p:grpSpPr>
        <p:sp>
          <p:nvSpPr>
            <p:cNvPr id="61" name="Freeform 61"/>
            <p:cNvSpPr/>
            <p:nvPr/>
          </p:nvSpPr>
          <p:spPr>
            <a:xfrm>
              <a:off x="50800" y="34290"/>
              <a:ext cx="10209530" cy="2367280"/>
            </a:xfrm>
            <a:custGeom>
              <a:avLst/>
              <a:gdLst/>
              <a:ahLst/>
              <a:cxnLst/>
              <a:rect l="l" t="t" r="r" b="b"/>
              <a:pathLst>
                <a:path w="10209530" h="2367280">
                  <a:moveTo>
                    <a:pt x="10182860" y="2324100"/>
                  </a:moveTo>
                  <a:cubicBezTo>
                    <a:pt x="9982200" y="2329180"/>
                    <a:pt x="9861550" y="2353310"/>
                    <a:pt x="9780270" y="2355850"/>
                  </a:cubicBezTo>
                  <a:cubicBezTo>
                    <a:pt x="9715500" y="2358390"/>
                    <a:pt x="9672320" y="2367280"/>
                    <a:pt x="9603740" y="2349500"/>
                  </a:cubicBezTo>
                  <a:cubicBezTo>
                    <a:pt x="9498330" y="2321560"/>
                    <a:pt x="9372600" y="2217420"/>
                    <a:pt x="9222740" y="2151380"/>
                  </a:cubicBezTo>
                  <a:cubicBezTo>
                    <a:pt x="9022080" y="2062480"/>
                    <a:pt x="8743950" y="1979930"/>
                    <a:pt x="8501380" y="1884680"/>
                  </a:cubicBezTo>
                  <a:cubicBezTo>
                    <a:pt x="8251190" y="1786890"/>
                    <a:pt x="8007350" y="1675130"/>
                    <a:pt x="7743190" y="1573530"/>
                  </a:cubicBezTo>
                  <a:cubicBezTo>
                    <a:pt x="7457440" y="1464310"/>
                    <a:pt x="7117080" y="1353820"/>
                    <a:pt x="6844030" y="1252220"/>
                  </a:cubicBezTo>
                  <a:cubicBezTo>
                    <a:pt x="6612890" y="1165860"/>
                    <a:pt x="6383020" y="1079500"/>
                    <a:pt x="6207760" y="1004570"/>
                  </a:cubicBezTo>
                  <a:cubicBezTo>
                    <a:pt x="6080760" y="949960"/>
                    <a:pt x="6004560" y="905510"/>
                    <a:pt x="5883910" y="853440"/>
                  </a:cubicBezTo>
                  <a:cubicBezTo>
                    <a:pt x="5734050" y="789940"/>
                    <a:pt x="5529580" y="709930"/>
                    <a:pt x="5374640" y="654050"/>
                  </a:cubicBezTo>
                  <a:cubicBezTo>
                    <a:pt x="5246370" y="608330"/>
                    <a:pt x="5161280" y="580390"/>
                    <a:pt x="5021580" y="537210"/>
                  </a:cubicBezTo>
                  <a:cubicBezTo>
                    <a:pt x="4819650" y="476250"/>
                    <a:pt x="4565650" y="392430"/>
                    <a:pt x="4274820" y="331470"/>
                  </a:cubicBezTo>
                  <a:cubicBezTo>
                    <a:pt x="3878580" y="247650"/>
                    <a:pt x="3228340" y="161290"/>
                    <a:pt x="2849880" y="119380"/>
                  </a:cubicBezTo>
                  <a:cubicBezTo>
                    <a:pt x="2599690" y="91440"/>
                    <a:pt x="2456180" y="81280"/>
                    <a:pt x="2227580" y="72390"/>
                  </a:cubicBezTo>
                  <a:cubicBezTo>
                    <a:pt x="1946910" y="60960"/>
                    <a:pt x="1543050" y="50800"/>
                    <a:pt x="1291590" y="67310"/>
                  </a:cubicBezTo>
                  <a:cubicBezTo>
                    <a:pt x="1118870" y="77470"/>
                    <a:pt x="979170" y="101600"/>
                    <a:pt x="858520" y="125730"/>
                  </a:cubicBezTo>
                  <a:cubicBezTo>
                    <a:pt x="772160" y="142240"/>
                    <a:pt x="709930" y="160020"/>
                    <a:pt x="636270" y="185420"/>
                  </a:cubicBezTo>
                  <a:cubicBezTo>
                    <a:pt x="562610" y="210820"/>
                    <a:pt x="497840" y="241300"/>
                    <a:pt x="419100" y="278130"/>
                  </a:cubicBezTo>
                  <a:cubicBezTo>
                    <a:pt x="321310" y="325120"/>
                    <a:pt x="160020" y="422910"/>
                    <a:pt x="96520" y="447040"/>
                  </a:cubicBezTo>
                  <a:cubicBezTo>
                    <a:pt x="71120" y="457200"/>
                    <a:pt x="55880" y="464820"/>
                    <a:pt x="40640" y="462280"/>
                  </a:cubicBezTo>
                  <a:cubicBezTo>
                    <a:pt x="30480" y="459740"/>
                    <a:pt x="21590" y="453390"/>
                    <a:pt x="15240" y="443230"/>
                  </a:cubicBezTo>
                  <a:cubicBezTo>
                    <a:pt x="1270" y="420370"/>
                    <a:pt x="0" y="361950"/>
                    <a:pt x="0" y="320040"/>
                  </a:cubicBezTo>
                  <a:cubicBezTo>
                    <a:pt x="0" y="279400"/>
                    <a:pt x="6350" y="217170"/>
                    <a:pt x="16510" y="195580"/>
                  </a:cubicBezTo>
                  <a:cubicBezTo>
                    <a:pt x="21590" y="185420"/>
                    <a:pt x="26670" y="179070"/>
                    <a:pt x="33020" y="179070"/>
                  </a:cubicBezTo>
                  <a:cubicBezTo>
                    <a:pt x="41910" y="177800"/>
                    <a:pt x="58420" y="184150"/>
                    <a:pt x="66040" y="198120"/>
                  </a:cubicBezTo>
                  <a:cubicBezTo>
                    <a:pt x="86360" y="234950"/>
                    <a:pt x="27940" y="427990"/>
                    <a:pt x="66040" y="461010"/>
                  </a:cubicBezTo>
                  <a:cubicBezTo>
                    <a:pt x="95250" y="486410"/>
                    <a:pt x="170180" y="453390"/>
                    <a:pt x="223520" y="439420"/>
                  </a:cubicBezTo>
                  <a:cubicBezTo>
                    <a:pt x="278130" y="424180"/>
                    <a:pt x="346710" y="383540"/>
                    <a:pt x="388620" y="372110"/>
                  </a:cubicBezTo>
                  <a:cubicBezTo>
                    <a:pt x="412750" y="365760"/>
                    <a:pt x="422910" y="365760"/>
                    <a:pt x="445770" y="363220"/>
                  </a:cubicBezTo>
                  <a:cubicBezTo>
                    <a:pt x="482600" y="359410"/>
                    <a:pt x="563880" y="345440"/>
                    <a:pt x="586740" y="358140"/>
                  </a:cubicBezTo>
                  <a:cubicBezTo>
                    <a:pt x="598170" y="363220"/>
                    <a:pt x="605790" y="374650"/>
                    <a:pt x="604520" y="382270"/>
                  </a:cubicBezTo>
                  <a:cubicBezTo>
                    <a:pt x="603250" y="391160"/>
                    <a:pt x="585470" y="407670"/>
                    <a:pt x="576580" y="406400"/>
                  </a:cubicBezTo>
                  <a:cubicBezTo>
                    <a:pt x="568960" y="406400"/>
                    <a:pt x="556260" y="393700"/>
                    <a:pt x="553720" y="386080"/>
                  </a:cubicBezTo>
                  <a:cubicBezTo>
                    <a:pt x="552450" y="379730"/>
                    <a:pt x="556260" y="368300"/>
                    <a:pt x="561340" y="363220"/>
                  </a:cubicBezTo>
                  <a:cubicBezTo>
                    <a:pt x="566420" y="358140"/>
                    <a:pt x="577850" y="354330"/>
                    <a:pt x="584200" y="356870"/>
                  </a:cubicBezTo>
                  <a:cubicBezTo>
                    <a:pt x="591820" y="359410"/>
                    <a:pt x="603250" y="372110"/>
                    <a:pt x="604520" y="379730"/>
                  </a:cubicBezTo>
                  <a:cubicBezTo>
                    <a:pt x="604520" y="388620"/>
                    <a:pt x="598170" y="398780"/>
                    <a:pt x="588010" y="405130"/>
                  </a:cubicBezTo>
                  <a:cubicBezTo>
                    <a:pt x="560070" y="421640"/>
                    <a:pt x="464820" y="406400"/>
                    <a:pt x="406400" y="420370"/>
                  </a:cubicBezTo>
                  <a:cubicBezTo>
                    <a:pt x="346710" y="434340"/>
                    <a:pt x="292100" y="473710"/>
                    <a:pt x="234950" y="488950"/>
                  </a:cubicBezTo>
                  <a:cubicBezTo>
                    <a:pt x="180340" y="502920"/>
                    <a:pt x="105410" y="513080"/>
                    <a:pt x="71120" y="509270"/>
                  </a:cubicBezTo>
                  <a:cubicBezTo>
                    <a:pt x="53340" y="506730"/>
                    <a:pt x="43180" y="502920"/>
                    <a:pt x="34290" y="495300"/>
                  </a:cubicBezTo>
                  <a:cubicBezTo>
                    <a:pt x="25400" y="487680"/>
                    <a:pt x="21590" y="481330"/>
                    <a:pt x="16510" y="466090"/>
                  </a:cubicBezTo>
                  <a:cubicBezTo>
                    <a:pt x="5080" y="422910"/>
                    <a:pt x="2540" y="240030"/>
                    <a:pt x="15240" y="200660"/>
                  </a:cubicBezTo>
                  <a:cubicBezTo>
                    <a:pt x="20320" y="187960"/>
                    <a:pt x="25400" y="180340"/>
                    <a:pt x="33020" y="179070"/>
                  </a:cubicBezTo>
                  <a:cubicBezTo>
                    <a:pt x="41910" y="176530"/>
                    <a:pt x="59690" y="186690"/>
                    <a:pt x="66040" y="198120"/>
                  </a:cubicBezTo>
                  <a:cubicBezTo>
                    <a:pt x="76200" y="219710"/>
                    <a:pt x="49530" y="281940"/>
                    <a:pt x="50800" y="318770"/>
                  </a:cubicBezTo>
                  <a:cubicBezTo>
                    <a:pt x="52070" y="349250"/>
                    <a:pt x="46990" y="394970"/>
                    <a:pt x="67310" y="405130"/>
                  </a:cubicBezTo>
                  <a:cubicBezTo>
                    <a:pt x="111760" y="425450"/>
                    <a:pt x="298450" y="279400"/>
                    <a:pt x="398780" y="232410"/>
                  </a:cubicBezTo>
                  <a:cubicBezTo>
                    <a:pt x="480060" y="193040"/>
                    <a:pt x="547370" y="162560"/>
                    <a:pt x="623570" y="135890"/>
                  </a:cubicBezTo>
                  <a:cubicBezTo>
                    <a:pt x="698500" y="110490"/>
                    <a:pt x="762000" y="92710"/>
                    <a:pt x="850900" y="74930"/>
                  </a:cubicBezTo>
                  <a:cubicBezTo>
                    <a:pt x="972820" y="50800"/>
                    <a:pt x="1116330" y="26670"/>
                    <a:pt x="1291590" y="16510"/>
                  </a:cubicBezTo>
                  <a:cubicBezTo>
                    <a:pt x="1545590" y="0"/>
                    <a:pt x="1948180" y="10160"/>
                    <a:pt x="2230120" y="21590"/>
                  </a:cubicBezTo>
                  <a:cubicBezTo>
                    <a:pt x="2459990" y="30480"/>
                    <a:pt x="2620010" y="43180"/>
                    <a:pt x="2856230" y="68580"/>
                  </a:cubicBezTo>
                  <a:cubicBezTo>
                    <a:pt x="3163570" y="102870"/>
                    <a:pt x="3616960" y="170180"/>
                    <a:pt x="3912870" y="219710"/>
                  </a:cubicBezTo>
                  <a:cubicBezTo>
                    <a:pt x="4130040" y="255270"/>
                    <a:pt x="4264660" y="274320"/>
                    <a:pt x="4471670" y="325120"/>
                  </a:cubicBezTo>
                  <a:cubicBezTo>
                    <a:pt x="4742180" y="392430"/>
                    <a:pt x="5132070" y="516890"/>
                    <a:pt x="5393690" y="607060"/>
                  </a:cubicBezTo>
                  <a:cubicBezTo>
                    <a:pt x="5590540" y="675640"/>
                    <a:pt x="5755640" y="742950"/>
                    <a:pt x="5905500" y="807720"/>
                  </a:cubicBezTo>
                  <a:cubicBezTo>
                    <a:pt x="6024880" y="858520"/>
                    <a:pt x="6082030" y="896620"/>
                    <a:pt x="6225540" y="956310"/>
                  </a:cubicBezTo>
                  <a:cubicBezTo>
                    <a:pt x="6502400" y="1074420"/>
                    <a:pt x="7194550" y="1332230"/>
                    <a:pt x="7466330" y="1428750"/>
                  </a:cubicBezTo>
                  <a:cubicBezTo>
                    <a:pt x="7598410" y="1475740"/>
                    <a:pt x="7641590" y="1482090"/>
                    <a:pt x="7762240" y="1526540"/>
                  </a:cubicBezTo>
                  <a:cubicBezTo>
                    <a:pt x="7956550" y="1598930"/>
                    <a:pt x="8267700" y="1739900"/>
                    <a:pt x="8517890" y="1836420"/>
                  </a:cubicBezTo>
                  <a:cubicBezTo>
                    <a:pt x="8761730" y="1931670"/>
                    <a:pt x="9044940" y="2016760"/>
                    <a:pt x="9244330" y="2105660"/>
                  </a:cubicBezTo>
                  <a:cubicBezTo>
                    <a:pt x="9391650" y="2170430"/>
                    <a:pt x="9514840" y="2272030"/>
                    <a:pt x="9615170" y="2299970"/>
                  </a:cubicBezTo>
                  <a:cubicBezTo>
                    <a:pt x="9677400" y="2316480"/>
                    <a:pt x="9714230" y="2307590"/>
                    <a:pt x="9775190" y="2306320"/>
                  </a:cubicBezTo>
                  <a:cubicBezTo>
                    <a:pt x="9856470" y="2302510"/>
                    <a:pt x="9980930" y="2278380"/>
                    <a:pt x="10057130" y="2273300"/>
                  </a:cubicBezTo>
                  <a:cubicBezTo>
                    <a:pt x="10106660" y="2270760"/>
                    <a:pt x="10158730" y="2261870"/>
                    <a:pt x="10182860" y="2273300"/>
                  </a:cubicBezTo>
                  <a:cubicBezTo>
                    <a:pt x="10196830" y="2279650"/>
                    <a:pt x="10209530" y="2293620"/>
                    <a:pt x="10208260" y="2302510"/>
                  </a:cubicBezTo>
                  <a:cubicBezTo>
                    <a:pt x="10208260" y="2310130"/>
                    <a:pt x="10182860" y="2324100"/>
                    <a:pt x="10182860" y="23241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2" name="Group 62"/>
          <p:cNvGrpSpPr/>
          <p:nvPr/>
        </p:nvGrpSpPr>
        <p:grpSpPr>
          <a:xfrm rot="0">
            <a:off x="2698433" y="6593205"/>
            <a:ext cx="982980" cy="355282"/>
            <a:chOff x="0" y="0"/>
            <a:chExt cx="1310640" cy="473710"/>
          </a:xfrm>
        </p:grpSpPr>
        <p:sp>
          <p:nvSpPr>
            <p:cNvPr id="63" name="Freeform 63"/>
            <p:cNvSpPr/>
            <p:nvPr/>
          </p:nvSpPr>
          <p:spPr>
            <a:xfrm>
              <a:off x="-26670" y="50800"/>
              <a:ext cx="1295400" cy="497840"/>
            </a:xfrm>
            <a:custGeom>
              <a:avLst/>
              <a:gdLst/>
              <a:ahLst/>
              <a:cxnLst/>
              <a:rect l="l" t="t" r="r" b="b"/>
              <a:pathLst>
                <a:path w="1295400" h="497840">
                  <a:moveTo>
                    <a:pt x="77470" y="0"/>
                  </a:moveTo>
                  <a:cubicBezTo>
                    <a:pt x="1179830" y="36830"/>
                    <a:pt x="1295400" y="125730"/>
                    <a:pt x="1286510" y="167640"/>
                  </a:cubicBezTo>
                  <a:cubicBezTo>
                    <a:pt x="1275080" y="218440"/>
                    <a:pt x="938530" y="220980"/>
                    <a:pt x="929640" y="262890"/>
                  </a:cubicBezTo>
                  <a:cubicBezTo>
                    <a:pt x="924560" y="293370"/>
                    <a:pt x="1082040" y="342900"/>
                    <a:pt x="1074420" y="368300"/>
                  </a:cubicBezTo>
                  <a:cubicBezTo>
                    <a:pt x="1055370" y="426720"/>
                    <a:pt x="203200" y="497840"/>
                    <a:pt x="77470" y="372110"/>
                  </a:cubicBezTo>
                  <a:cubicBezTo>
                    <a:pt x="0" y="294640"/>
                    <a:pt x="77470" y="0"/>
                    <a:pt x="7747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4" name="Group 64"/>
          <p:cNvGrpSpPr/>
          <p:nvPr/>
        </p:nvGrpSpPr>
        <p:grpSpPr>
          <a:xfrm rot="0">
            <a:off x="2118360" y="6938010"/>
            <a:ext cx="1822133" cy="388620"/>
            <a:chOff x="0" y="0"/>
            <a:chExt cx="2429510" cy="518160"/>
          </a:xfrm>
        </p:grpSpPr>
        <p:sp>
          <p:nvSpPr>
            <p:cNvPr id="65" name="Freeform 65"/>
            <p:cNvSpPr/>
            <p:nvPr/>
          </p:nvSpPr>
          <p:spPr>
            <a:xfrm>
              <a:off x="-16510" y="-5080"/>
              <a:ext cx="2457450" cy="548640"/>
            </a:xfrm>
            <a:custGeom>
              <a:avLst/>
              <a:gdLst/>
              <a:ahLst/>
              <a:cxnLst/>
              <a:rect l="l" t="t" r="r" b="b"/>
              <a:pathLst>
                <a:path w="2457450" h="548640">
                  <a:moveTo>
                    <a:pt x="90170" y="72390"/>
                  </a:moveTo>
                  <a:cubicBezTo>
                    <a:pt x="1016000" y="107950"/>
                    <a:pt x="1212850" y="110490"/>
                    <a:pt x="1421130" y="102870"/>
                  </a:cubicBezTo>
                  <a:cubicBezTo>
                    <a:pt x="1634490" y="96520"/>
                    <a:pt x="1887220" y="63500"/>
                    <a:pt x="2066290" y="57150"/>
                  </a:cubicBezTo>
                  <a:cubicBezTo>
                    <a:pt x="2194560" y="52070"/>
                    <a:pt x="2338070" y="0"/>
                    <a:pt x="2395220" y="55880"/>
                  </a:cubicBezTo>
                  <a:cubicBezTo>
                    <a:pt x="2454910" y="115570"/>
                    <a:pt x="2457450" y="360680"/>
                    <a:pt x="2395220" y="424180"/>
                  </a:cubicBezTo>
                  <a:cubicBezTo>
                    <a:pt x="2330450" y="488950"/>
                    <a:pt x="2148840" y="422910"/>
                    <a:pt x="2005330" y="427990"/>
                  </a:cubicBezTo>
                  <a:cubicBezTo>
                    <a:pt x="1830070" y="435610"/>
                    <a:pt x="1619250" y="464820"/>
                    <a:pt x="1421130" y="471170"/>
                  </a:cubicBezTo>
                  <a:cubicBezTo>
                    <a:pt x="1216660" y="478790"/>
                    <a:pt x="1014730" y="476250"/>
                    <a:pt x="798830" y="471170"/>
                  </a:cubicBezTo>
                  <a:cubicBezTo>
                    <a:pt x="565150" y="467360"/>
                    <a:pt x="162560" y="548640"/>
                    <a:pt x="67310" y="443230"/>
                  </a:cubicBezTo>
                  <a:cubicBezTo>
                    <a:pt x="0" y="368300"/>
                    <a:pt x="90170" y="72390"/>
                    <a:pt x="90170" y="723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6" name="Group 66"/>
          <p:cNvGrpSpPr/>
          <p:nvPr/>
        </p:nvGrpSpPr>
        <p:grpSpPr>
          <a:xfrm rot="0">
            <a:off x="2378392" y="5557838"/>
            <a:ext cx="5480685" cy="376238"/>
            <a:chOff x="0" y="0"/>
            <a:chExt cx="7307580" cy="501650"/>
          </a:xfrm>
        </p:grpSpPr>
        <p:sp>
          <p:nvSpPr>
            <p:cNvPr id="67" name="Freeform 67"/>
            <p:cNvSpPr/>
            <p:nvPr/>
          </p:nvSpPr>
          <p:spPr>
            <a:xfrm>
              <a:off x="-10160" y="36830"/>
              <a:ext cx="7301230" cy="793750"/>
            </a:xfrm>
            <a:custGeom>
              <a:avLst/>
              <a:gdLst/>
              <a:ahLst/>
              <a:cxnLst/>
              <a:rect l="l" t="t" r="r" b="b"/>
              <a:pathLst>
                <a:path w="7301230" h="793750">
                  <a:moveTo>
                    <a:pt x="87630" y="30480"/>
                  </a:moveTo>
                  <a:cubicBezTo>
                    <a:pt x="836930" y="55880"/>
                    <a:pt x="2259330" y="54610"/>
                    <a:pt x="2712720" y="45720"/>
                  </a:cubicBezTo>
                  <a:cubicBezTo>
                    <a:pt x="2901950" y="41910"/>
                    <a:pt x="2917190" y="34290"/>
                    <a:pt x="3116580" y="30480"/>
                  </a:cubicBezTo>
                  <a:cubicBezTo>
                    <a:pt x="3688080" y="19050"/>
                    <a:pt x="5753100" y="38100"/>
                    <a:pt x="6433820" y="30480"/>
                  </a:cubicBezTo>
                  <a:cubicBezTo>
                    <a:pt x="6737350" y="26670"/>
                    <a:pt x="6941820" y="6350"/>
                    <a:pt x="7090410" y="13970"/>
                  </a:cubicBezTo>
                  <a:cubicBezTo>
                    <a:pt x="7167880" y="19050"/>
                    <a:pt x="7242810" y="0"/>
                    <a:pt x="7266940" y="38100"/>
                  </a:cubicBezTo>
                  <a:cubicBezTo>
                    <a:pt x="7301230" y="92710"/>
                    <a:pt x="7287260" y="294640"/>
                    <a:pt x="7158990" y="389890"/>
                  </a:cubicBezTo>
                  <a:cubicBezTo>
                    <a:pt x="6616700" y="793750"/>
                    <a:pt x="1520190" y="424180"/>
                    <a:pt x="567690" y="414020"/>
                  </a:cubicBezTo>
                  <a:cubicBezTo>
                    <a:pt x="303530" y="411480"/>
                    <a:pt x="133350" y="481330"/>
                    <a:pt x="60960" y="401320"/>
                  </a:cubicBezTo>
                  <a:cubicBezTo>
                    <a:pt x="0" y="332740"/>
                    <a:pt x="87630" y="30480"/>
                    <a:pt x="87630" y="304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8" name="Group 68"/>
          <p:cNvGrpSpPr/>
          <p:nvPr/>
        </p:nvGrpSpPr>
        <p:grpSpPr>
          <a:xfrm rot="0">
            <a:off x="4113847" y="7913370"/>
            <a:ext cx="3157538" cy="393382"/>
            <a:chOff x="0" y="0"/>
            <a:chExt cx="4210050" cy="524510"/>
          </a:xfrm>
        </p:grpSpPr>
        <p:sp>
          <p:nvSpPr>
            <p:cNvPr id="69" name="Freeform 69"/>
            <p:cNvSpPr/>
            <p:nvPr/>
          </p:nvSpPr>
          <p:spPr>
            <a:xfrm>
              <a:off x="-24130" y="38100"/>
              <a:ext cx="4192270" cy="533400"/>
            </a:xfrm>
            <a:custGeom>
              <a:avLst/>
              <a:gdLst/>
              <a:ahLst/>
              <a:cxnLst/>
              <a:rect l="l" t="t" r="r" b="b"/>
              <a:pathLst>
                <a:path w="4192270" h="533400">
                  <a:moveTo>
                    <a:pt x="95250" y="12700"/>
                  </a:moveTo>
                  <a:cubicBezTo>
                    <a:pt x="878840" y="38100"/>
                    <a:pt x="928370" y="55880"/>
                    <a:pt x="1112520" y="64770"/>
                  </a:cubicBezTo>
                  <a:cubicBezTo>
                    <a:pt x="1624330" y="87630"/>
                    <a:pt x="3991610" y="0"/>
                    <a:pt x="4006850" y="66040"/>
                  </a:cubicBezTo>
                  <a:cubicBezTo>
                    <a:pt x="4009390" y="80010"/>
                    <a:pt x="3903980" y="87630"/>
                    <a:pt x="3901440" y="114300"/>
                  </a:cubicBezTo>
                  <a:cubicBezTo>
                    <a:pt x="3895090" y="161290"/>
                    <a:pt x="4192270" y="297180"/>
                    <a:pt x="4183380" y="350520"/>
                  </a:cubicBezTo>
                  <a:cubicBezTo>
                    <a:pt x="4175760" y="394970"/>
                    <a:pt x="4072890" y="412750"/>
                    <a:pt x="3950970" y="434340"/>
                  </a:cubicBezTo>
                  <a:cubicBezTo>
                    <a:pt x="3548380" y="505460"/>
                    <a:pt x="1998980" y="449580"/>
                    <a:pt x="1283970" y="434340"/>
                  </a:cubicBezTo>
                  <a:cubicBezTo>
                    <a:pt x="801370" y="424180"/>
                    <a:pt x="210820" y="533400"/>
                    <a:pt x="74930" y="383540"/>
                  </a:cubicBezTo>
                  <a:cubicBezTo>
                    <a:pt x="0" y="300990"/>
                    <a:pt x="95250" y="12700"/>
                    <a:pt x="95250" y="127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0" name="Group 70"/>
          <p:cNvGrpSpPr/>
          <p:nvPr/>
        </p:nvGrpSpPr>
        <p:grpSpPr>
          <a:xfrm rot="0">
            <a:off x="5747385" y="8333422"/>
            <a:ext cx="2014538" cy="393382"/>
            <a:chOff x="0" y="0"/>
            <a:chExt cx="2686050" cy="524510"/>
          </a:xfrm>
        </p:grpSpPr>
        <p:sp>
          <p:nvSpPr>
            <p:cNvPr id="71" name="Freeform 71"/>
            <p:cNvSpPr/>
            <p:nvPr/>
          </p:nvSpPr>
          <p:spPr>
            <a:xfrm>
              <a:off x="-30480" y="21590"/>
              <a:ext cx="2733040" cy="554990"/>
            </a:xfrm>
            <a:custGeom>
              <a:avLst/>
              <a:gdLst/>
              <a:ahLst/>
              <a:cxnLst/>
              <a:rect l="l" t="t" r="r" b="b"/>
              <a:pathLst>
                <a:path w="2733040" h="554990">
                  <a:moveTo>
                    <a:pt x="81280" y="29210"/>
                  </a:moveTo>
                  <a:cubicBezTo>
                    <a:pt x="1691640" y="38100"/>
                    <a:pt x="1898650" y="71120"/>
                    <a:pt x="2117090" y="80010"/>
                  </a:cubicBezTo>
                  <a:cubicBezTo>
                    <a:pt x="2310130" y="87630"/>
                    <a:pt x="2583180" y="0"/>
                    <a:pt x="2665730" y="82550"/>
                  </a:cubicBezTo>
                  <a:cubicBezTo>
                    <a:pt x="2733040" y="151130"/>
                    <a:pt x="2733040" y="383540"/>
                    <a:pt x="2665730" y="450850"/>
                  </a:cubicBezTo>
                  <a:cubicBezTo>
                    <a:pt x="2580640" y="535940"/>
                    <a:pt x="2291080" y="455930"/>
                    <a:pt x="2094230" y="447040"/>
                  </a:cubicBezTo>
                  <a:cubicBezTo>
                    <a:pt x="1878330" y="438150"/>
                    <a:pt x="1684020" y="406400"/>
                    <a:pt x="1421130" y="397510"/>
                  </a:cubicBezTo>
                  <a:cubicBezTo>
                    <a:pt x="1051560" y="383540"/>
                    <a:pt x="236220" y="554990"/>
                    <a:pt x="81280" y="401320"/>
                  </a:cubicBezTo>
                  <a:cubicBezTo>
                    <a:pt x="0" y="320040"/>
                    <a:pt x="81280" y="29210"/>
                    <a:pt x="81280" y="292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2" name="Group 72"/>
          <p:cNvGrpSpPr/>
          <p:nvPr/>
        </p:nvGrpSpPr>
        <p:grpSpPr>
          <a:xfrm rot="0">
            <a:off x="7516178" y="5383530"/>
            <a:ext cx="2550795" cy="2774633"/>
            <a:chOff x="0" y="0"/>
            <a:chExt cx="3401060" cy="3699510"/>
          </a:xfrm>
        </p:grpSpPr>
        <p:sp>
          <p:nvSpPr>
            <p:cNvPr id="73" name="Freeform 73"/>
            <p:cNvSpPr/>
            <p:nvPr/>
          </p:nvSpPr>
          <p:spPr>
            <a:xfrm>
              <a:off x="20320" y="41910"/>
              <a:ext cx="3328670" cy="3608070"/>
            </a:xfrm>
            <a:custGeom>
              <a:avLst/>
              <a:gdLst/>
              <a:ahLst/>
              <a:cxnLst/>
              <a:rect l="l" t="t" r="r" b="b"/>
              <a:pathLst>
                <a:path w="3328670" h="3608070">
                  <a:moveTo>
                    <a:pt x="3307080" y="58420"/>
                  </a:moveTo>
                  <a:cubicBezTo>
                    <a:pt x="3126740" y="88900"/>
                    <a:pt x="3022600" y="132080"/>
                    <a:pt x="2950210" y="162560"/>
                  </a:cubicBezTo>
                  <a:cubicBezTo>
                    <a:pt x="2889250" y="189230"/>
                    <a:pt x="2851150" y="204470"/>
                    <a:pt x="2785110" y="242570"/>
                  </a:cubicBezTo>
                  <a:cubicBezTo>
                    <a:pt x="2674620" y="303530"/>
                    <a:pt x="2519680" y="407670"/>
                    <a:pt x="2362200" y="514350"/>
                  </a:cubicBezTo>
                  <a:cubicBezTo>
                    <a:pt x="2153920" y="654050"/>
                    <a:pt x="1854200" y="849630"/>
                    <a:pt x="1651000" y="1018540"/>
                  </a:cubicBezTo>
                  <a:cubicBezTo>
                    <a:pt x="1479550" y="1159510"/>
                    <a:pt x="1344930" y="1297940"/>
                    <a:pt x="1206500" y="1442720"/>
                  </a:cubicBezTo>
                  <a:cubicBezTo>
                    <a:pt x="1071880" y="1582420"/>
                    <a:pt x="938530" y="1724660"/>
                    <a:pt x="831850" y="1871980"/>
                  </a:cubicBezTo>
                  <a:cubicBezTo>
                    <a:pt x="731520" y="2011680"/>
                    <a:pt x="642620" y="2179320"/>
                    <a:pt x="577850" y="2302510"/>
                  </a:cubicBezTo>
                  <a:cubicBezTo>
                    <a:pt x="532130" y="2390140"/>
                    <a:pt x="508000" y="2440940"/>
                    <a:pt x="471170" y="2532380"/>
                  </a:cubicBezTo>
                  <a:cubicBezTo>
                    <a:pt x="416560" y="2663190"/>
                    <a:pt x="350520" y="2852420"/>
                    <a:pt x="298450" y="3016250"/>
                  </a:cubicBezTo>
                  <a:cubicBezTo>
                    <a:pt x="243840" y="3185160"/>
                    <a:pt x="199390" y="3464560"/>
                    <a:pt x="152400" y="3530600"/>
                  </a:cubicBezTo>
                  <a:cubicBezTo>
                    <a:pt x="138430" y="3550920"/>
                    <a:pt x="121920" y="3559810"/>
                    <a:pt x="109220" y="3559810"/>
                  </a:cubicBezTo>
                  <a:cubicBezTo>
                    <a:pt x="97790" y="3559810"/>
                    <a:pt x="88900" y="3550920"/>
                    <a:pt x="78740" y="3540760"/>
                  </a:cubicBezTo>
                  <a:cubicBezTo>
                    <a:pt x="64770" y="3525520"/>
                    <a:pt x="52070" y="3502660"/>
                    <a:pt x="43180" y="3464560"/>
                  </a:cubicBezTo>
                  <a:cubicBezTo>
                    <a:pt x="22860" y="3376930"/>
                    <a:pt x="6350" y="3045460"/>
                    <a:pt x="33020" y="3001010"/>
                  </a:cubicBezTo>
                  <a:cubicBezTo>
                    <a:pt x="39370" y="2989580"/>
                    <a:pt x="50800" y="2985770"/>
                    <a:pt x="58420" y="2987040"/>
                  </a:cubicBezTo>
                  <a:cubicBezTo>
                    <a:pt x="67310" y="2988310"/>
                    <a:pt x="74930" y="2997200"/>
                    <a:pt x="81280" y="3012440"/>
                  </a:cubicBezTo>
                  <a:cubicBezTo>
                    <a:pt x="105410" y="3077210"/>
                    <a:pt x="95250" y="3520440"/>
                    <a:pt x="81280" y="3581400"/>
                  </a:cubicBezTo>
                  <a:cubicBezTo>
                    <a:pt x="77470" y="3594100"/>
                    <a:pt x="74930" y="3597910"/>
                    <a:pt x="69850" y="3601720"/>
                  </a:cubicBezTo>
                  <a:cubicBezTo>
                    <a:pt x="63500" y="3605530"/>
                    <a:pt x="53340" y="3608070"/>
                    <a:pt x="45720" y="3605530"/>
                  </a:cubicBezTo>
                  <a:cubicBezTo>
                    <a:pt x="39370" y="3601720"/>
                    <a:pt x="30480" y="3590290"/>
                    <a:pt x="30480" y="3581400"/>
                  </a:cubicBezTo>
                  <a:cubicBezTo>
                    <a:pt x="29210" y="3569970"/>
                    <a:pt x="40640" y="3557270"/>
                    <a:pt x="53340" y="3539490"/>
                  </a:cubicBezTo>
                  <a:cubicBezTo>
                    <a:pt x="83820" y="3498850"/>
                    <a:pt x="162560" y="3408680"/>
                    <a:pt x="224790" y="3356610"/>
                  </a:cubicBezTo>
                  <a:cubicBezTo>
                    <a:pt x="287020" y="3305810"/>
                    <a:pt x="372110" y="3252470"/>
                    <a:pt x="426720" y="3228340"/>
                  </a:cubicBezTo>
                  <a:cubicBezTo>
                    <a:pt x="459740" y="3214370"/>
                    <a:pt x="494030" y="3200400"/>
                    <a:pt x="513080" y="3205480"/>
                  </a:cubicBezTo>
                  <a:cubicBezTo>
                    <a:pt x="523240" y="3208020"/>
                    <a:pt x="533400" y="3218180"/>
                    <a:pt x="534670" y="3227070"/>
                  </a:cubicBezTo>
                  <a:cubicBezTo>
                    <a:pt x="535940" y="3234690"/>
                    <a:pt x="528320" y="3251200"/>
                    <a:pt x="520700" y="3253740"/>
                  </a:cubicBezTo>
                  <a:cubicBezTo>
                    <a:pt x="511810" y="3256280"/>
                    <a:pt x="490220" y="3247390"/>
                    <a:pt x="486410" y="3239770"/>
                  </a:cubicBezTo>
                  <a:cubicBezTo>
                    <a:pt x="482600" y="3234690"/>
                    <a:pt x="485140" y="3221990"/>
                    <a:pt x="488950" y="3216910"/>
                  </a:cubicBezTo>
                  <a:cubicBezTo>
                    <a:pt x="492760" y="3210560"/>
                    <a:pt x="502920" y="3204210"/>
                    <a:pt x="509270" y="3205480"/>
                  </a:cubicBezTo>
                  <a:cubicBezTo>
                    <a:pt x="518160" y="3206750"/>
                    <a:pt x="534670" y="3223260"/>
                    <a:pt x="534670" y="3232150"/>
                  </a:cubicBezTo>
                  <a:cubicBezTo>
                    <a:pt x="535940" y="3238500"/>
                    <a:pt x="530860" y="3246120"/>
                    <a:pt x="523240" y="3252470"/>
                  </a:cubicBezTo>
                  <a:cubicBezTo>
                    <a:pt x="509270" y="3262630"/>
                    <a:pt x="480060" y="3260090"/>
                    <a:pt x="452120" y="3272790"/>
                  </a:cubicBezTo>
                  <a:cubicBezTo>
                    <a:pt x="401320" y="3295650"/>
                    <a:pt x="321310" y="3343910"/>
                    <a:pt x="259080" y="3393440"/>
                  </a:cubicBezTo>
                  <a:cubicBezTo>
                    <a:pt x="189230" y="3451860"/>
                    <a:pt x="95250" y="3604260"/>
                    <a:pt x="58420" y="3606800"/>
                  </a:cubicBezTo>
                  <a:cubicBezTo>
                    <a:pt x="44450" y="3606800"/>
                    <a:pt x="36830" y="3597910"/>
                    <a:pt x="30480" y="3581400"/>
                  </a:cubicBezTo>
                  <a:cubicBezTo>
                    <a:pt x="0" y="3515360"/>
                    <a:pt x="1270" y="3051810"/>
                    <a:pt x="33020" y="3001010"/>
                  </a:cubicBezTo>
                  <a:cubicBezTo>
                    <a:pt x="39370" y="2989580"/>
                    <a:pt x="50800" y="2985770"/>
                    <a:pt x="58420" y="2987040"/>
                  </a:cubicBezTo>
                  <a:cubicBezTo>
                    <a:pt x="66040" y="2988310"/>
                    <a:pt x="73660" y="2993390"/>
                    <a:pt x="80010" y="3006090"/>
                  </a:cubicBezTo>
                  <a:cubicBezTo>
                    <a:pt x="101600" y="3053080"/>
                    <a:pt x="69850" y="3324860"/>
                    <a:pt x="85090" y="3408680"/>
                  </a:cubicBezTo>
                  <a:cubicBezTo>
                    <a:pt x="92710" y="3449320"/>
                    <a:pt x="119380" y="3475990"/>
                    <a:pt x="116840" y="3495040"/>
                  </a:cubicBezTo>
                  <a:cubicBezTo>
                    <a:pt x="116840" y="3505200"/>
                    <a:pt x="105410" y="3517900"/>
                    <a:pt x="104140" y="3516630"/>
                  </a:cubicBezTo>
                  <a:cubicBezTo>
                    <a:pt x="96520" y="3512820"/>
                    <a:pt x="196850" y="3167380"/>
                    <a:pt x="250190" y="2998470"/>
                  </a:cubicBezTo>
                  <a:cubicBezTo>
                    <a:pt x="303530" y="2833370"/>
                    <a:pt x="370840" y="2642870"/>
                    <a:pt x="424180" y="2510790"/>
                  </a:cubicBezTo>
                  <a:cubicBezTo>
                    <a:pt x="462280" y="2418080"/>
                    <a:pt x="486410" y="2366010"/>
                    <a:pt x="533400" y="2277110"/>
                  </a:cubicBezTo>
                  <a:cubicBezTo>
                    <a:pt x="599440" y="2152650"/>
                    <a:pt x="690880" y="1981200"/>
                    <a:pt x="792480" y="1838960"/>
                  </a:cubicBezTo>
                  <a:cubicBezTo>
                    <a:pt x="900430" y="1690370"/>
                    <a:pt x="1035050" y="1548130"/>
                    <a:pt x="1169670" y="1407160"/>
                  </a:cubicBezTo>
                  <a:cubicBezTo>
                    <a:pt x="1310640" y="1259840"/>
                    <a:pt x="1464310" y="1107440"/>
                    <a:pt x="1621790" y="976630"/>
                  </a:cubicBezTo>
                  <a:cubicBezTo>
                    <a:pt x="1775460" y="848360"/>
                    <a:pt x="1936750" y="746760"/>
                    <a:pt x="2104390" y="629920"/>
                  </a:cubicBezTo>
                  <a:cubicBezTo>
                    <a:pt x="2282190" y="506730"/>
                    <a:pt x="2505710" y="349250"/>
                    <a:pt x="2660650" y="256540"/>
                  </a:cubicBezTo>
                  <a:cubicBezTo>
                    <a:pt x="2766060" y="194310"/>
                    <a:pt x="2844800" y="153670"/>
                    <a:pt x="2936240" y="114300"/>
                  </a:cubicBezTo>
                  <a:cubicBezTo>
                    <a:pt x="3021330" y="76200"/>
                    <a:pt x="3119120" y="38100"/>
                    <a:pt x="3188970" y="21590"/>
                  </a:cubicBezTo>
                  <a:cubicBezTo>
                    <a:pt x="3235960" y="11430"/>
                    <a:pt x="3289300" y="0"/>
                    <a:pt x="3310890" y="8890"/>
                  </a:cubicBezTo>
                  <a:cubicBezTo>
                    <a:pt x="3321050" y="13970"/>
                    <a:pt x="3328670" y="24130"/>
                    <a:pt x="3328670" y="31750"/>
                  </a:cubicBezTo>
                  <a:cubicBezTo>
                    <a:pt x="3328670" y="40640"/>
                    <a:pt x="3307080" y="58420"/>
                    <a:pt x="330708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4" name="Group 74"/>
          <p:cNvGrpSpPr/>
          <p:nvPr/>
        </p:nvGrpSpPr>
        <p:grpSpPr>
          <a:xfrm rot="0">
            <a:off x="9571603" y="7532362"/>
            <a:ext cx="7868742" cy="1636966"/>
            <a:chOff x="0" y="0"/>
            <a:chExt cx="10491656" cy="2182622"/>
          </a:xfrm>
        </p:grpSpPr>
        <p:grpSp>
          <p:nvGrpSpPr>
            <p:cNvPr id="75" name="Group 75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78" name="TextBox 78"/>
            <p:cNvSpPr txBox="1"/>
            <p:nvPr/>
          </p:nvSpPr>
          <p:spPr>
            <a:xfrm>
              <a:off x="370324" y="3175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5"/>
                </a:lnSpc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1.读首段快速get文本大意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  <a:p>
              <a:pPr algn="l">
                <a:lnSpc>
                  <a:spcPts val="3745"/>
                </a:lnSpc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2.选项中圈出逻辑词、划出关键词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3.特别注意空格前后句意，注重内容与语言衔接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52397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8" y="845716"/>
            <a:ext cx="13801944" cy="4371527"/>
          </a:xfrm>
          <a:custGeom>
            <a:avLst/>
            <a:gdLst/>
            <a:ahLst/>
            <a:cxnLst/>
            <a:rect l="l" t="t" r="r" b="b"/>
            <a:pathLst>
              <a:path w="13801944" h="4371527">
                <a:moveTo>
                  <a:pt x="0" y="0"/>
                </a:moveTo>
                <a:lnTo>
                  <a:pt x="13801944" y="0"/>
                </a:lnTo>
                <a:lnTo>
                  <a:pt x="13801944" y="4371527"/>
                </a:lnTo>
                <a:lnTo>
                  <a:pt x="0" y="43715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r="-17164" b="-22519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完</a:t>
            </a: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/>
              </a:rPr>
              <a:t>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31189" y="5500746"/>
            <a:ext cx="13357533" cy="3757554"/>
          </a:xfrm>
          <a:custGeom>
            <a:avLst/>
            <a:gdLst/>
            <a:ahLst/>
            <a:cxnLst/>
            <a:rect l="l" t="t" r="r" b="b"/>
            <a:pathLst>
              <a:path w="13357533" h="3757554">
                <a:moveTo>
                  <a:pt x="0" y="0"/>
                </a:moveTo>
                <a:lnTo>
                  <a:pt x="13357533" y="0"/>
                </a:lnTo>
                <a:lnTo>
                  <a:pt x="13357533" y="3757554"/>
                </a:lnTo>
                <a:lnTo>
                  <a:pt x="0" y="375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86" t="-40801" r="-18984" b="-211584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0">
            <a:off x="3184208" y="1198245"/>
            <a:ext cx="1611630" cy="423862"/>
            <a:chOff x="0" y="0"/>
            <a:chExt cx="2148840" cy="565150"/>
          </a:xfrm>
        </p:grpSpPr>
        <p:sp>
          <p:nvSpPr>
            <p:cNvPr id="14" name="Freeform 14"/>
            <p:cNvSpPr/>
            <p:nvPr/>
          </p:nvSpPr>
          <p:spPr>
            <a:xfrm>
              <a:off x="-11430" y="27940"/>
              <a:ext cx="2127250" cy="615950"/>
            </a:xfrm>
            <a:custGeom>
              <a:avLst/>
              <a:gdLst/>
              <a:ahLst/>
              <a:cxnLst/>
              <a:rect l="l" t="t" r="r" b="b"/>
              <a:pathLst>
                <a:path w="2127250" h="615950">
                  <a:moveTo>
                    <a:pt x="62230" y="114300"/>
                  </a:moveTo>
                  <a:cubicBezTo>
                    <a:pt x="1516380" y="29210"/>
                    <a:pt x="1748790" y="0"/>
                    <a:pt x="1901190" y="22860"/>
                  </a:cubicBezTo>
                  <a:cubicBezTo>
                    <a:pt x="1990090" y="35560"/>
                    <a:pt x="2094230" y="45720"/>
                    <a:pt x="2109470" y="91440"/>
                  </a:cubicBezTo>
                  <a:cubicBezTo>
                    <a:pt x="2127250" y="151130"/>
                    <a:pt x="1878330" y="356870"/>
                    <a:pt x="1884680" y="383540"/>
                  </a:cubicBezTo>
                  <a:cubicBezTo>
                    <a:pt x="1885950" y="389890"/>
                    <a:pt x="1902460" y="388620"/>
                    <a:pt x="1901190" y="391160"/>
                  </a:cubicBezTo>
                  <a:cubicBezTo>
                    <a:pt x="1898650" y="405130"/>
                    <a:pt x="1483360" y="396240"/>
                    <a:pt x="1229360" y="408940"/>
                  </a:cubicBezTo>
                  <a:cubicBezTo>
                    <a:pt x="897890" y="424180"/>
                    <a:pt x="229870" y="615950"/>
                    <a:pt x="83820" y="486410"/>
                  </a:cubicBezTo>
                  <a:cubicBezTo>
                    <a:pt x="0" y="412750"/>
                    <a:pt x="62230" y="114300"/>
                    <a:pt x="62230" y="1143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4663738" y="2272207"/>
            <a:ext cx="2781375" cy="616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精读首尾句，快速了解文本中心及主题。通过首句可知作者的人生在别人的影响之下颠来倒去，而尾句则是得到感悟“目标要符合自己的内心”！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ea typeface="字由点字典黑" panose="00020600040101010101"/>
              </a:rPr>
              <a:t>解题策略：</a:t>
            </a:r>
            <a:endParaRPr lang="en-US" sz="2725">
              <a:solidFill>
                <a:srgbClr val="D30505"/>
              </a:solidFill>
              <a:ea typeface="字由点字典黑" panose="00020600040101010101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1.精读首尾句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2.人、事、情三维解读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marL="0" lvl="0" indent="0" algn="l">
              <a:lnSpc>
                <a:spcPts val="3820"/>
              </a:lnSpc>
              <a:spcBef>
                <a:spcPct val="0"/>
              </a:spcBef>
            </a:pPr>
            <a:r>
              <a:rPr lang="en-US" sz="272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3.注重前后文逻辑</a:t>
            </a:r>
            <a:endParaRPr lang="en-US" sz="272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5639753" y="1227773"/>
            <a:ext cx="1956435" cy="355282"/>
            <a:chOff x="0" y="0"/>
            <a:chExt cx="2608580" cy="473710"/>
          </a:xfrm>
        </p:grpSpPr>
        <p:sp>
          <p:nvSpPr>
            <p:cNvPr id="17" name="Freeform 17"/>
            <p:cNvSpPr/>
            <p:nvPr/>
          </p:nvSpPr>
          <p:spPr>
            <a:xfrm>
              <a:off x="-36830" y="50800"/>
              <a:ext cx="2607310" cy="582930"/>
            </a:xfrm>
            <a:custGeom>
              <a:avLst/>
              <a:gdLst/>
              <a:ahLst/>
              <a:cxnLst/>
              <a:rect l="l" t="t" r="r" b="b"/>
              <a:pathLst>
                <a:path w="2607310" h="582930">
                  <a:moveTo>
                    <a:pt x="87630" y="0"/>
                  </a:moveTo>
                  <a:cubicBezTo>
                    <a:pt x="2291080" y="8890"/>
                    <a:pt x="2289810" y="13970"/>
                    <a:pt x="2317750" y="34290"/>
                  </a:cubicBezTo>
                  <a:cubicBezTo>
                    <a:pt x="2379980" y="76200"/>
                    <a:pt x="2607310" y="220980"/>
                    <a:pt x="2593340" y="276860"/>
                  </a:cubicBezTo>
                  <a:cubicBezTo>
                    <a:pt x="2580640" y="331470"/>
                    <a:pt x="2416810" y="345440"/>
                    <a:pt x="2251710" y="368300"/>
                  </a:cubicBezTo>
                  <a:cubicBezTo>
                    <a:pt x="1842770" y="421640"/>
                    <a:pt x="299720" y="582930"/>
                    <a:pt x="87630" y="370840"/>
                  </a:cubicBezTo>
                  <a:cubicBezTo>
                    <a:pt x="0" y="284480"/>
                    <a:pt x="87630" y="0"/>
                    <a:pt x="87630" y="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3408343" y="1780223"/>
            <a:ext cx="1506855" cy="355282"/>
            <a:chOff x="0" y="0"/>
            <a:chExt cx="2009140" cy="473710"/>
          </a:xfrm>
        </p:grpSpPr>
        <p:sp>
          <p:nvSpPr>
            <p:cNvPr id="19" name="Freeform 19"/>
            <p:cNvSpPr/>
            <p:nvPr/>
          </p:nvSpPr>
          <p:spPr>
            <a:xfrm>
              <a:off x="-31750" y="43180"/>
              <a:ext cx="1993900" cy="546100"/>
            </a:xfrm>
            <a:custGeom>
              <a:avLst/>
              <a:gdLst/>
              <a:ahLst/>
              <a:cxnLst/>
              <a:rect l="l" t="t" r="r" b="b"/>
              <a:pathLst>
                <a:path w="1993900" h="546100">
                  <a:moveTo>
                    <a:pt x="82550" y="7620"/>
                  </a:moveTo>
                  <a:cubicBezTo>
                    <a:pt x="1710690" y="12700"/>
                    <a:pt x="1767840" y="0"/>
                    <a:pt x="1835150" y="29210"/>
                  </a:cubicBezTo>
                  <a:cubicBezTo>
                    <a:pt x="1897380" y="55880"/>
                    <a:pt x="1993900" y="121920"/>
                    <a:pt x="1990090" y="167640"/>
                  </a:cubicBezTo>
                  <a:cubicBezTo>
                    <a:pt x="1982470" y="228600"/>
                    <a:pt x="1738630" y="316230"/>
                    <a:pt x="1668780" y="349250"/>
                  </a:cubicBezTo>
                  <a:cubicBezTo>
                    <a:pt x="1637030" y="363220"/>
                    <a:pt x="1637030" y="368300"/>
                    <a:pt x="1596390" y="375920"/>
                  </a:cubicBezTo>
                  <a:cubicBezTo>
                    <a:pt x="1416050" y="408940"/>
                    <a:pt x="250190" y="546100"/>
                    <a:pt x="82550" y="379730"/>
                  </a:cubicBezTo>
                  <a:cubicBezTo>
                    <a:pt x="0" y="297180"/>
                    <a:pt x="82550" y="7620"/>
                    <a:pt x="82550" y="76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013460" y="2418398"/>
            <a:ext cx="5736908" cy="397192"/>
            <a:chOff x="0" y="0"/>
            <a:chExt cx="7649210" cy="529590"/>
          </a:xfrm>
        </p:grpSpPr>
        <p:sp>
          <p:nvSpPr>
            <p:cNvPr id="21" name="Freeform 21"/>
            <p:cNvSpPr/>
            <p:nvPr/>
          </p:nvSpPr>
          <p:spPr>
            <a:xfrm>
              <a:off x="1270" y="6350"/>
              <a:ext cx="7639050" cy="558800"/>
            </a:xfrm>
            <a:custGeom>
              <a:avLst/>
              <a:gdLst/>
              <a:ahLst/>
              <a:cxnLst/>
              <a:rect l="l" t="t" r="r" b="b"/>
              <a:pathLst>
                <a:path w="7639050" h="558800">
                  <a:moveTo>
                    <a:pt x="49530" y="100330"/>
                  </a:moveTo>
                  <a:cubicBezTo>
                    <a:pt x="579120" y="74930"/>
                    <a:pt x="759460" y="77470"/>
                    <a:pt x="877570" y="77470"/>
                  </a:cubicBezTo>
                  <a:cubicBezTo>
                    <a:pt x="956310" y="77470"/>
                    <a:pt x="1009650" y="74930"/>
                    <a:pt x="1075690" y="77470"/>
                  </a:cubicBezTo>
                  <a:cubicBezTo>
                    <a:pt x="1137920" y="81280"/>
                    <a:pt x="1173480" y="93980"/>
                    <a:pt x="1262380" y="97790"/>
                  </a:cubicBezTo>
                  <a:cubicBezTo>
                    <a:pt x="1474470" y="110490"/>
                    <a:pt x="2133600" y="115570"/>
                    <a:pt x="2346960" y="100330"/>
                  </a:cubicBezTo>
                  <a:cubicBezTo>
                    <a:pt x="2437130" y="93980"/>
                    <a:pt x="2458720" y="78740"/>
                    <a:pt x="2537460" y="71120"/>
                  </a:cubicBezTo>
                  <a:cubicBezTo>
                    <a:pt x="2663190" y="59690"/>
                    <a:pt x="2814320" y="59690"/>
                    <a:pt x="3028950" y="55880"/>
                  </a:cubicBezTo>
                  <a:cubicBezTo>
                    <a:pt x="3430270" y="49530"/>
                    <a:pt x="4364990" y="46990"/>
                    <a:pt x="4765040" y="55880"/>
                  </a:cubicBezTo>
                  <a:cubicBezTo>
                    <a:pt x="4977130" y="60960"/>
                    <a:pt x="5035550" y="72390"/>
                    <a:pt x="5250180" y="77470"/>
                  </a:cubicBezTo>
                  <a:cubicBezTo>
                    <a:pt x="5678170" y="87630"/>
                    <a:pt x="6799580" y="97790"/>
                    <a:pt x="7164070" y="77470"/>
                  </a:cubicBezTo>
                  <a:cubicBezTo>
                    <a:pt x="7311390" y="69850"/>
                    <a:pt x="7400290" y="0"/>
                    <a:pt x="7471410" y="44450"/>
                  </a:cubicBezTo>
                  <a:cubicBezTo>
                    <a:pt x="7550150" y="93980"/>
                    <a:pt x="7639050" y="322580"/>
                    <a:pt x="7597140" y="391160"/>
                  </a:cubicBezTo>
                  <a:cubicBezTo>
                    <a:pt x="7551420" y="464820"/>
                    <a:pt x="7360920" y="434340"/>
                    <a:pt x="7165340" y="445770"/>
                  </a:cubicBezTo>
                  <a:cubicBezTo>
                    <a:pt x="6755130" y="472440"/>
                    <a:pt x="5675630" y="455930"/>
                    <a:pt x="5248910" y="445770"/>
                  </a:cubicBezTo>
                  <a:cubicBezTo>
                    <a:pt x="5034280" y="440690"/>
                    <a:pt x="4977130" y="429260"/>
                    <a:pt x="4765040" y="424180"/>
                  </a:cubicBezTo>
                  <a:cubicBezTo>
                    <a:pt x="4366260" y="415290"/>
                    <a:pt x="3415030" y="419100"/>
                    <a:pt x="3030220" y="424180"/>
                  </a:cubicBezTo>
                  <a:cubicBezTo>
                    <a:pt x="2837180" y="426720"/>
                    <a:pt x="2721610" y="425450"/>
                    <a:pt x="2597150" y="435610"/>
                  </a:cubicBezTo>
                  <a:cubicBezTo>
                    <a:pt x="2501900" y="441960"/>
                    <a:pt x="2457450" y="461010"/>
                    <a:pt x="2346960" y="468630"/>
                  </a:cubicBezTo>
                  <a:cubicBezTo>
                    <a:pt x="2133600" y="482600"/>
                    <a:pt x="1689100" y="472440"/>
                    <a:pt x="1397000" y="467360"/>
                  </a:cubicBezTo>
                  <a:cubicBezTo>
                    <a:pt x="1145540" y="463550"/>
                    <a:pt x="924560" y="445770"/>
                    <a:pt x="698500" y="445770"/>
                  </a:cubicBezTo>
                  <a:cubicBezTo>
                    <a:pt x="485140" y="447040"/>
                    <a:pt x="171450" y="558800"/>
                    <a:pt x="74930" y="471170"/>
                  </a:cubicBezTo>
                  <a:cubicBezTo>
                    <a:pt x="0" y="405130"/>
                    <a:pt x="49530" y="100330"/>
                    <a:pt x="49530" y="1003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9939338" y="1236345"/>
            <a:ext cx="3943350" cy="787718"/>
            <a:chOff x="0" y="0"/>
            <a:chExt cx="5257800" cy="1050290"/>
          </a:xfrm>
        </p:grpSpPr>
        <p:sp>
          <p:nvSpPr>
            <p:cNvPr id="23" name="Freeform 23"/>
            <p:cNvSpPr/>
            <p:nvPr/>
          </p:nvSpPr>
          <p:spPr>
            <a:xfrm>
              <a:off x="45720" y="29210"/>
              <a:ext cx="5163820" cy="974090"/>
            </a:xfrm>
            <a:custGeom>
              <a:avLst/>
              <a:gdLst/>
              <a:ahLst/>
              <a:cxnLst/>
              <a:rect l="l" t="t" r="r" b="b"/>
              <a:pathLst>
                <a:path w="5163820" h="974090">
                  <a:moveTo>
                    <a:pt x="5118100" y="657860"/>
                  </a:moveTo>
                  <a:cubicBezTo>
                    <a:pt x="4937760" y="434340"/>
                    <a:pt x="4889500" y="397510"/>
                    <a:pt x="4833620" y="361950"/>
                  </a:cubicBezTo>
                  <a:cubicBezTo>
                    <a:pt x="4773930" y="325120"/>
                    <a:pt x="4707890" y="294640"/>
                    <a:pt x="4635500" y="269240"/>
                  </a:cubicBezTo>
                  <a:cubicBezTo>
                    <a:pt x="4552950" y="238760"/>
                    <a:pt x="4472940" y="222250"/>
                    <a:pt x="4361180" y="198120"/>
                  </a:cubicBezTo>
                  <a:cubicBezTo>
                    <a:pt x="4188460" y="162560"/>
                    <a:pt x="3830320" y="104140"/>
                    <a:pt x="3695700" y="87630"/>
                  </a:cubicBezTo>
                  <a:cubicBezTo>
                    <a:pt x="3638550" y="81280"/>
                    <a:pt x="3633470" y="81280"/>
                    <a:pt x="3572510" y="78740"/>
                  </a:cubicBezTo>
                  <a:cubicBezTo>
                    <a:pt x="3394710" y="72390"/>
                    <a:pt x="2847340" y="49530"/>
                    <a:pt x="2531110" y="72390"/>
                  </a:cubicBezTo>
                  <a:cubicBezTo>
                    <a:pt x="2261870" y="91440"/>
                    <a:pt x="1990090" y="146050"/>
                    <a:pt x="1791970" y="184150"/>
                  </a:cubicBezTo>
                  <a:cubicBezTo>
                    <a:pt x="1654810" y="209550"/>
                    <a:pt x="1544320" y="236220"/>
                    <a:pt x="1449070" y="261620"/>
                  </a:cubicBezTo>
                  <a:cubicBezTo>
                    <a:pt x="1380490" y="280670"/>
                    <a:pt x="1352550" y="292100"/>
                    <a:pt x="1275080" y="317500"/>
                  </a:cubicBezTo>
                  <a:cubicBezTo>
                    <a:pt x="1122680" y="368300"/>
                    <a:pt x="784860" y="471170"/>
                    <a:pt x="595630" y="556260"/>
                  </a:cubicBezTo>
                  <a:cubicBezTo>
                    <a:pt x="452120" y="619760"/>
                    <a:pt x="318770" y="698500"/>
                    <a:pt x="231140" y="756920"/>
                  </a:cubicBezTo>
                  <a:cubicBezTo>
                    <a:pt x="177800" y="793750"/>
                    <a:pt x="143510" y="847090"/>
                    <a:pt x="109220" y="857250"/>
                  </a:cubicBezTo>
                  <a:cubicBezTo>
                    <a:pt x="87630" y="862330"/>
                    <a:pt x="62230" y="858520"/>
                    <a:pt x="49530" y="848360"/>
                  </a:cubicBezTo>
                  <a:cubicBezTo>
                    <a:pt x="40640" y="839470"/>
                    <a:pt x="38100" y="824230"/>
                    <a:pt x="36830" y="808990"/>
                  </a:cubicBezTo>
                  <a:cubicBezTo>
                    <a:pt x="35560" y="789940"/>
                    <a:pt x="38100" y="773430"/>
                    <a:pt x="45720" y="745490"/>
                  </a:cubicBezTo>
                  <a:cubicBezTo>
                    <a:pt x="62230" y="681990"/>
                    <a:pt x="149860" y="520700"/>
                    <a:pt x="170180" y="447040"/>
                  </a:cubicBezTo>
                  <a:cubicBezTo>
                    <a:pt x="180340" y="406400"/>
                    <a:pt x="173990" y="368300"/>
                    <a:pt x="184150" y="349250"/>
                  </a:cubicBezTo>
                  <a:cubicBezTo>
                    <a:pt x="189230" y="341630"/>
                    <a:pt x="194310" y="334010"/>
                    <a:pt x="201930" y="334010"/>
                  </a:cubicBezTo>
                  <a:cubicBezTo>
                    <a:pt x="210820" y="332740"/>
                    <a:pt x="226060" y="341630"/>
                    <a:pt x="233680" y="355600"/>
                  </a:cubicBezTo>
                  <a:cubicBezTo>
                    <a:pt x="248920" y="386080"/>
                    <a:pt x="246380" y="477520"/>
                    <a:pt x="234950" y="543560"/>
                  </a:cubicBezTo>
                  <a:cubicBezTo>
                    <a:pt x="219710" y="622300"/>
                    <a:pt x="170180" y="721360"/>
                    <a:pt x="139700" y="789940"/>
                  </a:cubicBezTo>
                  <a:cubicBezTo>
                    <a:pt x="116840" y="843280"/>
                    <a:pt x="90170" y="906780"/>
                    <a:pt x="71120" y="927100"/>
                  </a:cubicBezTo>
                  <a:cubicBezTo>
                    <a:pt x="62230" y="934720"/>
                    <a:pt x="49530" y="941070"/>
                    <a:pt x="46990" y="938530"/>
                  </a:cubicBezTo>
                  <a:cubicBezTo>
                    <a:pt x="45720" y="937260"/>
                    <a:pt x="54610" y="922020"/>
                    <a:pt x="63500" y="913130"/>
                  </a:cubicBezTo>
                  <a:cubicBezTo>
                    <a:pt x="80010" y="896620"/>
                    <a:pt x="111760" y="880110"/>
                    <a:pt x="149860" y="861060"/>
                  </a:cubicBezTo>
                  <a:cubicBezTo>
                    <a:pt x="214630" y="828040"/>
                    <a:pt x="328930" y="778510"/>
                    <a:pt x="426720" y="746760"/>
                  </a:cubicBezTo>
                  <a:cubicBezTo>
                    <a:pt x="530860" y="711200"/>
                    <a:pt x="715010" y="659130"/>
                    <a:pt x="759460" y="662940"/>
                  </a:cubicBezTo>
                  <a:cubicBezTo>
                    <a:pt x="772160" y="662940"/>
                    <a:pt x="777240" y="666750"/>
                    <a:pt x="782320" y="671830"/>
                  </a:cubicBezTo>
                  <a:cubicBezTo>
                    <a:pt x="786130" y="678180"/>
                    <a:pt x="788670" y="688340"/>
                    <a:pt x="786130" y="695960"/>
                  </a:cubicBezTo>
                  <a:cubicBezTo>
                    <a:pt x="783590" y="702310"/>
                    <a:pt x="775970" y="709930"/>
                    <a:pt x="769620" y="712470"/>
                  </a:cubicBezTo>
                  <a:cubicBezTo>
                    <a:pt x="762000" y="713740"/>
                    <a:pt x="750570" y="712470"/>
                    <a:pt x="745490" y="707390"/>
                  </a:cubicBezTo>
                  <a:cubicBezTo>
                    <a:pt x="740410" y="703580"/>
                    <a:pt x="735330" y="692150"/>
                    <a:pt x="736600" y="685800"/>
                  </a:cubicBezTo>
                  <a:cubicBezTo>
                    <a:pt x="736600" y="678180"/>
                    <a:pt x="742950" y="668020"/>
                    <a:pt x="749300" y="665480"/>
                  </a:cubicBezTo>
                  <a:cubicBezTo>
                    <a:pt x="756920" y="661670"/>
                    <a:pt x="774700" y="664210"/>
                    <a:pt x="779780" y="670560"/>
                  </a:cubicBezTo>
                  <a:cubicBezTo>
                    <a:pt x="786130" y="676910"/>
                    <a:pt x="788670" y="694690"/>
                    <a:pt x="778510" y="707390"/>
                  </a:cubicBezTo>
                  <a:cubicBezTo>
                    <a:pt x="742950" y="751840"/>
                    <a:pt x="429260" y="793750"/>
                    <a:pt x="302260" y="844550"/>
                  </a:cubicBezTo>
                  <a:cubicBezTo>
                    <a:pt x="210820" y="881380"/>
                    <a:pt x="121920" y="947420"/>
                    <a:pt x="74930" y="962660"/>
                  </a:cubicBezTo>
                  <a:cubicBezTo>
                    <a:pt x="55880" y="969010"/>
                    <a:pt x="41910" y="974090"/>
                    <a:pt x="30480" y="969010"/>
                  </a:cubicBezTo>
                  <a:cubicBezTo>
                    <a:pt x="19050" y="963930"/>
                    <a:pt x="6350" y="953770"/>
                    <a:pt x="5080" y="935990"/>
                  </a:cubicBezTo>
                  <a:cubicBezTo>
                    <a:pt x="0" y="889000"/>
                    <a:pt x="116840" y="730250"/>
                    <a:pt x="147320" y="656590"/>
                  </a:cubicBezTo>
                  <a:cubicBezTo>
                    <a:pt x="165100" y="612140"/>
                    <a:pt x="176530" y="586740"/>
                    <a:pt x="184150" y="543560"/>
                  </a:cubicBezTo>
                  <a:cubicBezTo>
                    <a:pt x="191770" y="488950"/>
                    <a:pt x="171450" y="387350"/>
                    <a:pt x="182880" y="355600"/>
                  </a:cubicBezTo>
                  <a:cubicBezTo>
                    <a:pt x="186690" y="344170"/>
                    <a:pt x="194310" y="335280"/>
                    <a:pt x="201930" y="334010"/>
                  </a:cubicBezTo>
                  <a:cubicBezTo>
                    <a:pt x="210820" y="332740"/>
                    <a:pt x="227330" y="342900"/>
                    <a:pt x="233680" y="355600"/>
                  </a:cubicBezTo>
                  <a:cubicBezTo>
                    <a:pt x="242570" y="377190"/>
                    <a:pt x="228600" y="421640"/>
                    <a:pt x="215900" y="468630"/>
                  </a:cubicBezTo>
                  <a:cubicBezTo>
                    <a:pt x="193040" y="552450"/>
                    <a:pt x="60960" y="800100"/>
                    <a:pt x="81280" y="814070"/>
                  </a:cubicBezTo>
                  <a:cubicBezTo>
                    <a:pt x="95250" y="824230"/>
                    <a:pt x="152400" y="750570"/>
                    <a:pt x="207010" y="712470"/>
                  </a:cubicBezTo>
                  <a:cubicBezTo>
                    <a:pt x="295910" y="652780"/>
                    <a:pt x="431800" y="574040"/>
                    <a:pt x="576580" y="509270"/>
                  </a:cubicBezTo>
                  <a:cubicBezTo>
                    <a:pt x="767080" y="424180"/>
                    <a:pt x="1106170" y="320040"/>
                    <a:pt x="1259840" y="269240"/>
                  </a:cubicBezTo>
                  <a:cubicBezTo>
                    <a:pt x="1338580" y="242570"/>
                    <a:pt x="1367790" y="231140"/>
                    <a:pt x="1437640" y="212090"/>
                  </a:cubicBezTo>
                  <a:cubicBezTo>
                    <a:pt x="1532890" y="186690"/>
                    <a:pt x="1645920" y="160020"/>
                    <a:pt x="1784350" y="133350"/>
                  </a:cubicBezTo>
                  <a:cubicBezTo>
                    <a:pt x="1985010" y="95250"/>
                    <a:pt x="2268220" y="40640"/>
                    <a:pt x="2531110" y="21590"/>
                  </a:cubicBezTo>
                  <a:cubicBezTo>
                    <a:pt x="2819400" y="0"/>
                    <a:pt x="3233420" y="17780"/>
                    <a:pt x="3445510" y="24130"/>
                  </a:cubicBezTo>
                  <a:cubicBezTo>
                    <a:pt x="3558540" y="27940"/>
                    <a:pt x="3599180" y="26670"/>
                    <a:pt x="3705860" y="38100"/>
                  </a:cubicBezTo>
                  <a:cubicBezTo>
                    <a:pt x="3877310" y="57150"/>
                    <a:pt x="4217670" y="118110"/>
                    <a:pt x="4373880" y="149860"/>
                  </a:cubicBezTo>
                  <a:cubicBezTo>
                    <a:pt x="4457700" y="166370"/>
                    <a:pt x="4505960" y="177800"/>
                    <a:pt x="4566920" y="195580"/>
                  </a:cubicBezTo>
                  <a:cubicBezTo>
                    <a:pt x="4625340" y="212090"/>
                    <a:pt x="4683760" y="229870"/>
                    <a:pt x="4735830" y="251460"/>
                  </a:cubicBezTo>
                  <a:cubicBezTo>
                    <a:pt x="4781550" y="271780"/>
                    <a:pt x="4820920" y="294640"/>
                    <a:pt x="4862830" y="321310"/>
                  </a:cubicBezTo>
                  <a:cubicBezTo>
                    <a:pt x="4908550" y="350520"/>
                    <a:pt x="4953000" y="379730"/>
                    <a:pt x="4997450" y="422910"/>
                  </a:cubicBezTo>
                  <a:cubicBezTo>
                    <a:pt x="5052060" y="476250"/>
                    <a:pt x="5151120" y="586740"/>
                    <a:pt x="5160010" y="629920"/>
                  </a:cubicBezTo>
                  <a:cubicBezTo>
                    <a:pt x="5163820" y="645160"/>
                    <a:pt x="5157470" y="661670"/>
                    <a:pt x="5151120" y="666750"/>
                  </a:cubicBezTo>
                  <a:cubicBezTo>
                    <a:pt x="5143500" y="670560"/>
                    <a:pt x="5118100" y="657860"/>
                    <a:pt x="5118100" y="657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9807893" y="1484948"/>
            <a:ext cx="2202180" cy="147638"/>
            <a:chOff x="0" y="0"/>
            <a:chExt cx="2936240" cy="196850"/>
          </a:xfrm>
        </p:grpSpPr>
        <p:sp>
          <p:nvSpPr>
            <p:cNvPr id="25" name="Freeform 25"/>
            <p:cNvSpPr/>
            <p:nvPr/>
          </p:nvSpPr>
          <p:spPr>
            <a:xfrm>
              <a:off x="50800" y="-5080"/>
              <a:ext cx="2838450" cy="160020"/>
            </a:xfrm>
            <a:custGeom>
              <a:avLst/>
              <a:gdLst/>
              <a:ahLst/>
              <a:cxnLst/>
              <a:rect l="l" t="t" r="r" b="b"/>
              <a:pathLst>
                <a:path w="2838450" h="160020">
                  <a:moveTo>
                    <a:pt x="19050" y="100330"/>
                  </a:moveTo>
                  <a:cubicBezTo>
                    <a:pt x="261620" y="57150"/>
                    <a:pt x="281940" y="58420"/>
                    <a:pt x="368300" y="57150"/>
                  </a:cubicBezTo>
                  <a:cubicBezTo>
                    <a:pt x="698500" y="50800"/>
                    <a:pt x="2533650" y="0"/>
                    <a:pt x="2764790" y="55880"/>
                  </a:cubicBezTo>
                  <a:cubicBezTo>
                    <a:pt x="2805430" y="66040"/>
                    <a:pt x="2825750" y="77470"/>
                    <a:pt x="2833370" y="91440"/>
                  </a:cubicBezTo>
                  <a:cubicBezTo>
                    <a:pt x="2838450" y="100330"/>
                    <a:pt x="2834640" y="115570"/>
                    <a:pt x="2828290" y="121920"/>
                  </a:cubicBezTo>
                  <a:cubicBezTo>
                    <a:pt x="2823210" y="127000"/>
                    <a:pt x="2804160" y="129540"/>
                    <a:pt x="2797810" y="124460"/>
                  </a:cubicBezTo>
                  <a:cubicBezTo>
                    <a:pt x="2791460" y="119380"/>
                    <a:pt x="2786380" y="96520"/>
                    <a:pt x="2790190" y="88900"/>
                  </a:cubicBezTo>
                  <a:cubicBezTo>
                    <a:pt x="2792730" y="82550"/>
                    <a:pt x="2804160" y="77470"/>
                    <a:pt x="2811780" y="77470"/>
                  </a:cubicBezTo>
                  <a:cubicBezTo>
                    <a:pt x="2818130" y="77470"/>
                    <a:pt x="2828290" y="82550"/>
                    <a:pt x="2832100" y="88900"/>
                  </a:cubicBezTo>
                  <a:cubicBezTo>
                    <a:pt x="2835910" y="95250"/>
                    <a:pt x="2837180" y="106680"/>
                    <a:pt x="2834640" y="113030"/>
                  </a:cubicBezTo>
                  <a:cubicBezTo>
                    <a:pt x="2832100" y="119380"/>
                    <a:pt x="2824480" y="127000"/>
                    <a:pt x="2816860" y="128270"/>
                  </a:cubicBezTo>
                  <a:cubicBezTo>
                    <a:pt x="2804160" y="129540"/>
                    <a:pt x="2795270" y="113030"/>
                    <a:pt x="2762250" y="106680"/>
                  </a:cubicBezTo>
                  <a:cubicBezTo>
                    <a:pt x="2557780" y="67310"/>
                    <a:pt x="807720" y="101600"/>
                    <a:pt x="438150" y="106680"/>
                  </a:cubicBezTo>
                  <a:cubicBezTo>
                    <a:pt x="323850" y="109220"/>
                    <a:pt x="283210" y="106680"/>
                    <a:pt x="212090" y="114300"/>
                  </a:cubicBezTo>
                  <a:cubicBezTo>
                    <a:pt x="146050" y="121920"/>
                    <a:pt x="58420" y="160020"/>
                    <a:pt x="25400" y="151130"/>
                  </a:cubicBezTo>
                  <a:cubicBezTo>
                    <a:pt x="11430" y="147320"/>
                    <a:pt x="1270" y="137160"/>
                    <a:pt x="0" y="128270"/>
                  </a:cubicBezTo>
                  <a:cubicBezTo>
                    <a:pt x="0" y="120650"/>
                    <a:pt x="19050" y="100330"/>
                    <a:pt x="19050" y="1003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4504372" y="1469708"/>
            <a:ext cx="5567362" cy="3124200"/>
            <a:chOff x="0" y="0"/>
            <a:chExt cx="7423150" cy="4165600"/>
          </a:xfrm>
        </p:grpSpPr>
        <p:sp>
          <p:nvSpPr>
            <p:cNvPr id="27" name="Freeform 27"/>
            <p:cNvSpPr/>
            <p:nvPr/>
          </p:nvSpPr>
          <p:spPr>
            <a:xfrm>
              <a:off x="41910" y="39370"/>
              <a:ext cx="7331710" cy="4076700"/>
            </a:xfrm>
            <a:custGeom>
              <a:avLst/>
              <a:gdLst/>
              <a:ahLst/>
              <a:cxnLst/>
              <a:rect l="l" t="t" r="r" b="b"/>
              <a:pathLst>
                <a:path w="7331710" h="4076700">
                  <a:moveTo>
                    <a:pt x="7307580" y="59690"/>
                  </a:moveTo>
                  <a:cubicBezTo>
                    <a:pt x="7110730" y="87630"/>
                    <a:pt x="6973570" y="129540"/>
                    <a:pt x="6859270" y="153670"/>
                  </a:cubicBezTo>
                  <a:cubicBezTo>
                    <a:pt x="6741160" y="179070"/>
                    <a:pt x="6629400" y="189230"/>
                    <a:pt x="6494780" y="220980"/>
                  </a:cubicBezTo>
                  <a:cubicBezTo>
                    <a:pt x="6323330" y="260350"/>
                    <a:pt x="6073140" y="334010"/>
                    <a:pt x="5913120" y="383540"/>
                  </a:cubicBezTo>
                  <a:cubicBezTo>
                    <a:pt x="5797550" y="417830"/>
                    <a:pt x="5749290" y="431800"/>
                    <a:pt x="5618480" y="481330"/>
                  </a:cubicBezTo>
                  <a:cubicBezTo>
                    <a:pt x="5345430" y="585470"/>
                    <a:pt x="4794250" y="826770"/>
                    <a:pt x="4373880" y="1021080"/>
                  </a:cubicBezTo>
                  <a:cubicBezTo>
                    <a:pt x="3929380" y="1225550"/>
                    <a:pt x="3374390" y="1501140"/>
                    <a:pt x="3018790" y="1680210"/>
                  </a:cubicBezTo>
                  <a:cubicBezTo>
                    <a:pt x="2786380" y="1797050"/>
                    <a:pt x="2632710" y="1873250"/>
                    <a:pt x="2444750" y="1978660"/>
                  </a:cubicBezTo>
                  <a:cubicBezTo>
                    <a:pt x="2256790" y="2085340"/>
                    <a:pt x="2087880" y="2183130"/>
                    <a:pt x="1889760" y="2316480"/>
                  </a:cubicBezTo>
                  <a:cubicBezTo>
                    <a:pt x="1642110" y="2482850"/>
                    <a:pt x="1311910" y="2734310"/>
                    <a:pt x="1084580" y="2914650"/>
                  </a:cubicBezTo>
                  <a:cubicBezTo>
                    <a:pt x="908050" y="3053080"/>
                    <a:pt x="778510" y="3161030"/>
                    <a:pt x="628650" y="3298190"/>
                  </a:cubicBezTo>
                  <a:cubicBezTo>
                    <a:pt x="469900" y="3442970"/>
                    <a:pt x="226060" y="3710940"/>
                    <a:pt x="157480" y="3763010"/>
                  </a:cubicBezTo>
                  <a:cubicBezTo>
                    <a:pt x="139700" y="3775710"/>
                    <a:pt x="134620" y="3782060"/>
                    <a:pt x="121920" y="3783330"/>
                  </a:cubicBezTo>
                  <a:cubicBezTo>
                    <a:pt x="107950" y="3784600"/>
                    <a:pt x="86360" y="3778250"/>
                    <a:pt x="74930" y="3766820"/>
                  </a:cubicBezTo>
                  <a:cubicBezTo>
                    <a:pt x="63500" y="3754120"/>
                    <a:pt x="62230" y="3731260"/>
                    <a:pt x="58420" y="3704590"/>
                  </a:cubicBezTo>
                  <a:cubicBezTo>
                    <a:pt x="50800" y="3656330"/>
                    <a:pt x="45720" y="3556000"/>
                    <a:pt x="50800" y="3497580"/>
                  </a:cubicBezTo>
                  <a:cubicBezTo>
                    <a:pt x="55880" y="3451860"/>
                    <a:pt x="63500" y="3394710"/>
                    <a:pt x="78740" y="3380740"/>
                  </a:cubicBezTo>
                  <a:cubicBezTo>
                    <a:pt x="85090" y="3374390"/>
                    <a:pt x="95250" y="3374390"/>
                    <a:pt x="102870" y="3376930"/>
                  </a:cubicBezTo>
                  <a:cubicBezTo>
                    <a:pt x="109220" y="3379470"/>
                    <a:pt x="114300" y="3383280"/>
                    <a:pt x="118110" y="3393440"/>
                  </a:cubicBezTo>
                  <a:cubicBezTo>
                    <a:pt x="130810" y="3425190"/>
                    <a:pt x="127000" y="3538220"/>
                    <a:pt x="123190" y="3615690"/>
                  </a:cubicBezTo>
                  <a:cubicBezTo>
                    <a:pt x="119380" y="3700780"/>
                    <a:pt x="104140" y="3804920"/>
                    <a:pt x="92710" y="3882390"/>
                  </a:cubicBezTo>
                  <a:cubicBezTo>
                    <a:pt x="83820" y="3943350"/>
                    <a:pt x="77470" y="4010660"/>
                    <a:pt x="63500" y="4042410"/>
                  </a:cubicBezTo>
                  <a:cubicBezTo>
                    <a:pt x="55880" y="4058920"/>
                    <a:pt x="48260" y="4072890"/>
                    <a:pt x="39370" y="4075430"/>
                  </a:cubicBezTo>
                  <a:cubicBezTo>
                    <a:pt x="30480" y="4076700"/>
                    <a:pt x="11430" y="4062730"/>
                    <a:pt x="8890" y="4052570"/>
                  </a:cubicBezTo>
                  <a:cubicBezTo>
                    <a:pt x="5080" y="4037330"/>
                    <a:pt x="20320" y="4014470"/>
                    <a:pt x="35560" y="3991610"/>
                  </a:cubicBezTo>
                  <a:cubicBezTo>
                    <a:pt x="64770" y="3952240"/>
                    <a:pt x="124460" y="3905250"/>
                    <a:pt x="191770" y="3851910"/>
                  </a:cubicBezTo>
                  <a:cubicBezTo>
                    <a:pt x="303530" y="3763010"/>
                    <a:pt x="584200" y="3544570"/>
                    <a:pt x="650240" y="3529330"/>
                  </a:cubicBezTo>
                  <a:cubicBezTo>
                    <a:pt x="666750" y="3525520"/>
                    <a:pt x="678180" y="3528060"/>
                    <a:pt x="683260" y="3534410"/>
                  </a:cubicBezTo>
                  <a:cubicBezTo>
                    <a:pt x="688340" y="3542030"/>
                    <a:pt x="673100" y="3563620"/>
                    <a:pt x="676910" y="3572510"/>
                  </a:cubicBezTo>
                  <a:cubicBezTo>
                    <a:pt x="680720" y="3580130"/>
                    <a:pt x="695960" y="3581400"/>
                    <a:pt x="697230" y="3589020"/>
                  </a:cubicBezTo>
                  <a:cubicBezTo>
                    <a:pt x="699770" y="3596640"/>
                    <a:pt x="692150" y="3613150"/>
                    <a:pt x="684530" y="3616960"/>
                  </a:cubicBezTo>
                  <a:cubicBezTo>
                    <a:pt x="676910" y="3620770"/>
                    <a:pt x="660400" y="3616960"/>
                    <a:pt x="654050" y="3611880"/>
                  </a:cubicBezTo>
                  <a:cubicBezTo>
                    <a:pt x="648970" y="3606800"/>
                    <a:pt x="646430" y="3595370"/>
                    <a:pt x="647700" y="3589020"/>
                  </a:cubicBezTo>
                  <a:cubicBezTo>
                    <a:pt x="648970" y="3581400"/>
                    <a:pt x="656590" y="3572510"/>
                    <a:pt x="662940" y="3569970"/>
                  </a:cubicBezTo>
                  <a:cubicBezTo>
                    <a:pt x="670560" y="3567430"/>
                    <a:pt x="681990" y="3568700"/>
                    <a:pt x="687070" y="3573780"/>
                  </a:cubicBezTo>
                  <a:cubicBezTo>
                    <a:pt x="693420" y="3577590"/>
                    <a:pt x="698500" y="3587750"/>
                    <a:pt x="698500" y="3594100"/>
                  </a:cubicBezTo>
                  <a:cubicBezTo>
                    <a:pt x="697230" y="3601720"/>
                    <a:pt x="687070" y="3616960"/>
                    <a:pt x="679450" y="3618230"/>
                  </a:cubicBezTo>
                  <a:cubicBezTo>
                    <a:pt x="671830" y="3620770"/>
                    <a:pt x="656590" y="3615690"/>
                    <a:pt x="651510" y="3606800"/>
                  </a:cubicBezTo>
                  <a:cubicBezTo>
                    <a:pt x="641350" y="3592830"/>
                    <a:pt x="640080" y="3538220"/>
                    <a:pt x="650240" y="3529330"/>
                  </a:cubicBezTo>
                  <a:cubicBezTo>
                    <a:pt x="656590" y="3524250"/>
                    <a:pt x="678180" y="3528060"/>
                    <a:pt x="683260" y="3534410"/>
                  </a:cubicBezTo>
                  <a:cubicBezTo>
                    <a:pt x="688340" y="3542030"/>
                    <a:pt x="689610" y="3554730"/>
                    <a:pt x="681990" y="3568700"/>
                  </a:cubicBezTo>
                  <a:cubicBezTo>
                    <a:pt x="650240" y="3625850"/>
                    <a:pt x="332740" y="3806190"/>
                    <a:pt x="224790" y="3890010"/>
                  </a:cubicBezTo>
                  <a:cubicBezTo>
                    <a:pt x="161290" y="3939540"/>
                    <a:pt x="109220" y="3980180"/>
                    <a:pt x="80010" y="4015740"/>
                  </a:cubicBezTo>
                  <a:cubicBezTo>
                    <a:pt x="64770" y="4036060"/>
                    <a:pt x="62230" y="4061460"/>
                    <a:pt x="50800" y="4069080"/>
                  </a:cubicBezTo>
                  <a:cubicBezTo>
                    <a:pt x="43180" y="4074160"/>
                    <a:pt x="34290" y="4076700"/>
                    <a:pt x="27940" y="4074160"/>
                  </a:cubicBezTo>
                  <a:cubicBezTo>
                    <a:pt x="20320" y="4071620"/>
                    <a:pt x="12700" y="4061460"/>
                    <a:pt x="8890" y="4046220"/>
                  </a:cubicBezTo>
                  <a:cubicBezTo>
                    <a:pt x="0" y="4000500"/>
                    <a:pt x="48260" y="3856990"/>
                    <a:pt x="59690" y="3754120"/>
                  </a:cubicBezTo>
                  <a:cubicBezTo>
                    <a:pt x="72390" y="3637280"/>
                    <a:pt x="53340" y="3408680"/>
                    <a:pt x="78740" y="3380740"/>
                  </a:cubicBezTo>
                  <a:cubicBezTo>
                    <a:pt x="85090" y="3373120"/>
                    <a:pt x="95250" y="3374390"/>
                    <a:pt x="102870" y="3376930"/>
                  </a:cubicBezTo>
                  <a:cubicBezTo>
                    <a:pt x="109220" y="3379470"/>
                    <a:pt x="116840" y="3388360"/>
                    <a:pt x="119380" y="3399790"/>
                  </a:cubicBezTo>
                  <a:cubicBezTo>
                    <a:pt x="124460" y="3420110"/>
                    <a:pt x="104140" y="3456940"/>
                    <a:pt x="101600" y="3496310"/>
                  </a:cubicBezTo>
                  <a:cubicBezTo>
                    <a:pt x="99060" y="3557270"/>
                    <a:pt x="81280" y="3714750"/>
                    <a:pt x="119380" y="3729990"/>
                  </a:cubicBezTo>
                  <a:cubicBezTo>
                    <a:pt x="184150" y="3754120"/>
                    <a:pt x="435610" y="3406140"/>
                    <a:pt x="595630" y="3260090"/>
                  </a:cubicBezTo>
                  <a:cubicBezTo>
                    <a:pt x="746760" y="3121660"/>
                    <a:pt x="876300" y="3013710"/>
                    <a:pt x="1054100" y="2874010"/>
                  </a:cubicBezTo>
                  <a:cubicBezTo>
                    <a:pt x="1282700" y="2692400"/>
                    <a:pt x="1614170" y="2440940"/>
                    <a:pt x="1863090" y="2273300"/>
                  </a:cubicBezTo>
                  <a:cubicBezTo>
                    <a:pt x="2062480" y="2138680"/>
                    <a:pt x="2231390" y="2040890"/>
                    <a:pt x="2420620" y="1934210"/>
                  </a:cubicBezTo>
                  <a:cubicBezTo>
                    <a:pt x="2609850" y="1827530"/>
                    <a:pt x="2763520" y="1752600"/>
                    <a:pt x="2997200" y="1634490"/>
                  </a:cubicBezTo>
                  <a:cubicBezTo>
                    <a:pt x="3352800" y="1455420"/>
                    <a:pt x="3907790" y="1178560"/>
                    <a:pt x="4353560" y="974090"/>
                  </a:cubicBezTo>
                  <a:cubicBezTo>
                    <a:pt x="4775200" y="779780"/>
                    <a:pt x="5327650" y="538480"/>
                    <a:pt x="5601970" y="433070"/>
                  </a:cubicBezTo>
                  <a:cubicBezTo>
                    <a:pt x="5732780" y="383540"/>
                    <a:pt x="5778500" y="370840"/>
                    <a:pt x="5899150" y="334010"/>
                  </a:cubicBezTo>
                  <a:cubicBezTo>
                    <a:pt x="6078220" y="279400"/>
                    <a:pt x="6403340" y="187960"/>
                    <a:pt x="6578601" y="149860"/>
                  </a:cubicBezTo>
                  <a:cubicBezTo>
                    <a:pt x="6686551" y="125730"/>
                    <a:pt x="6751320" y="124460"/>
                    <a:pt x="6845301" y="105410"/>
                  </a:cubicBezTo>
                  <a:cubicBezTo>
                    <a:pt x="6953251" y="82550"/>
                    <a:pt x="7100570" y="36830"/>
                    <a:pt x="7188201" y="22860"/>
                  </a:cubicBezTo>
                  <a:cubicBezTo>
                    <a:pt x="7240270" y="13970"/>
                    <a:pt x="7293610" y="0"/>
                    <a:pt x="7313930" y="11430"/>
                  </a:cubicBezTo>
                  <a:cubicBezTo>
                    <a:pt x="7325360" y="17780"/>
                    <a:pt x="7331710" y="33020"/>
                    <a:pt x="7329170" y="40640"/>
                  </a:cubicBezTo>
                  <a:cubicBezTo>
                    <a:pt x="7327901" y="49530"/>
                    <a:pt x="7307580" y="59690"/>
                    <a:pt x="7307580" y="596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4884420" y="4403408"/>
            <a:ext cx="7028497" cy="280035"/>
            <a:chOff x="0" y="0"/>
            <a:chExt cx="9371330" cy="373380"/>
          </a:xfrm>
        </p:grpSpPr>
        <p:sp>
          <p:nvSpPr>
            <p:cNvPr id="29" name="Freeform 29"/>
            <p:cNvSpPr/>
            <p:nvPr/>
          </p:nvSpPr>
          <p:spPr>
            <a:xfrm>
              <a:off x="48260" y="43180"/>
              <a:ext cx="9272270" cy="293370"/>
            </a:xfrm>
            <a:custGeom>
              <a:avLst/>
              <a:gdLst/>
              <a:ahLst/>
              <a:cxnLst/>
              <a:rect l="l" t="t" r="r" b="b"/>
              <a:pathLst>
                <a:path w="9272270" h="293370">
                  <a:moveTo>
                    <a:pt x="41910" y="166370"/>
                  </a:moveTo>
                  <a:cubicBezTo>
                    <a:pt x="124460" y="218440"/>
                    <a:pt x="172720" y="222250"/>
                    <a:pt x="222250" y="227330"/>
                  </a:cubicBezTo>
                  <a:cubicBezTo>
                    <a:pt x="284480" y="232410"/>
                    <a:pt x="374650" y="236220"/>
                    <a:pt x="439420" y="228600"/>
                  </a:cubicBezTo>
                  <a:cubicBezTo>
                    <a:pt x="494030" y="220980"/>
                    <a:pt x="529590" y="198120"/>
                    <a:pt x="585470" y="190500"/>
                  </a:cubicBezTo>
                  <a:cubicBezTo>
                    <a:pt x="657860" y="180340"/>
                    <a:pt x="789940" y="184150"/>
                    <a:pt x="838200" y="184150"/>
                  </a:cubicBezTo>
                  <a:cubicBezTo>
                    <a:pt x="858520" y="184150"/>
                    <a:pt x="863600" y="180340"/>
                    <a:pt x="881380" y="184150"/>
                  </a:cubicBezTo>
                  <a:cubicBezTo>
                    <a:pt x="909320" y="189230"/>
                    <a:pt x="944880" y="217170"/>
                    <a:pt x="986790" y="226060"/>
                  </a:cubicBezTo>
                  <a:cubicBezTo>
                    <a:pt x="1041400" y="236220"/>
                    <a:pt x="1117600" y="236220"/>
                    <a:pt x="1184910" y="228600"/>
                  </a:cubicBezTo>
                  <a:cubicBezTo>
                    <a:pt x="1258570" y="218440"/>
                    <a:pt x="1329690" y="177800"/>
                    <a:pt x="1408430" y="167640"/>
                  </a:cubicBezTo>
                  <a:cubicBezTo>
                    <a:pt x="1492250" y="154940"/>
                    <a:pt x="1590040" y="151130"/>
                    <a:pt x="1675130" y="161290"/>
                  </a:cubicBezTo>
                  <a:cubicBezTo>
                    <a:pt x="1753870" y="171450"/>
                    <a:pt x="1821180" y="210820"/>
                    <a:pt x="1899920" y="222250"/>
                  </a:cubicBezTo>
                  <a:cubicBezTo>
                    <a:pt x="1983740" y="234950"/>
                    <a:pt x="2077720" y="242570"/>
                    <a:pt x="2161540" y="228600"/>
                  </a:cubicBezTo>
                  <a:cubicBezTo>
                    <a:pt x="2245360" y="213360"/>
                    <a:pt x="2343150" y="152400"/>
                    <a:pt x="2405380" y="135890"/>
                  </a:cubicBezTo>
                  <a:cubicBezTo>
                    <a:pt x="2440940" y="125730"/>
                    <a:pt x="2458720" y="123190"/>
                    <a:pt x="2491740" y="120650"/>
                  </a:cubicBezTo>
                  <a:cubicBezTo>
                    <a:pt x="2533650" y="116840"/>
                    <a:pt x="2586990" y="111760"/>
                    <a:pt x="2636520" y="118110"/>
                  </a:cubicBezTo>
                  <a:cubicBezTo>
                    <a:pt x="2688590" y="123190"/>
                    <a:pt x="2730500" y="148590"/>
                    <a:pt x="2795270" y="156210"/>
                  </a:cubicBezTo>
                  <a:cubicBezTo>
                    <a:pt x="2893060" y="168910"/>
                    <a:pt x="3058160" y="170180"/>
                    <a:pt x="3172460" y="161290"/>
                  </a:cubicBezTo>
                  <a:cubicBezTo>
                    <a:pt x="3267710" y="154940"/>
                    <a:pt x="3333750" y="128270"/>
                    <a:pt x="3434080" y="119380"/>
                  </a:cubicBezTo>
                  <a:cubicBezTo>
                    <a:pt x="3568700" y="109220"/>
                    <a:pt x="3806190" y="95250"/>
                    <a:pt x="3911600" y="118110"/>
                  </a:cubicBezTo>
                  <a:cubicBezTo>
                    <a:pt x="3967480" y="129540"/>
                    <a:pt x="3994150" y="158750"/>
                    <a:pt x="4033520" y="171450"/>
                  </a:cubicBezTo>
                  <a:cubicBezTo>
                    <a:pt x="4067810" y="182880"/>
                    <a:pt x="4091940" y="189230"/>
                    <a:pt x="4132580" y="195580"/>
                  </a:cubicBezTo>
                  <a:cubicBezTo>
                    <a:pt x="4198620" y="204470"/>
                    <a:pt x="4291330" y="217170"/>
                    <a:pt x="4390390" y="205740"/>
                  </a:cubicBezTo>
                  <a:cubicBezTo>
                    <a:pt x="4530090" y="189230"/>
                    <a:pt x="4762500" y="91440"/>
                    <a:pt x="4889500" y="68580"/>
                  </a:cubicBezTo>
                  <a:cubicBezTo>
                    <a:pt x="4964430" y="54610"/>
                    <a:pt x="5033010" y="54610"/>
                    <a:pt x="5073650" y="52070"/>
                  </a:cubicBezTo>
                  <a:cubicBezTo>
                    <a:pt x="5095240" y="50800"/>
                    <a:pt x="5100320" y="48260"/>
                    <a:pt x="5121910" y="52070"/>
                  </a:cubicBezTo>
                  <a:cubicBezTo>
                    <a:pt x="5165090" y="59690"/>
                    <a:pt x="5260340" y="109220"/>
                    <a:pt x="5321300" y="125730"/>
                  </a:cubicBezTo>
                  <a:cubicBezTo>
                    <a:pt x="5372100" y="138430"/>
                    <a:pt x="5405120" y="144780"/>
                    <a:pt x="5463540" y="149860"/>
                  </a:cubicBezTo>
                  <a:cubicBezTo>
                    <a:pt x="5553710" y="160020"/>
                    <a:pt x="5707380" y="166370"/>
                    <a:pt x="5811520" y="161290"/>
                  </a:cubicBezTo>
                  <a:cubicBezTo>
                    <a:pt x="5895340" y="157480"/>
                    <a:pt x="5947410" y="146050"/>
                    <a:pt x="6040120" y="130810"/>
                  </a:cubicBezTo>
                  <a:cubicBezTo>
                    <a:pt x="6183630" y="107950"/>
                    <a:pt x="6447790" y="43180"/>
                    <a:pt x="6583680" y="24130"/>
                  </a:cubicBezTo>
                  <a:cubicBezTo>
                    <a:pt x="6663690" y="12700"/>
                    <a:pt x="6720840" y="10160"/>
                    <a:pt x="6775450" y="7620"/>
                  </a:cubicBezTo>
                  <a:cubicBezTo>
                    <a:pt x="6816090" y="6350"/>
                    <a:pt x="6841490" y="0"/>
                    <a:pt x="6880860" y="7620"/>
                  </a:cubicBezTo>
                  <a:cubicBezTo>
                    <a:pt x="6932930" y="17780"/>
                    <a:pt x="6988810" y="64770"/>
                    <a:pt x="7057390" y="82550"/>
                  </a:cubicBezTo>
                  <a:cubicBezTo>
                    <a:pt x="7145020" y="105410"/>
                    <a:pt x="7278370" y="113030"/>
                    <a:pt x="7367270" y="115570"/>
                  </a:cubicBezTo>
                  <a:cubicBezTo>
                    <a:pt x="7433310" y="116840"/>
                    <a:pt x="7477760" y="114300"/>
                    <a:pt x="7541260" y="104140"/>
                  </a:cubicBezTo>
                  <a:cubicBezTo>
                    <a:pt x="7616190" y="93980"/>
                    <a:pt x="7702550" y="60960"/>
                    <a:pt x="7790180" y="45720"/>
                  </a:cubicBezTo>
                  <a:cubicBezTo>
                    <a:pt x="7885430" y="29210"/>
                    <a:pt x="8009890" y="8890"/>
                    <a:pt x="8092440" y="7620"/>
                  </a:cubicBezTo>
                  <a:cubicBezTo>
                    <a:pt x="8149590" y="6350"/>
                    <a:pt x="8187690" y="7620"/>
                    <a:pt x="8237220" y="20320"/>
                  </a:cubicBezTo>
                  <a:cubicBezTo>
                    <a:pt x="8294370" y="35560"/>
                    <a:pt x="8356600" y="86360"/>
                    <a:pt x="8412480" y="101600"/>
                  </a:cubicBezTo>
                  <a:cubicBezTo>
                    <a:pt x="8459470" y="114300"/>
                    <a:pt x="8497570" y="113030"/>
                    <a:pt x="8548370" y="114300"/>
                  </a:cubicBezTo>
                  <a:cubicBezTo>
                    <a:pt x="8610600" y="115570"/>
                    <a:pt x="8680450" y="114300"/>
                    <a:pt x="8757920" y="104140"/>
                  </a:cubicBezTo>
                  <a:cubicBezTo>
                    <a:pt x="8858250" y="91440"/>
                    <a:pt x="9023350" y="43180"/>
                    <a:pt x="9097010" y="34290"/>
                  </a:cubicBezTo>
                  <a:cubicBezTo>
                    <a:pt x="9132570" y="29210"/>
                    <a:pt x="9150350" y="26670"/>
                    <a:pt x="9177020" y="30480"/>
                  </a:cubicBezTo>
                  <a:cubicBezTo>
                    <a:pt x="9204960" y="33020"/>
                    <a:pt x="9246870" y="41910"/>
                    <a:pt x="9260840" y="55880"/>
                  </a:cubicBezTo>
                  <a:cubicBezTo>
                    <a:pt x="9268460" y="64770"/>
                    <a:pt x="9272270" y="77470"/>
                    <a:pt x="9269730" y="85090"/>
                  </a:cubicBezTo>
                  <a:cubicBezTo>
                    <a:pt x="9267190" y="92710"/>
                    <a:pt x="9258300" y="100330"/>
                    <a:pt x="9251950" y="101600"/>
                  </a:cubicBezTo>
                  <a:cubicBezTo>
                    <a:pt x="9243060" y="101600"/>
                    <a:pt x="9222740" y="90170"/>
                    <a:pt x="9220200" y="81280"/>
                  </a:cubicBezTo>
                  <a:cubicBezTo>
                    <a:pt x="9218930" y="72390"/>
                    <a:pt x="9234170" y="52070"/>
                    <a:pt x="9241790" y="50800"/>
                  </a:cubicBezTo>
                  <a:cubicBezTo>
                    <a:pt x="9250680" y="50800"/>
                    <a:pt x="9269730" y="66040"/>
                    <a:pt x="9271000" y="74930"/>
                  </a:cubicBezTo>
                  <a:cubicBezTo>
                    <a:pt x="9272270" y="82550"/>
                    <a:pt x="9263380" y="96520"/>
                    <a:pt x="9254490" y="100330"/>
                  </a:cubicBezTo>
                  <a:cubicBezTo>
                    <a:pt x="9239250" y="106680"/>
                    <a:pt x="9203690" y="83820"/>
                    <a:pt x="9178290" y="80010"/>
                  </a:cubicBezTo>
                  <a:cubicBezTo>
                    <a:pt x="9152890" y="77470"/>
                    <a:pt x="9131300" y="81280"/>
                    <a:pt x="9103360" y="83820"/>
                  </a:cubicBezTo>
                  <a:cubicBezTo>
                    <a:pt x="9067800" y="87630"/>
                    <a:pt x="9019540" y="93980"/>
                    <a:pt x="8981440" y="102870"/>
                  </a:cubicBezTo>
                  <a:cubicBezTo>
                    <a:pt x="8945880" y="111760"/>
                    <a:pt x="8920480" y="127000"/>
                    <a:pt x="8878570" y="137160"/>
                  </a:cubicBezTo>
                  <a:cubicBezTo>
                    <a:pt x="8816340" y="151130"/>
                    <a:pt x="8722360" y="165100"/>
                    <a:pt x="8643620" y="166370"/>
                  </a:cubicBezTo>
                  <a:cubicBezTo>
                    <a:pt x="8561070" y="168910"/>
                    <a:pt x="8473440" y="167640"/>
                    <a:pt x="8394700" y="149860"/>
                  </a:cubicBezTo>
                  <a:cubicBezTo>
                    <a:pt x="8317230" y="130810"/>
                    <a:pt x="8249920" y="71120"/>
                    <a:pt x="8174990" y="58420"/>
                  </a:cubicBezTo>
                  <a:cubicBezTo>
                    <a:pt x="8103870" y="45720"/>
                    <a:pt x="8045450" y="58420"/>
                    <a:pt x="7959090" y="69850"/>
                  </a:cubicBezTo>
                  <a:cubicBezTo>
                    <a:pt x="7825740" y="86360"/>
                    <a:pt x="7594600" y="157480"/>
                    <a:pt x="7454900" y="167640"/>
                  </a:cubicBezTo>
                  <a:cubicBezTo>
                    <a:pt x="7358380" y="175260"/>
                    <a:pt x="7280910" y="165100"/>
                    <a:pt x="7205980" y="157480"/>
                  </a:cubicBezTo>
                  <a:cubicBezTo>
                    <a:pt x="7143750" y="149860"/>
                    <a:pt x="7090410" y="144780"/>
                    <a:pt x="7035800" y="128270"/>
                  </a:cubicBezTo>
                  <a:cubicBezTo>
                    <a:pt x="6981190" y="111760"/>
                    <a:pt x="6932930" y="68580"/>
                    <a:pt x="6879590" y="58420"/>
                  </a:cubicBezTo>
                  <a:cubicBezTo>
                    <a:pt x="6830060" y="46990"/>
                    <a:pt x="6799580" y="54610"/>
                    <a:pt x="6728460" y="60960"/>
                  </a:cubicBezTo>
                  <a:cubicBezTo>
                    <a:pt x="6550660" y="77470"/>
                    <a:pt x="6046470" y="196850"/>
                    <a:pt x="5811520" y="212090"/>
                  </a:cubicBezTo>
                  <a:cubicBezTo>
                    <a:pt x="5664200" y="220980"/>
                    <a:pt x="5544820" y="209550"/>
                    <a:pt x="5452110" y="199390"/>
                  </a:cubicBezTo>
                  <a:cubicBezTo>
                    <a:pt x="5391150" y="193040"/>
                    <a:pt x="5355590" y="187960"/>
                    <a:pt x="5303520" y="172720"/>
                  </a:cubicBezTo>
                  <a:cubicBezTo>
                    <a:pt x="5245100" y="156210"/>
                    <a:pt x="5172710" y="111760"/>
                    <a:pt x="5121910" y="102870"/>
                  </a:cubicBezTo>
                  <a:cubicBezTo>
                    <a:pt x="5086350" y="96520"/>
                    <a:pt x="5060950" y="102870"/>
                    <a:pt x="5027930" y="105410"/>
                  </a:cubicBezTo>
                  <a:cubicBezTo>
                    <a:pt x="4988560" y="107950"/>
                    <a:pt x="4955540" y="106680"/>
                    <a:pt x="4902200" y="118110"/>
                  </a:cubicBezTo>
                  <a:cubicBezTo>
                    <a:pt x="4801870" y="137160"/>
                    <a:pt x="4566920" y="223520"/>
                    <a:pt x="4478020" y="243840"/>
                  </a:cubicBezTo>
                  <a:cubicBezTo>
                    <a:pt x="4438650" y="252730"/>
                    <a:pt x="4428490" y="254000"/>
                    <a:pt x="4390390" y="256540"/>
                  </a:cubicBezTo>
                  <a:cubicBezTo>
                    <a:pt x="4324350" y="259080"/>
                    <a:pt x="4187190" y="254000"/>
                    <a:pt x="4117340" y="243840"/>
                  </a:cubicBezTo>
                  <a:cubicBezTo>
                    <a:pt x="4072890" y="236220"/>
                    <a:pt x="4044950" y="228600"/>
                    <a:pt x="4010660" y="217170"/>
                  </a:cubicBezTo>
                  <a:cubicBezTo>
                    <a:pt x="3976370" y="204470"/>
                    <a:pt x="3958590" y="179070"/>
                    <a:pt x="3910330" y="168910"/>
                  </a:cubicBezTo>
                  <a:cubicBezTo>
                    <a:pt x="3806190" y="144780"/>
                    <a:pt x="3520440" y="161290"/>
                    <a:pt x="3384550" y="173990"/>
                  </a:cubicBezTo>
                  <a:cubicBezTo>
                    <a:pt x="3296920" y="181610"/>
                    <a:pt x="3253740" y="205740"/>
                    <a:pt x="3172460" y="212090"/>
                  </a:cubicBezTo>
                  <a:cubicBezTo>
                    <a:pt x="3063240" y="220980"/>
                    <a:pt x="2886710" y="219710"/>
                    <a:pt x="2788920" y="207010"/>
                  </a:cubicBezTo>
                  <a:cubicBezTo>
                    <a:pt x="2725420" y="198120"/>
                    <a:pt x="2689860" y="173990"/>
                    <a:pt x="2636520" y="168910"/>
                  </a:cubicBezTo>
                  <a:cubicBezTo>
                    <a:pt x="2579370" y="162560"/>
                    <a:pt x="2523490" y="162560"/>
                    <a:pt x="2458720" y="173990"/>
                  </a:cubicBezTo>
                  <a:cubicBezTo>
                    <a:pt x="2371090" y="190500"/>
                    <a:pt x="2260600" y="262890"/>
                    <a:pt x="2162810" y="278130"/>
                  </a:cubicBezTo>
                  <a:cubicBezTo>
                    <a:pt x="2071370" y="293370"/>
                    <a:pt x="1976120" y="284480"/>
                    <a:pt x="1891030" y="273050"/>
                  </a:cubicBezTo>
                  <a:cubicBezTo>
                    <a:pt x="1813560" y="261620"/>
                    <a:pt x="1750060" y="222250"/>
                    <a:pt x="1673860" y="212090"/>
                  </a:cubicBezTo>
                  <a:cubicBezTo>
                    <a:pt x="1592580" y="201930"/>
                    <a:pt x="1499870" y="205740"/>
                    <a:pt x="1417320" y="217170"/>
                  </a:cubicBezTo>
                  <a:cubicBezTo>
                    <a:pt x="1337310" y="228600"/>
                    <a:pt x="1261110" y="269240"/>
                    <a:pt x="1184910" y="279400"/>
                  </a:cubicBezTo>
                  <a:cubicBezTo>
                    <a:pt x="1115060" y="287020"/>
                    <a:pt x="1035050" y="288290"/>
                    <a:pt x="979170" y="275590"/>
                  </a:cubicBezTo>
                  <a:cubicBezTo>
                    <a:pt x="939800" y="267970"/>
                    <a:pt x="922020" y="242570"/>
                    <a:pt x="880110" y="234950"/>
                  </a:cubicBezTo>
                  <a:cubicBezTo>
                    <a:pt x="810260" y="220980"/>
                    <a:pt x="674370" y="229870"/>
                    <a:pt x="594360" y="240030"/>
                  </a:cubicBezTo>
                  <a:cubicBezTo>
                    <a:pt x="534670" y="247650"/>
                    <a:pt x="496570" y="271780"/>
                    <a:pt x="439420" y="279400"/>
                  </a:cubicBezTo>
                  <a:cubicBezTo>
                    <a:pt x="373380" y="287020"/>
                    <a:pt x="287020" y="284480"/>
                    <a:pt x="219710" y="278130"/>
                  </a:cubicBezTo>
                  <a:cubicBezTo>
                    <a:pt x="162560" y="271780"/>
                    <a:pt x="101600" y="265430"/>
                    <a:pt x="63500" y="246380"/>
                  </a:cubicBezTo>
                  <a:cubicBezTo>
                    <a:pt x="35560" y="232410"/>
                    <a:pt x="6350" y="208280"/>
                    <a:pt x="2540" y="191770"/>
                  </a:cubicBezTo>
                  <a:cubicBezTo>
                    <a:pt x="0" y="182880"/>
                    <a:pt x="6350" y="170180"/>
                    <a:pt x="13970" y="165100"/>
                  </a:cubicBezTo>
                  <a:cubicBezTo>
                    <a:pt x="20320" y="161290"/>
                    <a:pt x="41910" y="166370"/>
                    <a:pt x="41910" y="166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10322243" y="3511867"/>
            <a:ext cx="1092518" cy="757238"/>
            <a:chOff x="0" y="0"/>
            <a:chExt cx="1456690" cy="1009650"/>
          </a:xfrm>
        </p:grpSpPr>
        <p:sp>
          <p:nvSpPr>
            <p:cNvPr id="31" name="Freeform 31"/>
            <p:cNvSpPr/>
            <p:nvPr/>
          </p:nvSpPr>
          <p:spPr>
            <a:xfrm>
              <a:off x="49530" y="48260"/>
              <a:ext cx="1357630" cy="916940"/>
            </a:xfrm>
            <a:custGeom>
              <a:avLst/>
              <a:gdLst/>
              <a:ahLst/>
              <a:cxnLst/>
              <a:rect l="l" t="t" r="r" b="b"/>
              <a:pathLst>
                <a:path w="1357630" h="916940">
                  <a:moveTo>
                    <a:pt x="20320" y="859790"/>
                  </a:moveTo>
                  <a:cubicBezTo>
                    <a:pt x="331470" y="760730"/>
                    <a:pt x="344170" y="751840"/>
                    <a:pt x="393700" y="715010"/>
                  </a:cubicBezTo>
                  <a:cubicBezTo>
                    <a:pt x="539750" y="605790"/>
                    <a:pt x="1097280" y="22860"/>
                    <a:pt x="1187450" y="6350"/>
                  </a:cubicBezTo>
                  <a:cubicBezTo>
                    <a:pt x="1203960" y="2540"/>
                    <a:pt x="1215390" y="10160"/>
                    <a:pt x="1219200" y="17780"/>
                  </a:cubicBezTo>
                  <a:cubicBezTo>
                    <a:pt x="1223010" y="25400"/>
                    <a:pt x="1220470" y="39370"/>
                    <a:pt x="1211580" y="50800"/>
                  </a:cubicBezTo>
                  <a:cubicBezTo>
                    <a:pt x="1187450" y="80010"/>
                    <a:pt x="1080770" y="116840"/>
                    <a:pt x="1004570" y="148590"/>
                  </a:cubicBezTo>
                  <a:cubicBezTo>
                    <a:pt x="915670" y="184150"/>
                    <a:pt x="739140" y="220980"/>
                    <a:pt x="708660" y="252730"/>
                  </a:cubicBezTo>
                  <a:cubicBezTo>
                    <a:pt x="698500" y="261620"/>
                    <a:pt x="706120" y="278130"/>
                    <a:pt x="698500" y="280670"/>
                  </a:cubicBezTo>
                  <a:cubicBezTo>
                    <a:pt x="692150" y="284480"/>
                    <a:pt x="668020" y="273050"/>
                    <a:pt x="664210" y="265430"/>
                  </a:cubicBezTo>
                  <a:cubicBezTo>
                    <a:pt x="661670" y="256540"/>
                    <a:pt x="666750" y="245110"/>
                    <a:pt x="678180" y="233680"/>
                  </a:cubicBezTo>
                  <a:cubicBezTo>
                    <a:pt x="722630" y="191770"/>
                    <a:pt x="986790" y="97790"/>
                    <a:pt x="1099820" y="58420"/>
                  </a:cubicBezTo>
                  <a:cubicBezTo>
                    <a:pt x="1173480" y="31750"/>
                    <a:pt x="1249680" y="0"/>
                    <a:pt x="1283970" y="2540"/>
                  </a:cubicBezTo>
                  <a:cubicBezTo>
                    <a:pt x="1299210" y="3810"/>
                    <a:pt x="1306830" y="11430"/>
                    <a:pt x="1314450" y="17780"/>
                  </a:cubicBezTo>
                  <a:cubicBezTo>
                    <a:pt x="1320800" y="25400"/>
                    <a:pt x="1324610" y="30480"/>
                    <a:pt x="1328420" y="45720"/>
                  </a:cubicBezTo>
                  <a:cubicBezTo>
                    <a:pt x="1339850" y="92710"/>
                    <a:pt x="1311910" y="334010"/>
                    <a:pt x="1333500" y="365760"/>
                  </a:cubicBezTo>
                  <a:cubicBezTo>
                    <a:pt x="1339850" y="374650"/>
                    <a:pt x="1355090" y="370840"/>
                    <a:pt x="1356360" y="375920"/>
                  </a:cubicBezTo>
                  <a:cubicBezTo>
                    <a:pt x="1357630" y="382270"/>
                    <a:pt x="1342390" y="400050"/>
                    <a:pt x="1333500" y="401320"/>
                  </a:cubicBezTo>
                  <a:cubicBezTo>
                    <a:pt x="1324610" y="401320"/>
                    <a:pt x="1306830" y="384810"/>
                    <a:pt x="1305560" y="375920"/>
                  </a:cubicBezTo>
                  <a:cubicBezTo>
                    <a:pt x="1304290" y="368300"/>
                    <a:pt x="1313180" y="356870"/>
                    <a:pt x="1319530" y="353060"/>
                  </a:cubicBezTo>
                  <a:cubicBezTo>
                    <a:pt x="1325880" y="349250"/>
                    <a:pt x="1337310" y="350520"/>
                    <a:pt x="1343660" y="354330"/>
                  </a:cubicBezTo>
                  <a:cubicBezTo>
                    <a:pt x="1350010" y="358140"/>
                    <a:pt x="1355090" y="367030"/>
                    <a:pt x="1356360" y="374650"/>
                  </a:cubicBezTo>
                  <a:cubicBezTo>
                    <a:pt x="1356360" y="381000"/>
                    <a:pt x="1352550" y="392430"/>
                    <a:pt x="1346200" y="396240"/>
                  </a:cubicBezTo>
                  <a:cubicBezTo>
                    <a:pt x="1339850" y="400050"/>
                    <a:pt x="1322070" y="400050"/>
                    <a:pt x="1315720" y="396240"/>
                  </a:cubicBezTo>
                  <a:cubicBezTo>
                    <a:pt x="1309370" y="392430"/>
                    <a:pt x="1305560" y="382270"/>
                    <a:pt x="1305560" y="374650"/>
                  </a:cubicBezTo>
                  <a:cubicBezTo>
                    <a:pt x="1305560" y="368300"/>
                    <a:pt x="1311910" y="358140"/>
                    <a:pt x="1316990" y="354330"/>
                  </a:cubicBezTo>
                  <a:cubicBezTo>
                    <a:pt x="1323340" y="350520"/>
                    <a:pt x="1334770" y="350520"/>
                    <a:pt x="1341120" y="353060"/>
                  </a:cubicBezTo>
                  <a:cubicBezTo>
                    <a:pt x="1347470" y="355600"/>
                    <a:pt x="1355090" y="364490"/>
                    <a:pt x="1356360" y="372110"/>
                  </a:cubicBezTo>
                  <a:cubicBezTo>
                    <a:pt x="1356360" y="379730"/>
                    <a:pt x="1351280" y="392430"/>
                    <a:pt x="1344930" y="396240"/>
                  </a:cubicBezTo>
                  <a:cubicBezTo>
                    <a:pt x="1339850" y="401320"/>
                    <a:pt x="1329690" y="402590"/>
                    <a:pt x="1322070" y="400050"/>
                  </a:cubicBezTo>
                  <a:cubicBezTo>
                    <a:pt x="1309370" y="396240"/>
                    <a:pt x="1292860" y="386080"/>
                    <a:pt x="1282700" y="365760"/>
                  </a:cubicBezTo>
                  <a:cubicBezTo>
                    <a:pt x="1259840" y="316230"/>
                    <a:pt x="1324610" y="81280"/>
                    <a:pt x="1282700" y="50800"/>
                  </a:cubicBezTo>
                  <a:cubicBezTo>
                    <a:pt x="1250950" y="27940"/>
                    <a:pt x="1183640" y="80010"/>
                    <a:pt x="1118870" y="105410"/>
                  </a:cubicBezTo>
                  <a:cubicBezTo>
                    <a:pt x="1022350" y="142240"/>
                    <a:pt x="835660" y="233680"/>
                    <a:pt x="760730" y="260350"/>
                  </a:cubicBezTo>
                  <a:cubicBezTo>
                    <a:pt x="727710" y="273050"/>
                    <a:pt x="703580" y="285750"/>
                    <a:pt x="687070" y="283210"/>
                  </a:cubicBezTo>
                  <a:cubicBezTo>
                    <a:pt x="676910" y="280670"/>
                    <a:pt x="666750" y="273050"/>
                    <a:pt x="664210" y="265430"/>
                  </a:cubicBezTo>
                  <a:cubicBezTo>
                    <a:pt x="662940" y="256540"/>
                    <a:pt x="680720" y="236220"/>
                    <a:pt x="678180" y="233680"/>
                  </a:cubicBezTo>
                  <a:cubicBezTo>
                    <a:pt x="678180" y="233680"/>
                    <a:pt x="666750" y="241300"/>
                    <a:pt x="666750" y="241300"/>
                  </a:cubicBezTo>
                  <a:cubicBezTo>
                    <a:pt x="666750" y="241300"/>
                    <a:pt x="702310" y="215900"/>
                    <a:pt x="736600" y="198120"/>
                  </a:cubicBezTo>
                  <a:cubicBezTo>
                    <a:pt x="820420" y="154940"/>
                    <a:pt x="1127760" y="10160"/>
                    <a:pt x="1187450" y="6350"/>
                  </a:cubicBezTo>
                  <a:cubicBezTo>
                    <a:pt x="1202690" y="5080"/>
                    <a:pt x="1210310" y="6350"/>
                    <a:pt x="1216660" y="12700"/>
                  </a:cubicBezTo>
                  <a:cubicBezTo>
                    <a:pt x="1221740" y="19050"/>
                    <a:pt x="1223010" y="30480"/>
                    <a:pt x="1219200" y="40640"/>
                  </a:cubicBezTo>
                  <a:cubicBezTo>
                    <a:pt x="1211580" y="64770"/>
                    <a:pt x="1176020" y="92710"/>
                    <a:pt x="1130300" y="135890"/>
                  </a:cubicBezTo>
                  <a:cubicBezTo>
                    <a:pt x="1008380" y="254000"/>
                    <a:pt x="560070" y="655320"/>
                    <a:pt x="420370" y="758190"/>
                  </a:cubicBezTo>
                  <a:cubicBezTo>
                    <a:pt x="367030" y="796290"/>
                    <a:pt x="342900" y="808990"/>
                    <a:pt x="303530" y="828040"/>
                  </a:cubicBezTo>
                  <a:cubicBezTo>
                    <a:pt x="265430" y="847090"/>
                    <a:pt x="227330" y="858520"/>
                    <a:pt x="185420" y="871220"/>
                  </a:cubicBezTo>
                  <a:cubicBezTo>
                    <a:pt x="135890" y="885190"/>
                    <a:pt x="55880" y="916940"/>
                    <a:pt x="26670" y="909320"/>
                  </a:cubicBezTo>
                  <a:cubicBezTo>
                    <a:pt x="12700" y="906780"/>
                    <a:pt x="2540" y="895350"/>
                    <a:pt x="1270" y="887730"/>
                  </a:cubicBezTo>
                  <a:cubicBezTo>
                    <a:pt x="0" y="878840"/>
                    <a:pt x="20320" y="859790"/>
                    <a:pt x="20320" y="8597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8848725" y="5640705"/>
            <a:ext cx="1333500" cy="435293"/>
            <a:chOff x="0" y="0"/>
            <a:chExt cx="1778000" cy="580390"/>
          </a:xfrm>
        </p:grpSpPr>
        <p:sp>
          <p:nvSpPr>
            <p:cNvPr id="33" name="Freeform 33"/>
            <p:cNvSpPr/>
            <p:nvPr/>
          </p:nvSpPr>
          <p:spPr>
            <a:xfrm>
              <a:off x="13970" y="30480"/>
              <a:ext cx="1724660" cy="580390"/>
            </a:xfrm>
            <a:custGeom>
              <a:avLst/>
              <a:gdLst/>
              <a:ahLst/>
              <a:cxnLst/>
              <a:rect l="l" t="t" r="r" b="b"/>
              <a:pathLst>
                <a:path w="1724660" h="580390">
                  <a:moveTo>
                    <a:pt x="36830" y="128270"/>
                  </a:moveTo>
                  <a:cubicBezTo>
                    <a:pt x="934720" y="26670"/>
                    <a:pt x="1179830" y="0"/>
                    <a:pt x="1361440" y="20320"/>
                  </a:cubicBezTo>
                  <a:cubicBezTo>
                    <a:pt x="1497330" y="35560"/>
                    <a:pt x="1700530" y="58420"/>
                    <a:pt x="1711960" y="114300"/>
                  </a:cubicBezTo>
                  <a:cubicBezTo>
                    <a:pt x="1724660" y="176530"/>
                    <a:pt x="1506220" y="335280"/>
                    <a:pt x="1362710" y="388620"/>
                  </a:cubicBezTo>
                  <a:cubicBezTo>
                    <a:pt x="1192530" y="450850"/>
                    <a:pt x="948690" y="393700"/>
                    <a:pt x="737870" y="411480"/>
                  </a:cubicBezTo>
                  <a:cubicBezTo>
                    <a:pt x="520700" y="429260"/>
                    <a:pt x="182880" y="580390"/>
                    <a:pt x="78740" y="497840"/>
                  </a:cubicBezTo>
                  <a:cubicBezTo>
                    <a:pt x="0" y="436880"/>
                    <a:pt x="36830" y="128270"/>
                    <a:pt x="36830" y="12827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987867" y="6302692"/>
            <a:ext cx="1912620" cy="371475"/>
            <a:chOff x="0" y="0"/>
            <a:chExt cx="2550160" cy="495300"/>
          </a:xfrm>
        </p:grpSpPr>
        <p:sp>
          <p:nvSpPr>
            <p:cNvPr id="35" name="Freeform 35"/>
            <p:cNvSpPr/>
            <p:nvPr/>
          </p:nvSpPr>
          <p:spPr>
            <a:xfrm>
              <a:off x="8890" y="-154940"/>
              <a:ext cx="2575560" cy="774700"/>
            </a:xfrm>
            <a:custGeom>
              <a:avLst/>
              <a:gdLst/>
              <a:ahLst/>
              <a:cxnLst/>
              <a:rect l="l" t="t" r="r" b="b"/>
              <a:pathLst>
                <a:path w="2575560" h="774700">
                  <a:moveTo>
                    <a:pt x="41910" y="227330"/>
                  </a:moveTo>
                  <a:cubicBezTo>
                    <a:pt x="814070" y="195580"/>
                    <a:pt x="2283460" y="0"/>
                    <a:pt x="2489200" y="205740"/>
                  </a:cubicBezTo>
                  <a:cubicBezTo>
                    <a:pt x="2575560" y="292100"/>
                    <a:pt x="2575560" y="487680"/>
                    <a:pt x="2489200" y="574040"/>
                  </a:cubicBezTo>
                  <a:cubicBezTo>
                    <a:pt x="2288540" y="774700"/>
                    <a:pt x="899160" y="562610"/>
                    <a:pt x="481330" y="574040"/>
                  </a:cubicBezTo>
                  <a:cubicBezTo>
                    <a:pt x="292100" y="580390"/>
                    <a:pt x="139700" y="661670"/>
                    <a:pt x="68580" y="598170"/>
                  </a:cubicBezTo>
                  <a:cubicBezTo>
                    <a:pt x="0" y="538480"/>
                    <a:pt x="41910" y="227330"/>
                    <a:pt x="41910" y="22733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12296775" y="6819900"/>
            <a:ext cx="1918335" cy="383858"/>
            <a:chOff x="0" y="0"/>
            <a:chExt cx="2557780" cy="511810"/>
          </a:xfrm>
        </p:grpSpPr>
        <p:sp>
          <p:nvSpPr>
            <p:cNvPr id="37" name="Freeform 37"/>
            <p:cNvSpPr/>
            <p:nvPr/>
          </p:nvSpPr>
          <p:spPr>
            <a:xfrm>
              <a:off x="6350" y="45720"/>
              <a:ext cx="2506980" cy="463550"/>
            </a:xfrm>
            <a:custGeom>
              <a:avLst/>
              <a:gdLst/>
              <a:ahLst/>
              <a:cxnLst/>
              <a:rect l="l" t="t" r="r" b="b"/>
              <a:pathLst>
                <a:path w="2506980" h="463550">
                  <a:moveTo>
                    <a:pt x="44450" y="26670"/>
                  </a:moveTo>
                  <a:cubicBezTo>
                    <a:pt x="1032510" y="1270"/>
                    <a:pt x="1264920" y="0"/>
                    <a:pt x="1461770" y="5080"/>
                  </a:cubicBezTo>
                  <a:cubicBezTo>
                    <a:pt x="1624330" y="8890"/>
                    <a:pt x="1758950" y="19050"/>
                    <a:pt x="1902460" y="25400"/>
                  </a:cubicBezTo>
                  <a:cubicBezTo>
                    <a:pt x="2039620" y="33020"/>
                    <a:pt x="2194560" y="17780"/>
                    <a:pt x="2302510" y="48260"/>
                  </a:cubicBezTo>
                  <a:cubicBezTo>
                    <a:pt x="2382520" y="69850"/>
                    <a:pt x="2494280" y="106680"/>
                    <a:pt x="2499360" y="153670"/>
                  </a:cubicBezTo>
                  <a:cubicBezTo>
                    <a:pt x="2506980" y="214630"/>
                    <a:pt x="2288540" y="361950"/>
                    <a:pt x="2222500" y="396240"/>
                  </a:cubicBezTo>
                  <a:cubicBezTo>
                    <a:pt x="2193290" y="411480"/>
                    <a:pt x="2180590" y="411480"/>
                    <a:pt x="2150110" y="414020"/>
                  </a:cubicBezTo>
                  <a:cubicBezTo>
                    <a:pt x="2103120" y="417830"/>
                    <a:pt x="2045970" y="400050"/>
                    <a:pt x="1967230" y="394970"/>
                  </a:cubicBezTo>
                  <a:cubicBezTo>
                    <a:pt x="1827530" y="384810"/>
                    <a:pt x="1597660" y="377190"/>
                    <a:pt x="1383030" y="373380"/>
                  </a:cubicBezTo>
                  <a:cubicBezTo>
                    <a:pt x="1118870" y="368300"/>
                    <a:pt x="742950" y="367030"/>
                    <a:pt x="501650" y="373380"/>
                  </a:cubicBezTo>
                  <a:cubicBezTo>
                    <a:pt x="331470" y="378460"/>
                    <a:pt x="142240" y="463550"/>
                    <a:pt x="68580" y="397510"/>
                  </a:cubicBezTo>
                  <a:cubicBezTo>
                    <a:pt x="0" y="336550"/>
                    <a:pt x="44450" y="26670"/>
                    <a:pt x="44450" y="2667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0">
            <a:off x="8935402" y="7433310"/>
            <a:ext cx="1510665" cy="371475"/>
            <a:chOff x="0" y="0"/>
            <a:chExt cx="2014220" cy="495300"/>
          </a:xfrm>
        </p:grpSpPr>
        <p:sp>
          <p:nvSpPr>
            <p:cNvPr id="39" name="Freeform 39"/>
            <p:cNvSpPr/>
            <p:nvPr/>
          </p:nvSpPr>
          <p:spPr>
            <a:xfrm>
              <a:off x="2540" y="33020"/>
              <a:ext cx="1997710" cy="496570"/>
            </a:xfrm>
            <a:custGeom>
              <a:avLst/>
              <a:gdLst/>
              <a:ahLst/>
              <a:cxnLst/>
              <a:rect l="l" t="t" r="r" b="b"/>
              <a:pathLst>
                <a:path w="1997710" h="496570">
                  <a:moveTo>
                    <a:pt x="48260" y="40640"/>
                  </a:moveTo>
                  <a:cubicBezTo>
                    <a:pt x="758190" y="11430"/>
                    <a:pt x="1544320" y="0"/>
                    <a:pt x="1781810" y="17780"/>
                  </a:cubicBezTo>
                  <a:cubicBezTo>
                    <a:pt x="1869440" y="25400"/>
                    <a:pt x="1935480" y="6350"/>
                    <a:pt x="1960880" y="45720"/>
                  </a:cubicBezTo>
                  <a:cubicBezTo>
                    <a:pt x="1997710" y="102870"/>
                    <a:pt x="1916430" y="370840"/>
                    <a:pt x="1866900" y="401320"/>
                  </a:cubicBezTo>
                  <a:cubicBezTo>
                    <a:pt x="1842770" y="416560"/>
                    <a:pt x="1826260" y="389890"/>
                    <a:pt x="1781810" y="386080"/>
                  </a:cubicBezTo>
                  <a:cubicBezTo>
                    <a:pt x="1623060" y="372110"/>
                    <a:pt x="991870" y="379730"/>
                    <a:pt x="678180" y="386080"/>
                  </a:cubicBezTo>
                  <a:cubicBezTo>
                    <a:pt x="447040" y="391160"/>
                    <a:pt x="167640" y="496570"/>
                    <a:pt x="73660" y="411480"/>
                  </a:cubicBezTo>
                  <a:cubicBezTo>
                    <a:pt x="0" y="344170"/>
                    <a:pt x="48260" y="40640"/>
                    <a:pt x="48260" y="4064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 rot="0">
            <a:off x="5685472" y="8047672"/>
            <a:ext cx="2571750" cy="384810"/>
            <a:chOff x="0" y="0"/>
            <a:chExt cx="3429000" cy="513080"/>
          </a:xfrm>
        </p:grpSpPr>
        <p:sp>
          <p:nvSpPr>
            <p:cNvPr id="41" name="Freeform 41"/>
            <p:cNvSpPr/>
            <p:nvPr/>
          </p:nvSpPr>
          <p:spPr>
            <a:xfrm>
              <a:off x="-5080" y="0"/>
              <a:ext cx="3394710" cy="506730"/>
            </a:xfrm>
            <a:custGeom>
              <a:avLst/>
              <a:gdLst/>
              <a:ahLst/>
              <a:cxnLst/>
              <a:rect l="l" t="t" r="r" b="b"/>
              <a:pathLst>
                <a:path w="3394710" h="506730">
                  <a:moveTo>
                    <a:pt x="87630" y="72390"/>
                  </a:moveTo>
                  <a:cubicBezTo>
                    <a:pt x="614680" y="91440"/>
                    <a:pt x="722630" y="62230"/>
                    <a:pt x="935990" y="52070"/>
                  </a:cubicBezTo>
                  <a:cubicBezTo>
                    <a:pt x="1383030" y="33020"/>
                    <a:pt x="2611120" y="0"/>
                    <a:pt x="3018790" y="50800"/>
                  </a:cubicBezTo>
                  <a:cubicBezTo>
                    <a:pt x="3191510" y="72390"/>
                    <a:pt x="3370580" y="87630"/>
                    <a:pt x="3383280" y="142240"/>
                  </a:cubicBezTo>
                  <a:cubicBezTo>
                    <a:pt x="3394710" y="195580"/>
                    <a:pt x="3097530" y="321310"/>
                    <a:pt x="3094990" y="370840"/>
                  </a:cubicBezTo>
                  <a:cubicBezTo>
                    <a:pt x="3093720" y="392430"/>
                    <a:pt x="3148330" y="405130"/>
                    <a:pt x="3141980" y="419100"/>
                  </a:cubicBezTo>
                  <a:cubicBezTo>
                    <a:pt x="3111500" y="492760"/>
                    <a:pt x="1447800" y="415290"/>
                    <a:pt x="1090930" y="419100"/>
                  </a:cubicBezTo>
                  <a:cubicBezTo>
                    <a:pt x="965200" y="420370"/>
                    <a:pt x="932180" y="419100"/>
                    <a:pt x="836930" y="424180"/>
                  </a:cubicBezTo>
                  <a:cubicBezTo>
                    <a:pt x="712470" y="431800"/>
                    <a:pt x="547370" y="458470"/>
                    <a:pt x="411480" y="461010"/>
                  </a:cubicBezTo>
                  <a:cubicBezTo>
                    <a:pt x="288290" y="463550"/>
                    <a:pt x="111760" y="506730"/>
                    <a:pt x="55880" y="443230"/>
                  </a:cubicBezTo>
                  <a:cubicBezTo>
                    <a:pt x="0" y="379730"/>
                    <a:pt x="87630" y="72390"/>
                    <a:pt x="87630" y="7239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 rot="0">
            <a:off x="12208193" y="8564880"/>
            <a:ext cx="1949767" cy="387668"/>
            <a:chOff x="0" y="0"/>
            <a:chExt cx="2599690" cy="516890"/>
          </a:xfrm>
        </p:grpSpPr>
        <p:sp>
          <p:nvSpPr>
            <p:cNvPr id="43" name="Freeform 43"/>
            <p:cNvSpPr/>
            <p:nvPr/>
          </p:nvSpPr>
          <p:spPr>
            <a:xfrm>
              <a:off x="-24130" y="43180"/>
              <a:ext cx="2579370" cy="538480"/>
            </a:xfrm>
            <a:custGeom>
              <a:avLst/>
              <a:gdLst/>
              <a:ahLst/>
              <a:cxnLst/>
              <a:rect l="l" t="t" r="r" b="b"/>
              <a:pathLst>
                <a:path w="2579370" h="538480">
                  <a:moveTo>
                    <a:pt x="74930" y="50800"/>
                  </a:moveTo>
                  <a:cubicBezTo>
                    <a:pt x="1156970" y="44450"/>
                    <a:pt x="1291590" y="24130"/>
                    <a:pt x="1471930" y="17780"/>
                  </a:cubicBezTo>
                  <a:cubicBezTo>
                    <a:pt x="1680210" y="8890"/>
                    <a:pt x="1982470" y="1270"/>
                    <a:pt x="2141220" y="7620"/>
                  </a:cubicBezTo>
                  <a:cubicBezTo>
                    <a:pt x="2228850" y="10160"/>
                    <a:pt x="2278380" y="0"/>
                    <a:pt x="2344420" y="26670"/>
                  </a:cubicBezTo>
                  <a:cubicBezTo>
                    <a:pt x="2423160" y="58420"/>
                    <a:pt x="2579370" y="156210"/>
                    <a:pt x="2571750" y="207010"/>
                  </a:cubicBezTo>
                  <a:cubicBezTo>
                    <a:pt x="2564130" y="265430"/>
                    <a:pt x="2235200" y="311150"/>
                    <a:pt x="2231390" y="347980"/>
                  </a:cubicBezTo>
                  <a:cubicBezTo>
                    <a:pt x="2230120" y="364490"/>
                    <a:pt x="2303780" y="383540"/>
                    <a:pt x="2299970" y="391160"/>
                  </a:cubicBezTo>
                  <a:cubicBezTo>
                    <a:pt x="2296160" y="405130"/>
                    <a:pt x="2146300" y="378460"/>
                    <a:pt x="2051050" y="375920"/>
                  </a:cubicBezTo>
                  <a:cubicBezTo>
                    <a:pt x="1925320" y="372110"/>
                    <a:pt x="1774190" y="373380"/>
                    <a:pt x="1615440" y="379730"/>
                  </a:cubicBezTo>
                  <a:cubicBezTo>
                    <a:pt x="1419860" y="386080"/>
                    <a:pt x="1197610" y="411480"/>
                    <a:pt x="963930" y="419100"/>
                  </a:cubicBezTo>
                  <a:cubicBezTo>
                    <a:pt x="690880" y="426720"/>
                    <a:pt x="191770" y="538480"/>
                    <a:pt x="74930" y="421640"/>
                  </a:cubicBezTo>
                  <a:cubicBezTo>
                    <a:pt x="0" y="346710"/>
                    <a:pt x="74930" y="50800"/>
                    <a:pt x="74930" y="5080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 rot="0">
            <a:off x="12636818" y="3507105"/>
            <a:ext cx="2007870" cy="387668"/>
            <a:chOff x="0" y="0"/>
            <a:chExt cx="2677160" cy="516890"/>
          </a:xfrm>
        </p:grpSpPr>
        <p:sp>
          <p:nvSpPr>
            <p:cNvPr id="45" name="Freeform 45"/>
            <p:cNvSpPr/>
            <p:nvPr/>
          </p:nvSpPr>
          <p:spPr>
            <a:xfrm>
              <a:off x="-3810" y="35560"/>
              <a:ext cx="2637790" cy="521970"/>
            </a:xfrm>
            <a:custGeom>
              <a:avLst/>
              <a:gdLst/>
              <a:ahLst/>
              <a:cxnLst/>
              <a:rect l="l" t="t" r="r" b="b"/>
              <a:pathLst>
                <a:path w="2637790" h="521970">
                  <a:moveTo>
                    <a:pt x="54610" y="59690"/>
                  </a:moveTo>
                  <a:cubicBezTo>
                    <a:pt x="1107440" y="3810"/>
                    <a:pt x="1922780" y="0"/>
                    <a:pt x="2188210" y="15240"/>
                  </a:cubicBezTo>
                  <a:cubicBezTo>
                    <a:pt x="2286000" y="21590"/>
                    <a:pt x="2322830" y="12700"/>
                    <a:pt x="2388870" y="39370"/>
                  </a:cubicBezTo>
                  <a:cubicBezTo>
                    <a:pt x="2470150" y="72390"/>
                    <a:pt x="2637790" y="173990"/>
                    <a:pt x="2630170" y="223520"/>
                  </a:cubicBezTo>
                  <a:cubicBezTo>
                    <a:pt x="2621280" y="279400"/>
                    <a:pt x="2297430" y="306070"/>
                    <a:pt x="2283460" y="347980"/>
                  </a:cubicBezTo>
                  <a:cubicBezTo>
                    <a:pt x="2277110" y="364490"/>
                    <a:pt x="2320290" y="388620"/>
                    <a:pt x="2315210" y="398780"/>
                  </a:cubicBezTo>
                  <a:cubicBezTo>
                    <a:pt x="2303780" y="416560"/>
                    <a:pt x="2212340" y="387350"/>
                    <a:pt x="2115820" y="383540"/>
                  </a:cubicBezTo>
                  <a:cubicBezTo>
                    <a:pt x="1865630" y="374650"/>
                    <a:pt x="1140460" y="372110"/>
                    <a:pt x="765810" y="384810"/>
                  </a:cubicBezTo>
                  <a:cubicBezTo>
                    <a:pt x="497840" y="393700"/>
                    <a:pt x="177800" y="521970"/>
                    <a:pt x="76200" y="430530"/>
                  </a:cubicBezTo>
                  <a:cubicBezTo>
                    <a:pt x="0" y="364490"/>
                    <a:pt x="54610" y="59690"/>
                    <a:pt x="54610" y="5969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1097280" y="4105275"/>
            <a:ext cx="13776960" cy="468630"/>
            <a:chOff x="0" y="0"/>
            <a:chExt cx="18369280" cy="624840"/>
          </a:xfrm>
        </p:grpSpPr>
        <p:sp>
          <p:nvSpPr>
            <p:cNvPr id="47" name="Freeform 47"/>
            <p:cNvSpPr/>
            <p:nvPr/>
          </p:nvSpPr>
          <p:spPr>
            <a:xfrm>
              <a:off x="30480" y="35560"/>
              <a:ext cx="18290540" cy="563880"/>
            </a:xfrm>
            <a:custGeom>
              <a:avLst/>
              <a:gdLst/>
              <a:ahLst/>
              <a:cxnLst/>
              <a:rect l="l" t="t" r="r" b="b"/>
              <a:pathLst>
                <a:path w="18290540" h="563880">
                  <a:moveTo>
                    <a:pt x="20320" y="166370"/>
                  </a:moveTo>
                  <a:cubicBezTo>
                    <a:pt x="544830" y="140970"/>
                    <a:pt x="603250" y="144780"/>
                    <a:pt x="806450" y="144780"/>
                  </a:cubicBezTo>
                  <a:cubicBezTo>
                    <a:pt x="1522730" y="143510"/>
                    <a:pt x="4898390" y="127000"/>
                    <a:pt x="5646420" y="144780"/>
                  </a:cubicBezTo>
                  <a:cubicBezTo>
                    <a:pt x="5871210" y="149860"/>
                    <a:pt x="5894070" y="161290"/>
                    <a:pt x="6085840" y="165100"/>
                  </a:cubicBezTo>
                  <a:cubicBezTo>
                    <a:pt x="6446520" y="173990"/>
                    <a:pt x="7242810" y="179070"/>
                    <a:pt x="7647940" y="166370"/>
                  </a:cubicBezTo>
                  <a:cubicBezTo>
                    <a:pt x="7905750" y="157480"/>
                    <a:pt x="8056880" y="132080"/>
                    <a:pt x="8279130" y="124460"/>
                  </a:cubicBezTo>
                  <a:cubicBezTo>
                    <a:pt x="8528050" y="116840"/>
                    <a:pt x="8818880" y="130810"/>
                    <a:pt x="9069070" y="123190"/>
                  </a:cubicBezTo>
                  <a:cubicBezTo>
                    <a:pt x="9293860" y="115570"/>
                    <a:pt x="9488170" y="91440"/>
                    <a:pt x="9712960" y="85090"/>
                  </a:cubicBezTo>
                  <a:cubicBezTo>
                    <a:pt x="9960610" y="76200"/>
                    <a:pt x="10321290" y="72390"/>
                    <a:pt x="10494010" y="80010"/>
                  </a:cubicBezTo>
                  <a:cubicBezTo>
                    <a:pt x="10580370" y="83820"/>
                    <a:pt x="10608310" y="93980"/>
                    <a:pt x="10687050" y="97790"/>
                  </a:cubicBezTo>
                  <a:cubicBezTo>
                    <a:pt x="10815320" y="104140"/>
                    <a:pt x="11040110" y="104140"/>
                    <a:pt x="11189970" y="101600"/>
                  </a:cubicBezTo>
                  <a:cubicBezTo>
                    <a:pt x="11310620" y="99060"/>
                    <a:pt x="11370310" y="87630"/>
                    <a:pt x="11516360" y="83820"/>
                  </a:cubicBezTo>
                  <a:cubicBezTo>
                    <a:pt x="11818620" y="74930"/>
                    <a:pt x="12545060" y="86360"/>
                    <a:pt x="12907010" y="80010"/>
                  </a:cubicBezTo>
                  <a:cubicBezTo>
                    <a:pt x="13136881" y="76200"/>
                    <a:pt x="13282931" y="72390"/>
                    <a:pt x="13473431" y="62230"/>
                  </a:cubicBezTo>
                  <a:cubicBezTo>
                    <a:pt x="13669009" y="52070"/>
                    <a:pt x="13797281" y="30480"/>
                    <a:pt x="14063981" y="21590"/>
                  </a:cubicBezTo>
                  <a:cubicBezTo>
                    <a:pt x="14624050" y="1270"/>
                    <a:pt x="16117570" y="0"/>
                    <a:pt x="16664940" y="15240"/>
                  </a:cubicBezTo>
                  <a:cubicBezTo>
                    <a:pt x="16917670" y="22860"/>
                    <a:pt x="17035781" y="34290"/>
                    <a:pt x="17217390" y="48260"/>
                  </a:cubicBezTo>
                  <a:cubicBezTo>
                    <a:pt x="17396459" y="62230"/>
                    <a:pt x="17581881" y="91440"/>
                    <a:pt x="17745709" y="100330"/>
                  </a:cubicBezTo>
                  <a:cubicBezTo>
                    <a:pt x="17889220" y="109220"/>
                    <a:pt x="18068290" y="86360"/>
                    <a:pt x="18149570" y="106680"/>
                  </a:cubicBezTo>
                  <a:cubicBezTo>
                    <a:pt x="18186400" y="116840"/>
                    <a:pt x="18207990" y="133350"/>
                    <a:pt x="18227040" y="147320"/>
                  </a:cubicBezTo>
                  <a:cubicBezTo>
                    <a:pt x="18241009" y="158750"/>
                    <a:pt x="18247359" y="166370"/>
                    <a:pt x="18256250" y="181610"/>
                  </a:cubicBezTo>
                  <a:cubicBezTo>
                    <a:pt x="18268950" y="201930"/>
                    <a:pt x="18284190" y="234950"/>
                    <a:pt x="18288000" y="262890"/>
                  </a:cubicBezTo>
                  <a:cubicBezTo>
                    <a:pt x="18290540" y="292100"/>
                    <a:pt x="18286731" y="323850"/>
                    <a:pt x="18276570" y="350520"/>
                  </a:cubicBezTo>
                  <a:cubicBezTo>
                    <a:pt x="18266409" y="377190"/>
                    <a:pt x="18243550" y="406400"/>
                    <a:pt x="18227040" y="422910"/>
                  </a:cubicBezTo>
                  <a:cubicBezTo>
                    <a:pt x="18214340" y="435610"/>
                    <a:pt x="18207990" y="439420"/>
                    <a:pt x="18190209" y="448310"/>
                  </a:cubicBezTo>
                  <a:cubicBezTo>
                    <a:pt x="18152109" y="467360"/>
                    <a:pt x="18055590" y="534670"/>
                    <a:pt x="18000981" y="513080"/>
                  </a:cubicBezTo>
                  <a:cubicBezTo>
                    <a:pt x="17928590" y="483870"/>
                    <a:pt x="17801590" y="255270"/>
                    <a:pt x="17830800" y="186690"/>
                  </a:cubicBezTo>
                  <a:cubicBezTo>
                    <a:pt x="17854931" y="127000"/>
                    <a:pt x="18051781" y="106680"/>
                    <a:pt x="18105120" y="101600"/>
                  </a:cubicBezTo>
                  <a:cubicBezTo>
                    <a:pt x="18125440" y="99060"/>
                    <a:pt x="18133059" y="101600"/>
                    <a:pt x="18149570" y="106680"/>
                  </a:cubicBezTo>
                  <a:cubicBezTo>
                    <a:pt x="18172431" y="114300"/>
                    <a:pt x="18207990" y="133350"/>
                    <a:pt x="18227040" y="147320"/>
                  </a:cubicBezTo>
                  <a:cubicBezTo>
                    <a:pt x="18241009" y="158750"/>
                    <a:pt x="18247359" y="166370"/>
                    <a:pt x="18256250" y="181610"/>
                  </a:cubicBezTo>
                  <a:cubicBezTo>
                    <a:pt x="18268950" y="201930"/>
                    <a:pt x="18282920" y="240030"/>
                    <a:pt x="18288000" y="262890"/>
                  </a:cubicBezTo>
                  <a:cubicBezTo>
                    <a:pt x="18290540" y="280670"/>
                    <a:pt x="18290540" y="290830"/>
                    <a:pt x="18288000" y="307340"/>
                  </a:cubicBezTo>
                  <a:cubicBezTo>
                    <a:pt x="18282920" y="331470"/>
                    <a:pt x="18268950" y="369570"/>
                    <a:pt x="18256250" y="389890"/>
                  </a:cubicBezTo>
                  <a:cubicBezTo>
                    <a:pt x="18247359" y="405130"/>
                    <a:pt x="18238470" y="414020"/>
                    <a:pt x="18227040" y="422910"/>
                  </a:cubicBezTo>
                  <a:cubicBezTo>
                    <a:pt x="18215609" y="433070"/>
                    <a:pt x="18205450" y="441960"/>
                    <a:pt x="18190209" y="448310"/>
                  </a:cubicBezTo>
                  <a:cubicBezTo>
                    <a:pt x="18168620" y="458470"/>
                    <a:pt x="18143220" y="464820"/>
                    <a:pt x="18105120" y="469900"/>
                  </a:cubicBezTo>
                  <a:cubicBezTo>
                    <a:pt x="18026381" y="478790"/>
                    <a:pt x="17882870" y="476250"/>
                    <a:pt x="17741900" y="468630"/>
                  </a:cubicBezTo>
                  <a:cubicBezTo>
                    <a:pt x="17541240" y="459740"/>
                    <a:pt x="17241520" y="415290"/>
                    <a:pt x="17019270" y="401320"/>
                  </a:cubicBezTo>
                  <a:cubicBezTo>
                    <a:pt x="16828770" y="388620"/>
                    <a:pt x="16720820" y="387350"/>
                    <a:pt x="16487140" y="383540"/>
                  </a:cubicBezTo>
                  <a:cubicBezTo>
                    <a:pt x="16037559" y="375920"/>
                    <a:pt x="14980920" y="378460"/>
                    <a:pt x="14509750" y="383540"/>
                  </a:cubicBezTo>
                  <a:cubicBezTo>
                    <a:pt x="14249400" y="387350"/>
                    <a:pt x="14084300" y="387350"/>
                    <a:pt x="13901420" y="396240"/>
                  </a:cubicBezTo>
                  <a:cubicBezTo>
                    <a:pt x="13749020" y="403860"/>
                    <a:pt x="13633450" y="421640"/>
                    <a:pt x="13483590" y="430530"/>
                  </a:cubicBezTo>
                  <a:cubicBezTo>
                    <a:pt x="13307059" y="440690"/>
                    <a:pt x="13134340" y="444500"/>
                    <a:pt x="12907010" y="448310"/>
                  </a:cubicBezTo>
                  <a:cubicBezTo>
                    <a:pt x="12574270" y="453390"/>
                    <a:pt x="12026900" y="444500"/>
                    <a:pt x="11684000" y="449580"/>
                  </a:cubicBezTo>
                  <a:cubicBezTo>
                    <a:pt x="11433810" y="453390"/>
                    <a:pt x="11242040" y="469900"/>
                    <a:pt x="11036300" y="469900"/>
                  </a:cubicBezTo>
                  <a:cubicBezTo>
                    <a:pt x="10847070" y="468630"/>
                    <a:pt x="10690860" y="450850"/>
                    <a:pt x="10494010" y="448310"/>
                  </a:cubicBezTo>
                  <a:cubicBezTo>
                    <a:pt x="10260330" y="444500"/>
                    <a:pt x="9973310" y="444500"/>
                    <a:pt x="9726930" y="452120"/>
                  </a:cubicBezTo>
                  <a:cubicBezTo>
                    <a:pt x="9499600" y="459740"/>
                    <a:pt x="9307830" y="482600"/>
                    <a:pt x="9069070" y="491490"/>
                  </a:cubicBezTo>
                  <a:cubicBezTo>
                    <a:pt x="8780780" y="500380"/>
                    <a:pt x="8380730" y="488950"/>
                    <a:pt x="8120380" y="500380"/>
                  </a:cubicBezTo>
                  <a:cubicBezTo>
                    <a:pt x="7934960" y="506730"/>
                    <a:pt x="7851140" y="527050"/>
                    <a:pt x="7647940" y="534670"/>
                  </a:cubicBezTo>
                  <a:cubicBezTo>
                    <a:pt x="7278370" y="547370"/>
                    <a:pt x="6442710" y="542290"/>
                    <a:pt x="6082030" y="533400"/>
                  </a:cubicBezTo>
                  <a:cubicBezTo>
                    <a:pt x="5891530" y="529590"/>
                    <a:pt x="5871210" y="518160"/>
                    <a:pt x="5646420" y="513080"/>
                  </a:cubicBezTo>
                  <a:cubicBezTo>
                    <a:pt x="4883150" y="494030"/>
                    <a:pt x="1360170" y="505460"/>
                    <a:pt x="613410" y="513080"/>
                  </a:cubicBezTo>
                  <a:cubicBezTo>
                    <a:pt x="398780" y="515620"/>
                    <a:pt x="303530" y="514350"/>
                    <a:pt x="199390" y="520700"/>
                  </a:cubicBezTo>
                  <a:cubicBezTo>
                    <a:pt x="138430" y="525780"/>
                    <a:pt x="83820" y="563880"/>
                    <a:pt x="52070" y="537210"/>
                  </a:cubicBezTo>
                  <a:cubicBezTo>
                    <a:pt x="0" y="494030"/>
                    <a:pt x="20320" y="166370"/>
                    <a:pt x="20320" y="16637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1092518" y="4735830"/>
            <a:ext cx="10009822" cy="498157"/>
            <a:chOff x="0" y="0"/>
            <a:chExt cx="13346430" cy="664210"/>
          </a:xfrm>
        </p:grpSpPr>
        <p:sp>
          <p:nvSpPr>
            <p:cNvPr id="49" name="Freeform 49"/>
            <p:cNvSpPr/>
            <p:nvPr/>
          </p:nvSpPr>
          <p:spPr>
            <a:xfrm>
              <a:off x="-26670" y="38100"/>
              <a:ext cx="13323570" cy="599440"/>
            </a:xfrm>
            <a:custGeom>
              <a:avLst/>
              <a:gdLst/>
              <a:ahLst/>
              <a:cxnLst/>
              <a:rect l="l" t="t" r="r" b="b"/>
              <a:pathLst>
                <a:path w="13323570" h="599440">
                  <a:moveTo>
                    <a:pt x="77470" y="97790"/>
                  </a:moveTo>
                  <a:cubicBezTo>
                    <a:pt x="1238250" y="95250"/>
                    <a:pt x="1275080" y="93980"/>
                    <a:pt x="1383030" y="86360"/>
                  </a:cubicBezTo>
                  <a:cubicBezTo>
                    <a:pt x="1563370" y="73660"/>
                    <a:pt x="1849120" y="27940"/>
                    <a:pt x="2101850" y="13970"/>
                  </a:cubicBezTo>
                  <a:cubicBezTo>
                    <a:pt x="2383790" y="0"/>
                    <a:pt x="2712720" y="5080"/>
                    <a:pt x="2995930" y="12700"/>
                  </a:cubicBezTo>
                  <a:cubicBezTo>
                    <a:pt x="3252470" y="19050"/>
                    <a:pt x="3512820" y="44450"/>
                    <a:pt x="3731260" y="52070"/>
                  </a:cubicBezTo>
                  <a:cubicBezTo>
                    <a:pt x="3906520" y="57150"/>
                    <a:pt x="4017010" y="49530"/>
                    <a:pt x="4207510" y="54610"/>
                  </a:cubicBezTo>
                  <a:cubicBezTo>
                    <a:pt x="4489450" y="64770"/>
                    <a:pt x="4904740" y="101600"/>
                    <a:pt x="5264150" y="115570"/>
                  </a:cubicBezTo>
                  <a:cubicBezTo>
                    <a:pt x="5636260" y="130810"/>
                    <a:pt x="6153150" y="123190"/>
                    <a:pt x="6399530" y="140970"/>
                  </a:cubicBezTo>
                  <a:cubicBezTo>
                    <a:pt x="6520180" y="149860"/>
                    <a:pt x="6564630" y="163830"/>
                    <a:pt x="6668770" y="172720"/>
                  </a:cubicBezTo>
                  <a:cubicBezTo>
                    <a:pt x="6808470" y="185420"/>
                    <a:pt x="6955790" y="195580"/>
                    <a:pt x="7166610" y="201930"/>
                  </a:cubicBezTo>
                  <a:cubicBezTo>
                    <a:pt x="7533640" y="213360"/>
                    <a:pt x="8313420" y="212090"/>
                    <a:pt x="8670290" y="205740"/>
                  </a:cubicBezTo>
                  <a:cubicBezTo>
                    <a:pt x="8869680" y="201930"/>
                    <a:pt x="8948420" y="191770"/>
                    <a:pt x="9135110" y="187960"/>
                  </a:cubicBezTo>
                  <a:cubicBezTo>
                    <a:pt x="9420860" y="182880"/>
                    <a:pt x="9799320" y="195580"/>
                    <a:pt x="10219690" y="184150"/>
                  </a:cubicBezTo>
                  <a:cubicBezTo>
                    <a:pt x="10807700" y="168910"/>
                    <a:pt x="11842750" y="110490"/>
                    <a:pt x="12329160" y="81280"/>
                  </a:cubicBezTo>
                  <a:cubicBezTo>
                    <a:pt x="12588240" y="66040"/>
                    <a:pt x="12762231" y="38100"/>
                    <a:pt x="12923520" y="39370"/>
                  </a:cubicBezTo>
                  <a:cubicBezTo>
                    <a:pt x="13034011" y="40640"/>
                    <a:pt x="13131800" y="39370"/>
                    <a:pt x="13202920" y="64770"/>
                  </a:cubicBezTo>
                  <a:cubicBezTo>
                    <a:pt x="13253720" y="83820"/>
                    <a:pt x="13322300" y="114300"/>
                    <a:pt x="13322300" y="149860"/>
                  </a:cubicBezTo>
                  <a:cubicBezTo>
                    <a:pt x="13323570" y="205740"/>
                    <a:pt x="13027660" y="331470"/>
                    <a:pt x="13028931" y="372110"/>
                  </a:cubicBezTo>
                  <a:cubicBezTo>
                    <a:pt x="13028931" y="387350"/>
                    <a:pt x="13079731" y="393700"/>
                    <a:pt x="13075920" y="403860"/>
                  </a:cubicBezTo>
                  <a:cubicBezTo>
                    <a:pt x="13055600" y="477520"/>
                    <a:pt x="10944860" y="532130"/>
                    <a:pt x="10220960" y="552450"/>
                  </a:cubicBezTo>
                  <a:cubicBezTo>
                    <a:pt x="9775190" y="565150"/>
                    <a:pt x="9429750" y="551180"/>
                    <a:pt x="9142730" y="556260"/>
                  </a:cubicBezTo>
                  <a:cubicBezTo>
                    <a:pt x="8953500" y="560070"/>
                    <a:pt x="8863330" y="570230"/>
                    <a:pt x="8670290" y="574040"/>
                  </a:cubicBezTo>
                  <a:cubicBezTo>
                    <a:pt x="8370570" y="580390"/>
                    <a:pt x="7792720" y="575310"/>
                    <a:pt x="7517130" y="574040"/>
                  </a:cubicBezTo>
                  <a:cubicBezTo>
                    <a:pt x="7360920" y="572770"/>
                    <a:pt x="7285990" y="574040"/>
                    <a:pt x="7152640" y="570230"/>
                  </a:cubicBezTo>
                  <a:cubicBezTo>
                    <a:pt x="6991350" y="563880"/>
                    <a:pt x="6755130" y="551180"/>
                    <a:pt x="6616700" y="538480"/>
                  </a:cubicBezTo>
                  <a:cubicBezTo>
                    <a:pt x="6527800" y="529590"/>
                    <a:pt x="6488430" y="515620"/>
                    <a:pt x="6399530" y="509270"/>
                  </a:cubicBezTo>
                  <a:cubicBezTo>
                    <a:pt x="6257290" y="500380"/>
                    <a:pt x="6075680" y="511810"/>
                    <a:pt x="5840730" y="505460"/>
                  </a:cubicBezTo>
                  <a:cubicBezTo>
                    <a:pt x="5439410" y="494030"/>
                    <a:pt x="4592320" y="434340"/>
                    <a:pt x="4206240" y="422910"/>
                  </a:cubicBezTo>
                  <a:cubicBezTo>
                    <a:pt x="3994150" y="416560"/>
                    <a:pt x="3901440" y="424180"/>
                    <a:pt x="3713480" y="419100"/>
                  </a:cubicBezTo>
                  <a:cubicBezTo>
                    <a:pt x="3462020" y="412750"/>
                    <a:pt x="3126740" y="384810"/>
                    <a:pt x="2833370" y="381000"/>
                  </a:cubicBezTo>
                  <a:cubicBezTo>
                    <a:pt x="2540000" y="375920"/>
                    <a:pt x="2211070" y="374650"/>
                    <a:pt x="1954530" y="391160"/>
                  </a:cubicBezTo>
                  <a:cubicBezTo>
                    <a:pt x="1752600" y="403860"/>
                    <a:pt x="1569720" y="440690"/>
                    <a:pt x="1417320" y="453390"/>
                  </a:cubicBezTo>
                  <a:cubicBezTo>
                    <a:pt x="1304290" y="462280"/>
                    <a:pt x="1250950" y="463550"/>
                    <a:pt x="1122680" y="466090"/>
                  </a:cubicBezTo>
                  <a:cubicBezTo>
                    <a:pt x="881380" y="472440"/>
                    <a:pt x="208280" y="599440"/>
                    <a:pt x="77470" y="469900"/>
                  </a:cubicBezTo>
                  <a:cubicBezTo>
                    <a:pt x="0" y="392430"/>
                    <a:pt x="77470" y="97790"/>
                    <a:pt x="77470" y="9779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7" y="1813688"/>
            <a:ext cx="16372523" cy="4081902"/>
          </a:xfrm>
          <a:custGeom>
            <a:avLst/>
            <a:gdLst/>
            <a:ahLst/>
            <a:cxnLst/>
            <a:rect l="l" t="t" r="r" b="b"/>
            <a:pathLst>
              <a:path w="16372523" h="4081902">
                <a:moveTo>
                  <a:pt x="0" y="0"/>
                </a:moveTo>
                <a:lnTo>
                  <a:pt x="16372523" y="0"/>
                </a:lnTo>
                <a:lnTo>
                  <a:pt x="16372523" y="4081902"/>
                </a:lnTo>
                <a:lnTo>
                  <a:pt x="0" y="40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t="-127962" r="-17164" b="-18517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33" y="5895590"/>
            <a:ext cx="16056967" cy="2988437"/>
          </a:xfrm>
          <a:custGeom>
            <a:avLst/>
            <a:gdLst/>
            <a:ahLst/>
            <a:cxnLst/>
            <a:rect l="l" t="t" r="r" b="b"/>
            <a:pathLst>
              <a:path w="16056967" h="2988437">
                <a:moveTo>
                  <a:pt x="0" y="0"/>
                </a:moveTo>
                <a:lnTo>
                  <a:pt x="16056967" y="0"/>
                </a:lnTo>
                <a:lnTo>
                  <a:pt x="16056967" y="2988437"/>
                </a:lnTo>
                <a:lnTo>
                  <a:pt x="0" y="2988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28" t="-207735" r="-17557" b="-21849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完</a:t>
            </a: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/>
              </a:rPr>
              <a:t>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0280332" y="6013132"/>
            <a:ext cx="2133600" cy="400050"/>
            <a:chOff x="0" y="0"/>
            <a:chExt cx="2844800" cy="533400"/>
          </a:xfrm>
        </p:grpSpPr>
        <p:sp>
          <p:nvSpPr>
            <p:cNvPr id="14" name="Freeform 14"/>
            <p:cNvSpPr/>
            <p:nvPr/>
          </p:nvSpPr>
          <p:spPr>
            <a:xfrm>
              <a:off x="0" y="-40640"/>
              <a:ext cx="2867660" cy="590550"/>
            </a:xfrm>
            <a:custGeom>
              <a:avLst/>
              <a:gdLst/>
              <a:ahLst/>
              <a:cxnLst/>
              <a:rect l="l" t="t" r="r" b="b"/>
              <a:pathLst>
                <a:path w="2867660" h="590550">
                  <a:moveTo>
                    <a:pt x="107950" y="91440"/>
                  </a:moveTo>
                  <a:cubicBezTo>
                    <a:pt x="411480" y="130810"/>
                    <a:pt x="720090" y="147320"/>
                    <a:pt x="906780" y="152400"/>
                  </a:cubicBezTo>
                  <a:cubicBezTo>
                    <a:pt x="1054100" y="157480"/>
                    <a:pt x="1154430" y="158750"/>
                    <a:pt x="1303020" y="153670"/>
                  </a:cubicBezTo>
                  <a:cubicBezTo>
                    <a:pt x="1493520" y="148590"/>
                    <a:pt x="1724660" y="119380"/>
                    <a:pt x="1957070" y="111760"/>
                  </a:cubicBezTo>
                  <a:cubicBezTo>
                    <a:pt x="2218690" y="102870"/>
                    <a:pt x="2682240" y="0"/>
                    <a:pt x="2794000" y="111760"/>
                  </a:cubicBezTo>
                  <a:cubicBezTo>
                    <a:pt x="2867660" y="185420"/>
                    <a:pt x="2867660" y="405130"/>
                    <a:pt x="2794000" y="480060"/>
                  </a:cubicBezTo>
                  <a:cubicBezTo>
                    <a:pt x="2683510" y="590550"/>
                    <a:pt x="2147570" y="476250"/>
                    <a:pt x="1959610" y="480060"/>
                  </a:cubicBezTo>
                  <a:cubicBezTo>
                    <a:pt x="1863090" y="481330"/>
                    <a:pt x="1818640" y="480060"/>
                    <a:pt x="1741170" y="486410"/>
                  </a:cubicBezTo>
                  <a:cubicBezTo>
                    <a:pt x="1654810" y="494030"/>
                    <a:pt x="1564640" y="515620"/>
                    <a:pt x="1463040" y="521970"/>
                  </a:cubicBezTo>
                  <a:cubicBezTo>
                    <a:pt x="1338580" y="530860"/>
                    <a:pt x="1202690" y="525780"/>
                    <a:pt x="1050290" y="521970"/>
                  </a:cubicBezTo>
                  <a:cubicBezTo>
                    <a:pt x="858520" y="518160"/>
                    <a:pt x="586740" y="510540"/>
                    <a:pt x="403860" y="497840"/>
                  </a:cubicBezTo>
                  <a:cubicBezTo>
                    <a:pt x="269240" y="487680"/>
                    <a:pt x="101600" y="524510"/>
                    <a:pt x="50800" y="459740"/>
                  </a:cubicBezTo>
                  <a:cubicBezTo>
                    <a:pt x="0" y="392430"/>
                    <a:pt x="107950" y="91440"/>
                    <a:pt x="107950" y="9144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 rot="0">
            <a:off x="6313170" y="6690360"/>
            <a:ext cx="2328862" cy="449580"/>
            <a:chOff x="0" y="0"/>
            <a:chExt cx="3105150" cy="599440"/>
          </a:xfrm>
        </p:grpSpPr>
        <p:sp>
          <p:nvSpPr>
            <p:cNvPr id="16" name="Freeform 16"/>
            <p:cNvSpPr/>
            <p:nvPr/>
          </p:nvSpPr>
          <p:spPr>
            <a:xfrm>
              <a:off x="-2540" y="-3810"/>
              <a:ext cx="3114040" cy="594360"/>
            </a:xfrm>
            <a:custGeom>
              <a:avLst/>
              <a:gdLst/>
              <a:ahLst/>
              <a:cxnLst/>
              <a:rect l="l" t="t" r="r" b="b"/>
              <a:pathLst>
                <a:path w="3114040" h="594360">
                  <a:moveTo>
                    <a:pt x="91440" y="163830"/>
                  </a:moveTo>
                  <a:cubicBezTo>
                    <a:pt x="788670" y="194310"/>
                    <a:pt x="1791970" y="196850"/>
                    <a:pt x="2175510" y="184150"/>
                  </a:cubicBezTo>
                  <a:cubicBezTo>
                    <a:pt x="2363470" y="177800"/>
                    <a:pt x="2456180" y="175260"/>
                    <a:pt x="2597150" y="154940"/>
                  </a:cubicBezTo>
                  <a:cubicBezTo>
                    <a:pt x="2743200" y="133350"/>
                    <a:pt x="2960370" y="0"/>
                    <a:pt x="3034030" y="54610"/>
                  </a:cubicBezTo>
                  <a:cubicBezTo>
                    <a:pt x="3100070" y="105410"/>
                    <a:pt x="3114040" y="345440"/>
                    <a:pt x="3056890" y="422910"/>
                  </a:cubicBezTo>
                  <a:cubicBezTo>
                    <a:pt x="2998470" y="501650"/>
                    <a:pt x="2813050" y="492760"/>
                    <a:pt x="2677160" y="514350"/>
                  </a:cubicBezTo>
                  <a:cubicBezTo>
                    <a:pt x="2522220" y="538480"/>
                    <a:pt x="2393950" y="543560"/>
                    <a:pt x="2175510" y="552450"/>
                  </a:cubicBezTo>
                  <a:cubicBezTo>
                    <a:pt x="1762760" y="567690"/>
                    <a:pt x="751840" y="561340"/>
                    <a:pt x="391160" y="552450"/>
                  </a:cubicBezTo>
                  <a:cubicBezTo>
                    <a:pt x="233680" y="547370"/>
                    <a:pt x="105410" y="594360"/>
                    <a:pt x="53340" y="533400"/>
                  </a:cubicBezTo>
                  <a:cubicBezTo>
                    <a:pt x="0" y="469900"/>
                    <a:pt x="91440" y="163830"/>
                    <a:pt x="91440" y="16383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6262688" y="7471410"/>
            <a:ext cx="2473642" cy="396240"/>
            <a:chOff x="0" y="0"/>
            <a:chExt cx="3298190" cy="528320"/>
          </a:xfrm>
        </p:grpSpPr>
        <p:sp>
          <p:nvSpPr>
            <p:cNvPr id="18" name="Freeform 18"/>
            <p:cNvSpPr/>
            <p:nvPr/>
          </p:nvSpPr>
          <p:spPr>
            <a:xfrm>
              <a:off x="-17780" y="41910"/>
              <a:ext cx="3267710" cy="481330"/>
            </a:xfrm>
            <a:custGeom>
              <a:avLst/>
              <a:gdLst/>
              <a:ahLst/>
              <a:cxnLst/>
              <a:rect l="l" t="t" r="r" b="b"/>
              <a:pathLst>
                <a:path w="3267710" h="481330">
                  <a:moveTo>
                    <a:pt x="68580" y="22860"/>
                  </a:moveTo>
                  <a:cubicBezTo>
                    <a:pt x="805180" y="30480"/>
                    <a:pt x="891540" y="55880"/>
                    <a:pt x="1069340" y="64770"/>
                  </a:cubicBezTo>
                  <a:cubicBezTo>
                    <a:pt x="1386840" y="80010"/>
                    <a:pt x="2033270" y="72390"/>
                    <a:pt x="2399030" y="66040"/>
                  </a:cubicBezTo>
                  <a:cubicBezTo>
                    <a:pt x="2655570" y="62230"/>
                    <a:pt x="2954020" y="73660"/>
                    <a:pt x="3056890" y="44450"/>
                  </a:cubicBezTo>
                  <a:cubicBezTo>
                    <a:pt x="3091180" y="35560"/>
                    <a:pt x="3101340" y="0"/>
                    <a:pt x="3121660" y="8890"/>
                  </a:cubicBezTo>
                  <a:cubicBezTo>
                    <a:pt x="3164840" y="26670"/>
                    <a:pt x="3185160" y="351790"/>
                    <a:pt x="3220720" y="363220"/>
                  </a:cubicBezTo>
                  <a:cubicBezTo>
                    <a:pt x="3234690" y="367030"/>
                    <a:pt x="3267710" y="331470"/>
                    <a:pt x="3265170" y="327660"/>
                  </a:cubicBezTo>
                  <a:cubicBezTo>
                    <a:pt x="3260090" y="317500"/>
                    <a:pt x="3102610" y="393700"/>
                    <a:pt x="2988310" y="412750"/>
                  </a:cubicBezTo>
                  <a:cubicBezTo>
                    <a:pt x="2814320" y="441960"/>
                    <a:pt x="2574290" y="430530"/>
                    <a:pt x="2315210" y="434340"/>
                  </a:cubicBezTo>
                  <a:cubicBezTo>
                    <a:pt x="1960880" y="439420"/>
                    <a:pt x="1357630" y="448310"/>
                    <a:pt x="1054100" y="433070"/>
                  </a:cubicBezTo>
                  <a:cubicBezTo>
                    <a:pt x="883920" y="424180"/>
                    <a:pt x="800100" y="398780"/>
                    <a:pt x="654050" y="391160"/>
                  </a:cubicBezTo>
                  <a:cubicBezTo>
                    <a:pt x="477520" y="382270"/>
                    <a:pt x="154940" y="481330"/>
                    <a:pt x="68580" y="394970"/>
                  </a:cubicBezTo>
                  <a:cubicBezTo>
                    <a:pt x="0" y="326390"/>
                    <a:pt x="68580" y="22860"/>
                    <a:pt x="68580" y="228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2011680" y="8208645"/>
            <a:ext cx="2094548" cy="451485"/>
            <a:chOff x="0" y="0"/>
            <a:chExt cx="2792730" cy="601980"/>
          </a:xfrm>
        </p:grpSpPr>
        <p:sp>
          <p:nvSpPr>
            <p:cNvPr id="20" name="Freeform 20"/>
            <p:cNvSpPr/>
            <p:nvPr/>
          </p:nvSpPr>
          <p:spPr>
            <a:xfrm>
              <a:off x="29210" y="25400"/>
              <a:ext cx="2730500" cy="584200"/>
            </a:xfrm>
            <a:custGeom>
              <a:avLst/>
              <a:gdLst/>
              <a:ahLst/>
              <a:cxnLst/>
              <a:rect l="l" t="t" r="r" b="b"/>
              <a:pathLst>
                <a:path w="2730500" h="584200">
                  <a:moveTo>
                    <a:pt x="21590" y="156210"/>
                  </a:moveTo>
                  <a:cubicBezTo>
                    <a:pt x="494030" y="110490"/>
                    <a:pt x="538480" y="118110"/>
                    <a:pt x="629920" y="111760"/>
                  </a:cubicBezTo>
                  <a:cubicBezTo>
                    <a:pt x="787400" y="101600"/>
                    <a:pt x="1113790" y="44450"/>
                    <a:pt x="1270000" y="33020"/>
                  </a:cubicBezTo>
                  <a:cubicBezTo>
                    <a:pt x="1360170" y="25400"/>
                    <a:pt x="1388110" y="27940"/>
                    <a:pt x="1484630" y="26670"/>
                  </a:cubicBezTo>
                  <a:cubicBezTo>
                    <a:pt x="1685290" y="24130"/>
                    <a:pt x="2185670" y="0"/>
                    <a:pt x="2409190" y="25400"/>
                  </a:cubicBezTo>
                  <a:cubicBezTo>
                    <a:pt x="2538730" y="40640"/>
                    <a:pt x="2696210" y="44450"/>
                    <a:pt x="2712720" y="96520"/>
                  </a:cubicBezTo>
                  <a:cubicBezTo>
                    <a:pt x="2730500" y="152400"/>
                    <a:pt x="2453640" y="325120"/>
                    <a:pt x="2463800" y="367030"/>
                  </a:cubicBezTo>
                  <a:cubicBezTo>
                    <a:pt x="2467610" y="386080"/>
                    <a:pt x="2533650" y="387350"/>
                    <a:pt x="2532380" y="393700"/>
                  </a:cubicBezTo>
                  <a:cubicBezTo>
                    <a:pt x="2527300" y="422910"/>
                    <a:pt x="1704340" y="374650"/>
                    <a:pt x="1372870" y="396240"/>
                  </a:cubicBezTo>
                  <a:cubicBezTo>
                    <a:pt x="1122680" y="412750"/>
                    <a:pt x="881380" y="469900"/>
                    <a:pt x="716280" y="480060"/>
                  </a:cubicBezTo>
                  <a:cubicBezTo>
                    <a:pt x="615950" y="486410"/>
                    <a:pt x="565150" y="476250"/>
                    <a:pt x="473710" y="481330"/>
                  </a:cubicBezTo>
                  <a:cubicBezTo>
                    <a:pt x="356870" y="488950"/>
                    <a:pt x="144780" y="584200"/>
                    <a:pt x="71120" y="525780"/>
                  </a:cubicBezTo>
                  <a:cubicBezTo>
                    <a:pt x="0" y="469900"/>
                    <a:pt x="21590" y="156210"/>
                    <a:pt x="21590" y="15621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1342370" y="1866900"/>
            <a:ext cx="5861685" cy="373380"/>
            <a:chOff x="0" y="0"/>
            <a:chExt cx="7815580" cy="497840"/>
          </a:xfrm>
        </p:grpSpPr>
        <p:sp>
          <p:nvSpPr>
            <p:cNvPr id="22" name="Freeform 22"/>
            <p:cNvSpPr/>
            <p:nvPr/>
          </p:nvSpPr>
          <p:spPr>
            <a:xfrm>
              <a:off x="-39370" y="-24130"/>
              <a:ext cx="7811770" cy="715010"/>
            </a:xfrm>
            <a:custGeom>
              <a:avLst/>
              <a:gdLst/>
              <a:ahLst/>
              <a:cxnLst/>
              <a:rect l="l" t="t" r="r" b="b"/>
              <a:pathLst>
                <a:path w="7811770" h="715010">
                  <a:moveTo>
                    <a:pt x="90170" y="99060"/>
                  </a:moveTo>
                  <a:cubicBezTo>
                    <a:pt x="3032760" y="93980"/>
                    <a:pt x="3050540" y="81280"/>
                    <a:pt x="3299460" y="76200"/>
                  </a:cubicBezTo>
                  <a:cubicBezTo>
                    <a:pt x="4030980" y="58420"/>
                    <a:pt x="7599680" y="0"/>
                    <a:pt x="7616190" y="74930"/>
                  </a:cubicBezTo>
                  <a:cubicBezTo>
                    <a:pt x="7618730" y="86360"/>
                    <a:pt x="7529830" y="91440"/>
                    <a:pt x="7527290" y="113030"/>
                  </a:cubicBezTo>
                  <a:cubicBezTo>
                    <a:pt x="7519670" y="157480"/>
                    <a:pt x="7811770" y="299720"/>
                    <a:pt x="7804150" y="356870"/>
                  </a:cubicBezTo>
                  <a:cubicBezTo>
                    <a:pt x="7797800" y="398780"/>
                    <a:pt x="7724140" y="419100"/>
                    <a:pt x="7616190" y="443230"/>
                  </a:cubicBezTo>
                  <a:cubicBezTo>
                    <a:pt x="7123430" y="551180"/>
                    <a:pt x="4034790" y="426720"/>
                    <a:pt x="3303270" y="444500"/>
                  </a:cubicBezTo>
                  <a:cubicBezTo>
                    <a:pt x="3051810" y="449580"/>
                    <a:pt x="3034030" y="461010"/>
                    <a:pt x="2799080" y="467360"/>
                  </a:cubicBezTo>
                  <a:cubicBezTo>
                    <a:pt x="2254250" y="480060"/>
                    <a:pt x="334010" y="715010"/>
                    <a:pt x="90170" y="471170"/>
                  </a:cubicBezTo>
                  <a:cubicBezTo>
                    <a:pt x="0" y="381000"/>
                    <a:pt x="90170" y="99060"/>
                    <a:pt x="90170" y="990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1109007" y="4541520"/>
            <a:ext cx="6225540" cy="474345"/>
            <a:chOff x="0" y="0"/>
            <a:chExt cx="8300720" cy="632460"/>
          </a:xfrm>
        </p:grpSpPr>
        <p:sp>
          <p:nvSpPr>
            <p:cNvPr id="24" name="Freeform 24"/>
            <p:cNvSpPr/>
            <p:nvPr/>
          </p:nvSpPr>
          <p:spPr>
            <a:xfrm>
              <a:off x="5080" y="13970"/>
              <a:ext cx="8260080" cy="591820"/>
            </a:xfrm>
            <a:custGeom>
              <a:avLst/>
              <a:gdLst/>
              <a:ahLst/>
              <a:cxnLst/>
              <a:rect l="l" t="t" r="r" b="b"/>
              <a:pathLst>
                <a:path w="8260080" h="591820">
                  <a:moveTo>
                    <a:pt x="93980" y="128270"/>
                  </a:moveTo>
                  <a:cubicBezTo>
                    <a:pt x="720090" y="180340"/>
                    <a:pt x="1005840" y="166370"/>
                    <a:pt x="1158240" y="175260"/>
                  </a:cubicBezTo>
                  <a:cubicBezTo>
                    <a:pt x="1245870" y="179070"/>
                    <a:pt x="1254760" y="190500"/>
                    <a:pt x="1362710" y="196850"/>
                  </a:cubicBezTo>
                  <a:cubicBezTo>
                    <a:pt x="1781810" y="219710"/>
                    <a:pt x="3677920" y="223520"/>
                    <a:pt x="4423410" y="198120"/>
                  </a:cubicBezTo>
                  <a:cubicBezTo>
                    <a:pt x="4853940" y="184150"/>
                    <a:pt x="5114290" y="140970"/>
                    <a:pt x="5438140" y="129540"/>
                  </a:cubicBezTo>
                  <a:cubicBezTo>
                    <a:pt x="5735320" y="118110"/>
                    <a:pt x="5958840" y="135890"/>
                    <a:pt x="6294120" y="127000"/>
                  </a:cubicBezTo>
                  <a:cubicBezTo>
                    <a:pt x="6772910" y="114300"/>
                    <a:pt x="7747000" y="0"/>
                    <a:pt x="8041640" y="36830"/>
                  </a:cubicBezTo>
                  <a:cubicBezTo>
                    <a:pt x="8144510" y="49530"/>
                    <a:pt x="8232140" y="58420"/>
                    <a:pt x="8244840" y="100330"/>
                  </a:cubicBezTo>
                  <a:cubicBezTo>
                    <a:pt x="8260080" y="156210"/>
                    <a:pt x="8059420" y="326390"/>
                    <a:pt x="8002270" y="378460"/>
                  </a:cubicBezTo>
                  <a:cubicBezTo>
                    <a:pt x="7974330" y="401320"/>
                    <a:pt x="7974330" y="411480"/>
                    <a:pt x="7936230" y="422910"/>
                  </a:cubicBezTo>
                  <a:cubicBezTo>
                    <a:pt x="7802880" y="467360"/>
                    <a:pt x="7218680" y="436880"/>
                    <a:pt x="6939280" y="452120"/>
                  </a:cubicBezTo>
                  <a:cubicBezTo>
                    <a:pt x="6736080" y="463550"/>
                    <a:pt x="6614160" y="486410"/>
                    <a:pt x="6410960" y="495300"/>
                  </a:cubicBezTo>
                  <a:cubicBezTo>
                    <a:pt x="6139180" y="506730"/>
                    <a:pt x="5774690" y="486410"/>
                    <a:pt x="5449570" y="496570"/>
                  </a:cubicBezTo>
                  <a:cubicBezTo>
                    <a:pt x="5113020" y="509270"/>
                    <a:pt x="4857750" y="552450"/>
                    <a:pt x="4423410" y="566420"/>
                  </a:cubicBezTo>
                  <a:cubicBezTo>
                    <a:pt x="3674110" y="591820"/>
                    <a:pt x="1798320" y="585470"/>
                    <a:pt x="1350010" y="565150"/>
                  </a:cubicBezTo>
                  <a:cubicBezTo>
                    <a:pt x="1224280" y="558800"/>
                    <a:pt x="1206500" y="547370"/>
                    <a:pt x="1108710" y="542290"/>
                  </a:cubicBezTo>
                  <a:cubicBezTo>
                    <a:pt x="953770" y="535940"/>
                    <a:pt x="669290" y="544830"/>
                    <a:pt x="511810" y="538480"/>
                  </a:cubicBezTo>
                  <a:cubicBezTo>
                    <a:pt x="407670" y="534670"/>
                    <a:pt x="334010" y="528320"/>
                    <a:pt x="251460" y="520700"/>
                  </a:cubicBezTo>
                  <a:cubicBezTo>
                    <a:pt x="179070" y="514350"/>
                    <a:pt x="80010" y="541020"/>
                    <a:pt x="45720" y="496570"/>
                  </a:cubicBezTo>
                  <a:cubicBezTo>
                    <a:pt x="0" y="438150"/>
                    <a:pt x="93980" y="128270"/>
                    <a:pt x="93980" y="12827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105852" y="5273992"/>
            <a:ext cx="7828597" cy="476250"/>
            <a:chOff x="0" y="0"/>
            <a:chExt cx="10438130" cy="635000"/>
          </a:xfrm>
        </p:grpSpPr>
        <p:sp>
          <p:nvSpPr>
            <p:cNvPr id="26" name="Freeform 26"/>
            <p:cNvSpPr/>
            <p:nvPr/>
          </p:nvSpPr>
          <p:spPr>
            <a:xfrm>
              <a:off x="-7620" y="50800"/>
              <a:ext cx="10439400" cy="541020"/>
            </a:xfrm>
            <a:custGeom>
              <a:avLst/>
              <a:gdLst/>
              <a:ahLst/>
              <a:cxnLst/>
              <a:rect l="l" t="t" r="r" b="b"/>
              <a:pathLst>
                <a:path w="10439400" h="541020">
                  <a:moveTo>
                    <a:pt x="114300" y="0"/>
                  </a:moveTo>
                  <a:cubicBezTo>
                    <a:pt x="665480" y="82550"/>
                    <a:pt x="735330" y="97790"/>
                    <a:pt x="932180" y="109220"/>
                  </a:cubicBezTo>
                  <a:cubicBezTo>
                    <a:pt x="1479550" y="138430"/>
                    <a:pt x="3366770" y="95250"/>
                    <a:pt x="4043680" y="116840"/>
                  </a:cubicBezTo>
                  <a:cubicBezTo>
                    <a:pt x="4371340" y="127000"/>
                    <a:pt x="4532630" y="154940"/>
                    <a:pt x="4772660" y="162560"/>
                  </a:cubicBezTo>
                  <a:cubicBezTo>
                    <a:pt x="5007610" y="170180"/>
                    <a:pt x="5273040" y="172720"/>
                    <a:pt x="5467350" y="165100"/>
                  </a:cubicBezTo>
                  <a:cubicBezTo>
                    <a:pt x="5607050" y="158750"/>
                    <a:pt x="5701030" y="139700"/>
                    <a:pt x="5829300" y="132080"/>
                  </a:cubicBezTo>
                  <a:cubicBezTo>
                    <a:pt x="5975350" y="123190"/>
                    <a:pt x="6065520" y="121920"/>
                    <a:pt x="6296660" y="118110"/>
                  </a:cubicBezTo>
                  <a:cubicBezTo>
                    <a:pt x="6960870" y="107950"/>
                    <a:pt x="9700260" y="143510"/>
                    <a:pt x="10152380" y="116840"/>
                  </a:cubicBezTo>
                  <a:cubicBezTo>
                    <a:pt x="10250170" y="111760"/>
                    <a:pt x="10288270" y="66040"/>
                    <a:pt x="10328910" y="96520"/>
                  </a:cubicBezTo>
                  <a:cubicBezTo>
                    <a:pt x="10388600" y="139700"/>
                    <a:pt x="10439400" y="398780"/>
                    <a:pt x="10393680" y="458470"/>
                  </a:cubicBezTo>
                  <a:cubicBezTo>
                    <a:pt x="10358120" y="506730"/>
                    <a:pt x="10281920" y="477520"/>
                    <a:pt x="10152380" y="485140"/>
                  </a:cubicBezTo>
                  <a:cubicBezTo>
                    <a:pt x="9629140" y="514350"/>
                    <a:pt x="6959600" y="462280"/>
                    <a:pt x="6173470" y="487680"/>
                  </a:cubicBezTo>
                  <a:cubicBezTo>
                    <a:pt x="5842000" y="499110"/>
                    <a:pt x="5712460" y="525780"/>
                    <a:pt x="5467350" y="533400"/>
                  </a:cubicBezTo>
                  <a:cubicBezTo>
                    <a:pt x="5199380" y="541020"/>
                    <a:pt x="4864100" y="539750"/>
                    <a:pt x="4626610" y="527050"/>
                  </a:cubicBezTo>
                  <a:cubicBezTo>
                    <a:pt x="4452620" y="519430"/>
                    <a:pt x="4391660" y="495300"/>
                    <a:pt x="4171950" y="485140"/>
                  </a:cubicBezTo>
                  <a:cubicBezTo>
                    <a:pt x="3601720" y="458470"/>
                    <a:pt x="1653540" y="501650"/>
                    <a:pt x="1087120" y="483870"/>
                  </a:cubicBezTo>
                  <a:cubicBezTo>
                    <a:pt x="871220" y="476250"/>
                    <a:pt x="798830" y="472440"/>
                    <a:pt x="640080" y="454660"/>
                  </a:cubicBezTo>
                  <a:cubicBezTo>
                    <a:pt x="458470" y="435610"/>
                    <a:pt x="130810" y="466090"/>
                    <a:pt x="58420" y="367030"/>
                  </a:cubicBezTo>
                  <a:cubicBezTo>
                    <a:pt x="0" y="288290"/>
                    <a:pt x="114300" y="0"/>
                    <a:pt x="114300" y="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5877878" y="2148840"/>
            <a:ext cx="5560695" cy="381953"/>
            <a:chOff x="0" y="0"/>
            <a:chExt cx="7414260" cy="509270"/>
          </a:xfrm>
        </p:grpSpPr>
        <p:sp>
          <p:nvSpPr>
            <p:cNvPr id="28" name="Freeform 28"/>
            <p:cNvSpPr/>
            <p:nvPr/>
          </p:nvSpPr>
          <p:spPr>
            <a:xfrm>
              <a:off x="45720" y="43180"/>
              <a:ext cx="7317740" cy="427990"/>
            </a:xfrm>
            <a:custGeom>
              <a:avLst/>
              <a:gdLst/>
              <a:ahLst/>
              <a:cxnLst/>
              <a:rect l="l" t="t" r="r" b="b"/>
              <a:pathLst>
                <a:path w="7317740" h="427990">
                  <a:moveTo>
                    <a:pt x="39370" y="295910"/>
                  </a:moveTo>
                  <a:cubicBezTo>
                    <a:pt x="137160" y="347980"/>
                    <a:pt x="163830" y="353060"/>
                    <a:pt x="207010" y="358140"/>
                  </a:cubicBezTo>
                  <a:cubicBezTo>
                    <a:pt x="289560" y="368300"/>
                    <a:pt x="491490" y="377190"/>
                    <a:pt x="568960" y="364490"/>
                  </a:cubicBezTo>
                  <a:cubicBezTo>
                    <a:pt x="607060" y="356870"/>
                    <a:pt x="618490" y="341630"/>
                    <a:pt x="651510" y="332740"/>
                  </a:cubicBezTo>
                  <a:cubicBezTo>
                    <a:pt x="701040" y="318770"/>
                    <a:pt x="755650" y="306070"/>
                    <a:pt x="836930" y="298450"/>
                  </a:cubicBezTo>
                  <a:cubicBezTo>
                    <a:pt x="991870" y="283210"/>
                    <a:pt x="1357630" y="313690"/>
                    <a:pt x="1518920" y="292100"/>
                  </a:cubicBezTo>
                  <a:cubicBezTo>
                    <a:pt x="1609090" y="280670"/>
                    <a:pt x="1644650" y="262890"/>
                    <a:pt x="1727200" y="237490"/>
                  </a:cubicBezTo>
                  <a:cubicBezTo>
                    <a:pt x="1850390" y="200660"/>
                    <a:pt x="2061210" y="116840"/>
                    <a:pt x="2184400" y="78740"/>
                  </a:cubicBezTo>
                  <a:cubicBezTo>
                    <a:pt x="2265680" y="54610"/>
                    <a:pt x="2324100" y="36830"/>
                    <a:pt x="2390140" y="25400"/>
                  </a:cubicBezTo>
                  <a:cubicBezTo>
                    <a:pt x="2452370" y="13970"/>
                    <a:pt x="2527300" y="0"/>
                    <a:pt x="2570480" y="7620"/>
                  </a:cubicBezTo>
                  <a:cubicBezTo>
                    <a:pt x="2597150" y="12700"/>
                    <a:pt x="2604770" y="20320"/>
                    <a:pt x="2631440" y="36830"/>
                  </a:cubicBezTo>
                  <a:cubicBezTo>
                    <a:pt x="2686050" y="71120"/>
                    <a:pt x="2818130" y="200660"/>
                    <a:pt x="2872740" y="224790"/>
                  </a:cubicBezTo>
                  <a:cubicBezTo>
                    <a:pt x="2894330" y="234950"/>
                    <a:pt x="2898140" y="232410"/>
                    <a:pt x="2926080" y="234950"/>
                  </a:cubicBezTo>
                  <a:cubicBezTo>
                    <a:pt x="3016250" y="243840"/>
                    <a:pt x="3362960" y="250190"/>
                    <a:pt x="3510280" y="243840"/>
                  </a:cubicBezTo>
                  <a:cubicBezTo>
                    <a:pt x="3599180" y="241300"/>
                    <a:pt x="3646170" y="228600"/>
                    <a:pt x="3724910" y="224790"/>
                  </a:cubicBezTo>
                  <a:cubicBezTo>
                    <a:pt x="3817620" y="219710"/>
                    <a:pt x="3930650" y="212090"/>
                    <a:pt x="4030980" y="220980"/>
                  </a:cubicBezTo>
                  <a:cubicBezTo>
                    <a:pt x="4130040" y="229870"/>
                    <a:pt x="4237990" y="252730"/>
                    <a:pt x="4320540" y="276860"/>
                  </a:cubicBezTo>
                  <a:cubicBezTo>
                    <a:pt x="4386580" y="295910"/>
                    <a:pt x="4434840" y="330200"/>
                    <a:pt x="4493260" y="344170"/>
                  </a:cubicBezTo>
                  <a:cubicBezTo>
                    <a:pt x="4550410" y="356870"/>
                    <a:pt x="4598670" y="356870"/>
                    <a:pt x="4667250" y="360680"/>
                  </a:cubicBezTo>
                  <a:cubicBezTo>
                    <a:pt x="4763770" y="364490"/>
                    <a:pt x="4911090" y="373380"/>
                    <a:pt x="5019040" y="363220"/>
                  </a:cubicBezTo>
                  <a:cubicBezTo>
                    <a:pt x="5113020" y="354330"/>
                    <a:pt x="5189220" y="326390"/>
                    <a:pt x="5280660" y="311150"/>
                  </a:cubicBezTo>
                  <a:cubicBezTo>
                    <a:pt x="5379720" y="295910"/>
                    <a:pt x="5495290" y="280670"/>
                    <a:pt x="5591810" y="274320"/>
                  </a:cubicBezTo>
                  <a:cubicBezTo>
                    <a:pt x="5675630" y="267970"/>
                    <a:pt x="5755640" y="265430"/>
                    <a:pt x="5826760" y="269240"/>
                  </a:cubicBezTo>
                  <a:cubicBezTo>
                    <a:pt x="5885180" y="271780"/>
                    <a:pt x="5927090" y="284480"/>
                    <a:pt x="5986780" y="288290"/>
                  </a:cubicBezTo>
                  <a:cubicBezTo>
                    <a:pt x="6060440" y="293370"/>
                    <a:pt x="6162040" y="293370"/>
                    <a:pt x="6236970" y="292100"/>
                  </a:cubicBezTo>
                  <a:cubicBezTo>
                    <a:pt x="6297930" y="289560"/>
                    <a:pt x="6337300" y="288290"/>
                    <a:pt x="6400800" y="278130"/>
                  </a:cubicBezTo>
                  <a:cubicBezTo>
                    <a:pt x="6496050" y="264160"/>
                    <a:pt x="6625590" y="224790"/>
                    <a:pt x="6751320" y="204470"/>
                  </a:cubicBezTo>
                  <a:cubicBezTo>
                    <a:pt x="6893560" y="180340"/>
                    <a:pt x="7122160" y="168910"/>
                    <a:pt x="7212330" y="149860"/>
                  </a:cubicBezTo>
                  <a:cubicBezTo>
                    <a:pt x="7250430" y="140970"/>
                    <a:pt x="7273290" y="121920"/>
                    <a:pt x="7291070" y="124460"/>
                  </a:cubicBezTo>
                  <a:cubicBezTo>
                    <a:pt x="7302500" y="127000"/>
                    <a:pt x="7313930" y="135890"/>
                    <a:pt x="7315200" y="144780"/>
                  </a:cubicBezTo>
                  <a:cubicBezTo>
                    <a:pt x="7317740" y="152400"/>
                    <a:pt x="7303770" y="172720"/>
                    <a:pt x="7296150" y="175260"/>
                  </a:cubicBezTo>
                  <a:cubicBezTo>
                    <a:pt x="7289800" y="177800"/>
                    <a:pt x="7278370" y="172720"/>
                    <a:pt x="7273290" y="168910"/>
                  </a:cubicBezTo>
                  <a:cubicBezTo>
                    <a:pt x="7268210" y="163830"/>
                    <a:pt x="7264400" y="152400"/>
                    <a:pt x="7265670" y="146050"/>
                  </a:cubicBezTo>
                  <a:cubicBezTo>
                    <a:pt x="7266940" y="138430"/>
                    <a:pt x="7274560" y="129540"/>
                    <a:pt x="7280910" y="127000"/>
                  </a:cubicBezTo>
                  <a:cubicBezTo>
                    <a:pt x="7287260" y="124460"/>
                    <a:pt x="7298690" y="125730"/>
                    <a:pt x="7305040" y="129540"/>
                  </a:cubicBezTo>
                  <a:cubicBezTo>
                    <a:pt x="7310120" y="132080"/>
                    <a:pt x="7316470" y="142240"/>
                    <a:pt x="7316470" y="149860"/>
                  </a:cubicBezTo>
                  <a:cubicBezTo>
                    <a:pt x="7316470" y="156210"/>
                    <a:pt x="7313930" y="165100"/>
                    <a:pt x="7306310" y="171450"/>
                  </a:cubicBezTo>
                  <a:cubicBezTo>
                    <a:pt x="7291070" y="184150"/>
                    <a:pt x="7256780" y="190500"/>
                    <a:pt x="7213600" y="200660"/>
                  </a:cubicBezTo>
                  <a:cubicBezTo>
                    <a:pt x="7119620" y="219710"/>
                    <a:pt x="6903720" y="229870"/>
                    <a:pt x="6762750" y="254000"/>
                  </a:cubicBezTo>
                  <a:cubicBezTo>
                    <a:pt x="6637020" y="274320"/>
                    <a:pt x="6502400" y="314960"/>
                    <a:pt x="6405880" y="328930"/>
                  </a:cubicBezTo>
                  <a:cubicBezTo>
                    <a:pt x="6338570" y="339090"/>
                    <a:pt x="6299200" y="340360"/>
                    <a:pt x="6236970" y="342900"/>
                  </a:cubicBezTo>
                  <a:cubicBezTo>
                    <a:pt x="6160770" y="344170"/>
                    <a:pt x="6057900" y="344170"/>
                    <a:pt x="5982970" y="339090"/>
                  </a:cubicBezTo>
                  <a:cubicBezTo>
                    <a:pt x="5924550" y="335280"/>
                    <a:pt x="5883910" y="322580"/>
                    <a:pt x="5826760" y="320040"/>
                  </a:cubicBezTo>
                  <a:cubicBezTo>
                    <a:pt x="5756910" y="316230"/>
                    <a:pt x="5678170" y="318770"/>
                    <a:pt x="5595620" y="325120"/>
                  </a:cubicBezTo>
                  <a:cubicBezTo>
                    <a:pt x="5500370" y="331470"/>
                    <a:pt x="5388610" y="345440"/>
                    <a:pt x="5289550" y="360680"/>
                  </a:cubicBezTo>
                  <a:cubicBezTo>
                    <a:pt x="5196840" y="375920"/>
                    <a:pt x="5121910" y="405130"/>
                    <a:pt x="5019040" y="414020"/>
                  </a:cubicBezTo>
                  <a:cubicBezTo>
                    <a:pt x="4889500" y="425450"/>
                    <a:pt x="4663440" y="412750"/>
                    <a:pt x="4569460" y="405130"/>
                  </a:cubicBezTo>
                  <a:cubicBezTo>
                    <a:pt x="4526280" y="401320"/>
                    <a:pt x="4513580" y="401320"/>
                    <a:pt x="4475480" y="391160"/>
                  </a:cubicBezTo>
                  <a:cubicBezTo>
                    <a:pt x="4411980" y="375920"/>
                    <a:pt x="4305300" y="323850"/>
                    <a:pt x="4226560" y="304800"/>
                  </a:cubicBezTo>
                  <a:cubicBezTo>
                    <a:pt x="4157980" y="287020"/>
                    <a:pt x="4104640" y="276860"/>
                    <a:pt x="4032250" y="271780"/>
                  </a:cubicBezTo>
                  <a:cubicBezTo>
                    <a:pt x="3942080" y="265430"/>
                    <a:pt x="3820160" y="270510"/>
                    <a:pt x="3727450" y="275590"/>
                  </a:cubicBezTo>
                  <a:cubicBezTo>
                    <a:pt x="3648710" y="279400"/>
                    <a:pt x="3600450" y="292100"/>
                    <a:pt x="3510280" y="294640"/>
                  </a:cubicBezTo>
                  <a:cubicBezTo>
                    <a:pt x="3360420" y="300990"/>
                    <a:pt x="3016250" y="297180"/>
                    <a:pt x="2914650" y="284480"/>
                  </a:cubicBezTo>
                  <a:cubicBezTo>
                    <a:pt x="2880360" y="280670"/>
                    <a:pt x="2866390" y="276860"/>
                    <a:pt x="2846070" y="267970"/>
                  </a:cubicBezTo>
                  <a:cubicBezTo>
                    <a:pt x="2827020" y="260350"/>
                    <a:pt x="2816860" y="251460"/>
                    <a:pt x="2794000" y="234950"/>
                  </a:cubicBezTo>
                  <a:cubicBezTo>
                    <a:pt x="2745740" y="199390"/>
                    <a:pt x="2642870" y="78740"/>
                    <a:pt x="2569210" y="57150"/>
                  </a:cubicBezTo>
                  <a:cubicBezTo>
                    <a:pt x="2513330" y="40640"/>
                    <a:pt x="2461260" y="63500"/>
                    <a:pt x="2404110" y="73660"/>
                  </a:cubicBezTo>
                  <a:cubicBezTo>
                    <a:pt x="2339340" y="86360"/>
                    <a:pt x="2279650" y="102870"/>
                    <a:pt x="2198370" y="127000"/>
                  </a:cubicBezTo>
                  <a:cubicBezTo>
                    <a:pt x="2075180" y="165100"/>
                    <a:pt x="1865630" y="248920"/>
                    <a:pt x="1739900" y="287020"/>
                  </a:cubicBezTo>
                  <a:cubicBezTo>
                    <a:pt x="1653540" y="312420"/>
                    <a:pt x="1611630" y="331470"/>
                    <a:pt x="1518920" y="342900"/>
                  </a:cubicBezTo>
                  <a:cubicBezTo>
                    <a:pt x="1365250" y="363220"/>
                    <a:pt x="1019810" y="340360"/>
                    <a:pt x="895350" y="345440"/>
                  </a:cubicBezTo>
                  <a:cubicBezTo>
                    <a:pt x="843280" y="347980"/>
                    <a:pt x="826770" y="346710"/>
                    <a:pt x="783590" y="354330"/>
                  </a:cubicBezTo>
                  <a:cubicBezTo>
                    <a:pt x="722630" y="365760"/>
                    <a:pt x="648970" y="403860"/>
                    <a:pt x="570230" y="415290"/>
                  </a:cubicBezTo>
                  <a:cubicBezTo>
                    <a:pt x="474980" y="427990"/>
                    <a:pt x="340360" y="420370"/>
                    <a:pt x="251460" y="412750"/>
                  </a:cubicBezTo>
                  <a:cubicBezTo>
                    <a:pt x="185420" y="406400"/>
                    <a:pt x="127000" y="398780"/>
                    <a:pt x="82550" y="381000"/>
                  </a:cubicBezTo>
                  <a:cubicBezTo>
                    <a:pt x="49530" y="368300"/>
                    <a:pt x="12700" y="347980"/>
                    <a:pt x="5080" y="331470"/>
                  </a:cubicBezTo>
                  <a:cubicBezTo>
                    <a:pt x="0" y="320040"/>
                    <a:pt x="5080" y="303530"/>
                    <a:pt x="11430" y="297180"/>
                  </a:cubicBezTo>
                  <a:cubicBezTo>
                    <a:pt x="16510" y="292100"/>
                    <a:pt x="39370" y="295910"/>
                    <a:pt x="39370" y="2959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620125" y="1054418"/>
            <a:ext cx="3642360" cy="704850"/>
            <a:chOff x="0" y="0"/>
            <a:chExt cx="4856480" cy="939800"/>
          </a:xfrm>
        </p:grpSpPr>
        <p:sp>
          <p:nvSpPr>
            <p:cNvPr id="30" name="Freeform 30"/>
            <p:cNvSpPr/>
            <p:nvPr/>
          </p:nvSpPr>
          <p:spPr>
            <a:xfrm>
              <a:off x="45720" y="21590"/>
              <a:ext cx="4772660" cy="868680"/>
            </a:xfrm>
            <a:custGeom>
              <a:avLst/>
              <a:gdLst/>
              <a:ahLst/>
              <a:cxnLst/>
              <a:rect l="l" t="t" r="r" b="b"/>
              <a:pathLst>
                <a:path w="4772660" h="868680">
                  <a:moveTo>
                    <a:pt x="11430" y="822960"/>
                  </a:moveTo>
                  <a:cubicBezTo>
                    <a:pt x="368300" y="563880"/>
                    <a:pt x="398780" y="548640"/>
                    <a:pt x="461010" y="518160"/>
                  </a:cubicBezTo>
                  <a:cubicBezTo>
                    <a:pt x="554990" y="472440"/>
                    <a:pt x="708660" y="407670"/>
                    <a:pt x="824230" y="363220"/>
                  </a:cubicBezTo>
                  <a:cubicBezTo>
                    <a:pt x="924560" y="323850"/>
                    <a:pt x="1043940" y="279400"/>
                    <a:pt x="1113790" y="262890"/>
                  </a:cubicBezTo>
                  <a:cubicBezTo>
                    <a:pt x="1150620" y="254000"/>
                    <a:pt x="1169670" y="259080"/>
                    <a:pt x="1202690" y="251460"/>
                  </a:cubicBezTo>
                  <a:cubicBezTo>
                    <a:pt x="1249680" y="240030"/>
                    <a:pt x="1295400" y="213360"/>
                    <a:pt x="1363980" y="193040"/>
                  </a:cubicBezTo>
                  <a:cubicBezTo>
                    <a:pt x="1480820" y="160020"/>
                    <a:pt x="1714500" y="116840"/>
                    <a:pt x="1849120" y="92710"/>
                  </a:cubicBezTo>
                  <a:cubicBezTo>
                    <a:pt x="1944370" y="76200"/>
                    <a:pt x="2015490" y="64770"/>
                    <a:pt x="2095500" y="58420"/>
                  </a:cubicBezTo>
                  <a:cubicBezTo>
                    <a:pt x="2170430" y="52070"/>
                    <a:pt x="2249170" y="58420"/>
                    <a:pt x="2315210" y="53340"/>
                  </a:cubicBezTo>
                  <a:cubicBezTo>
                    <a:pt x="2367280" y="48260"/>
                    <a:pt x="2387600" y="38100"/>
                    <a:pt x="2456180" y="33020"/>
                  </a:cubicBezTo>
                  <a:cubicBezTo>
                    <a:pt x="2632710" y="20320"/>
                    <a:pt x="3117850" y="0"/>
                    <a:pt x="3403600" y="29210"/>
                  </a:cubicBezTo>
                  <a:cubicBezTo>
                    <a:pt x="3641090" y="53340"/>
                    <a:pt x="3878580" y="110490"/>
                    <a:pt x="4052570" y="165100"/>
                  </a:cubicBezTo>
                  <a:cubicBezTo>
                    <a:pt x="4174490" y="204470"/>
                    <a:pt x="4255770" y="245110"/>
                    <a:pt x="4356100" y="294640"/>
                  </a:cubicBezTo>
                  <a:cubicBezTo>
                    <a:pt x="4458970" y="345440"/>
                    <a:pt x="4593590" y="415290"/>
                    <a:pt x="4662170" y="467360"/>
                  </a:cubicBezTo>
                  <a:cubicBezTo>
                    <a:pt x="4701540" y="496570"/>
                    <a:pt x="4737100" y="529590"/>
                    <a:pt x="4745990" y="551180"/>
                  </a:cubicBezTo>
                  <a:cubicBezTo>
                    <a:pt x="4751070" y="560070"/>
                    <a:pt x="4751070" y="567690"/>
                    <a:pt x="4748530" y="574040"/>
                  </a:cubicBezTo>
                  <a:cubicBezTo>
                    <a:pt x="4744720" y="581660"/>
                    <a:pt x="4730750" y="589280"/>
                    <a:pt x="4724400" y="589280"/>
                  </a:cubicBezTo>
                  <a:cubicBezTo>
                    <a:pt x="4719320" y="590550"/>
                    <a:pt x="4715510" y="590550"/>
                    <a:pt x="4712970" y="586740"/>
                  </a:cubicBezTo>
                  <a:cubicBezTo>
                    <a:pt x="4696460" y="566420"/>
                    <a:pt x="4699000" y="350520"/>
                    <a:pt x="4709160" y="311150"/>
                  </a:cubicBezTo>
                  <a:cubicBezTo>
                    <a:pt x="4711700" y="299720"/>
                    <a:pt x="4714240" y="293370"/>
                    <a:pt x="4719320" y="289560"/>
                  </a:cubicBezTo>
                  <a:cubicBezTo>
                    <a:pt x="4725670" y="285750"/>
                    <a:pt x="4737100" y="284480"/>
                    <a:pt x="4743450" y="287020"/>
                  </a:cubicBezTo>
                  <a:cubicBezTo>
                    <a:pt x="4749800" y="290830"/>
                    <a:pt x="4754880" y="297180"/>
                    <a:pt x="4759960" y="311150"/>
                  </a:cubicBezTo>
                  <a:cubicBezTo>
                    <a:pt x="4772660" y="351790"/>
                    <a:pt x="4759960" y="534670"/>
                    <a:pt x="4759960" y="585470"/>
                  </a:cubicBezTo>
                  <a:cubicBezTo>
                    <a:pt x="4758690" y="605790"/>
                    <a:pt x="4761230" y="614680"/>
                    <a:pt x="4757420" y="627380"/>
                  </a:cubicBezTo>
                  <a:cubicBezTo>
                    <a:pt x="4753610" y="638810"/>
                    <a:pt x="4748530" y="648970"/>
                    <a:pt x="4738370" y="656590"/>
                  </a:cubicBezTo>
                  <a:cubicBezTo>
                    <a:pt x="4725670" y="666750"/>
                    <a:pt x="4710430" y="670560"/>
                    <a:pt x="4682490" y="674370"/>
                  </a:cubicBezTo>
                  <a:cubicBezTo>
                    <a:pt x="4603750" y="687070"/>
                    <a:pt x="4274820" y="706120"/>
                    <a:pt x="4224020" y="675640"/>
                  </a:cubicBezTo>
                  <a:cubicBezTo>
                    <a:pt x="4210050" y="668020"/>
                    <a:pt x="4204970" y="651510"/>
                    <a:pt x="4207510" y="642620"/>
                  </a:cubicBezTo>
                  <a:cubicBezTo>
                    <a:pt x="4208780" y="635000"/>
                    <a:pt x="4225290" y="635000"/>
                    <a:pt x="4230370" y="626110"/>
                  </a:cubicBezTo>
                  <a:cubicBezTo>
                    <a:pt x="4237990" y="613410"/>
                    <a:pt x="4227830" y="575310"/>
                    <a:pt x="4235450" y="563880"/>
                  </a:cubicBezTo>
                  <a:cubicBezTo>
                    <a:pt x="4240530" y="557530"/>
                    <a:pt x="4250690" y="553720"/>
                    <a:pt x="4258310" y="554990"/>
                  </a:cubicBezTo>
                  <a:cubicBezTo>
                    <a:pt x="4264660" y="554990"/>
                    <a:pt x="4274820" y="561340"/>
                    <a:pt x="4277360" y="566420"/>
                  </a:cubicBezTo>
                  <a:cubicBezTo>
                    <a:pt x="4281170" y="572770"/>
                    <a:pt x="4282440" y="585470"/>
                    <a:pt x="4278630" y="590550"/>
                  </a:cubicBezTo>
                  <a:cubicBezTo>
                    <a:pt x="4273550" y="598170"/>
                    <a:pt x="4251960" y="604520"/>
                    <a:pt x="4244340" y="601980"/>
                  </a:cubicBezTo>
                  <a:cubicBezTo>
                    <a:pt x="4236720" y="599440"/>
                    <a:pt x="4231640" y="589280"/>
                    <a:pt x="4230370" y="581660"/>
                  </a:cubicBezTo>
                  <a:cubicBezTo>
                    <a:pt x="4230370" y="575310"/>
                    <a:pt x="4234180" y="563880"/>
                    <a:pt x="4239260" y="560070"/>
                  </a:cubicBezTo>
                  <a:cubicBezTo>
                    <a:pt x="4246880" y="554990"/>
                    <a:pt x="4263390" y="553720"/>
                    <a:pt x="4271010" y="558800"/>
                  </a:cubicBezTo>
                  <a:cubicBezTo>
                    <a:pt x="4277360" y="563880"/>
                    <a:pt x="4281170" y="576580"/>
                    <a:pt x="4279900" y="588010"/>
                  </a:cubicBezTo>
                  <a:cubicBezTo>
                    <a:pt x="4277360" y="609600"/>
                    <a:pt x="4245610" y="675640"/>
                    <a:pt x="4230370" y="676910"/>
                  </a:cubicBezTo>
                  <a:cubicBezTo>
                    <a:pt x="4221480" y="678180"/>
                    <a:pt x="4204970" y="656590"/>
                    <a:pt x="4204970" y="648970"/>
                  </a:cubicBezTo>
                  <a:cubicBezTo>
                    <a:pt x="4206240" y="640080"/>
                    <a:pt x="4215130" y="632460"/>
                    <a:pt x="4230370" y="626110"/>
                  </a:cubicBezTo>
                  <a:cubicBezTo>
                    <a:pt x="4288790" y="603250"/>
                    <a:pt x="4639310" y="692150"/>
                    <a:pt x="4710430" y="619760"/>
                  </a:cubicBezTo>
                  <a:cubicBezTo>
                    <a:pt x="4766310" y="561340"/>
                    <a:pt x="4697730" y="353060"/>
                    <a:pt x="4709160" y="311150"/>
                  </a:cubicBezTo>
                  <a:cubicBezTo>
                    <a:pt x="4711700" y="299720"/>
                    <a:pt x="4714240" y="293370"/>
                    <a:pt x="4719320" y="289560"/>
                  </a:cubicBezTo>
                  <a:cubicBezTo>
                    <a:pt x="4725670" y="285750"/>
                    <a:pt x="4737100" y="284480"/>
                    <a:pt x="4743450" y="287020"/>
                  </a:cubicBezTo>
                  <a:cubicBezTo>
                    <a:pt x="4749800" y="290830"/>
                    <a:pt x="4756150" y="298450"/>
                    <a:pt x="4759960" y="311150"/>
                  </a:cubicBezTo>
                  <a:cubicBezTo>
                    <a:pt x="4768850" y="341630"/>
                    <a:pt x="4759960" y="440690"/>
                    <a:pt x="4757420" y="488950"/>
                  </a:cubicBezTo>
                  <a:cubicBezTo>
                    <a:pt x="4756150" y="521970"/>
                    <a:pt x="4754880" y="571500"/>
                    <a:pt x="4749800" y="572770"/>
                  </a:cubicBezTo>
                  <a:cubicBezTo>
                    <a:pt x="4747260" y="572770"/>
                    <a:pt x="4737100" y="542290"/>
                    <a:pt x="4737100" y="542290"/>
                  </a:cubicBezTo>
                  <a:cubicBezTo>
                    <a:pt x="4738370" y="542290"/>
                    <a:pt x="4752340" y="561340"/>
                    <a:pt x="4749800" y="568960"/>
                  </a:cubicBezTo>
                  <a:cubicBezTo>
                    <a:pt x="4748530" y="576580"/>
                    <a:pt x="4734560" y="590550"/>
                    <a:pt x="4724400" y="589280"/>
                  </a:cubicBezTo>
                  <a:cubicBezTo>
                    <a:pt x="4704080" y="589280"/>
                    <a:pt x="4679950" y="541020"/>
                    <a:pt x="4638040" y="511810"/>
                  </a:cubicBezTo>
                  <a:cubicBezTo>
                    <a:pt x="4549140" y="449580"/>
                    <a:pt x="4301490" y="323850"/>
                    <a:pt x="4192270" y="273050"/>
                  </a:cubicBezTo>
                  <a:cubicBezTo>
                    <a:pt x="4131310" y="245110"/>
                    <a:pt x="4104640" y="232410"/>
                    <a:pt x="4046220" y="215900"/>
                  </a:cubicBezTo>
                  <a:cubicBezTo>
                    <a:pt x="3964940" y="193040"/>
                    <a:pt x="3822700" y="177800"/>
                    <a:pt x="3746500" y="158750"/>
                  </a:cubicBezTo>
                  <a:cubicBezTo>
                    <a:pt x="3699510" y="146050"/>
                    <a:pt x="3677920" y="133350"/>
                    <a:pt x="3632200" y="121920"/>
                  </a:cubicBezTo>
                  <a:cubicBezTo>
                    <a:pt x="3568700" y="106680"/>
                    <a:pt x="3505200" y="88900"/>
                    <a:pt x="3402330" y="80010"/>
                  </a:cubicBezTo>
                  <a:cubicBezTo>
                    <a:pt x="3195320" y="60960"/>
                    <a:pt x="2713990" y="73660"/>
                    <a:pt x="2461260" y="83820"/>
                  </a:cubicBezTo>
                  <a:cubicBezTo>
                    <a:pt x="2288540" y="90170"/>
                    <a:pt x="2138680" y="102870"/>
                    <a:pt x="2028190" y="115570"/>
                  </a:cubicBezTo>
                  <a:cubicBezTo>
                    <a:pt x="1959610" y="123190"/>
                    <a:pt x="1931670" y="129540"/>
                    <a:pt x="1863090" y="142240"/>
                  </a:cubicBezTo>
                  <a:cubicBezTo>
                    <a:pt x="1743710" y="163830"/>
                    <a:pt x="1497330" y="208280"/>
                    <a:pt x="1379220" y="241300"/>
                  </a:cubicBezTo>
                  <a:cubicBezTo>
                    <a:pt x="1306830" y="261620"/>
                    <a:pt x="1256030" y="290830"/>
                    <a:pt x="1209040" y="302260"/>
                  </a:cubicBezTo>
                  <a:cubicBezTo>
                    <a:pt x="1178560" y="308610"/>
                    <a:pt x="1164590" y="303530"/>
                    <a:pt x="1129030" y="311150"/>
                  </a:cubicBezTo>
                  <a:cubicBezTo>
                    <a:pt x="1062990" y="326390"/>
                    <a:pt x="943610" y="372110"/>
                    <a:pt x="843280" y="410210"/>
                  </a:cubicBezTo>
                  <a:cubicBezTo>
                    <a:pt x="730250" y="453390"/>
                    <a:pt x="579120" y="516890"/>
                    <a:pt x="486410" y="562610"/>
                  </a:cubicBezTo>
                  <a:cubicBezTo>
                    <a:pt x="426720" y="591820"/>
                    <a:pt x="396240" y="607060"/>
                    <a:pt x="339090" y="642620"/>
                  </a:cubicBezTo>
                  <a:cubicBezTo>
                    <a:pt x="255270" y="695960"/>
                    <a:pt x="87630" y="857250"/>
                    <a:pt x="36830" y="866140"/>
                  </a:cubicBezTo>
                  <a:cubicBezTo>
                    <a:pt x="21590" y="868680"/>
                    <a:pt x="8890" y="862330"/>
                    <a:pt x="5080" y="855980"/>
                  </a:cubicBezTo>
                  <a:cubicBezTo>
                    <a:pt x="0" y="848360"/>
                    <a:pt x="11430" y="822960"/>
                    <a:pt x="11430" y="8229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308532" y="3527108"/>
            <a:ext cx="9953625" cy="276225"/>
            <a:chOff x="0" y="0"/>
            <a:chExt cx="13271500" cy="368300"/>
          </a:xfrm>
        </p:grpSpPr>
        <p:sp>
          <p:nvSpPr>
            <p:cNvPr id="32" name="Freeform 32"/>
            <p:cNvSpPr/>
            <p:nvPr/>
          </p:nvSpPr>
          <p:spPr>
            <a:xfrm>
              <a:off x="50800" y="43180"/>
              <a:ext cx="13171169" cy="283210"/>
            </a:xfrm>
            <a:custGeom>
              <a:avLst/>
              <a:gdLst/>
              <a:ahLst/>
              <a:cxnLst/>
              <a:rect l="l" t="t" r="r" b="b"/>
              <a:pathLst>
                <a:path w="13171169" h="283210">
                  <a:moveTo>
                    <a:pt x="25400" y="127000"/>
                  </a:moveTo>
                  <a:cubicBezTo>
                    <a:pt x="1129030" y="139700"/>
                    <a:pt x="1226820" y="172720"/>
                    <a:pt x="1363980" y="187960"/>
                  </a:cubicBezTo>
                  <a:cubicBezTo>
                    <a:pt x="1512570" y="204470"/>
                    <a:pt x="1635760" y="213360"/>
                    <a:pt x="1830070" y="220980"/>
                  </a:cubicBezTo>
                  <a:cubicBezTo>
                    <a:pt x="2152650" y="232410"/>
                    <a:pt x="2781300" y="229870"/>
                    <a:pt x="3119120" y="222250"/>
                  </a:cubicBezTo>
                  <a:cubicBezTo>
                    <a:pt x="3338830" y="218440"/>
                    <a:pt x="3401060" y="205740"/>
                    <a:pt x="3661410" y="199390"/>
                  </a:cubicBezTo>
                  <a:cubicBezTo>
                    <a:pt x="4338320" y="185420"/>
                    <a:pt x="6350000" y="224790"/>
                    <a:pt x="7302500" y="199390"/>
                  </a:cubicBezTo>
                  <a:cubicBezTo>
                    <a:pt x="7919720" y="181610"/>
                    <a:pt x="8271511" y="140970"/>
                    <a:pt x="8825230" y="116840"/>
                  </a:cubicBezTo>
                  <a:cubicBezTo>
                    <a:pt x="9486900" y="86360"/>
                    <a:pt x="10311130" y="49530"/>
                    <a:pt x="11007090" y="36830"/>
                  </a:cubicBezTo>
                  <a:cubicBezTo>
                    <a:pt x="11645900" y="24130"/>
                    <a:pt x="12491720" y="45720"/>
                    <a:pt x="12843511" y="31750"/>
                  </a:cubicBezTo>
                  <a:cubicBezTo>
                    <a:pt x="12985750" y="25400"/>
                    <a:pt x="13101320" y="0"/>
                    <a:pt x="13143230" y="7620"/>
                  </a:cubicBezTo>
                  <a:cubicBezTo>
                    <a:pt x="13154661" y="10160"/>
                    <a:pt x="13161011" y="12700"/>
                    <a:pt x="13164820" y="17780"/>
                  </a:cubicBezTo>
                  <a:cubicBezTo>
                    <a:pt x="13168630" y="22860"/>
                    <a:pt x="13171170" y="34290"/>
                    <a:pt x="13168630" y="40640"/>
                  </a:cubicBezTo>
                  <a:cubicBezTo>
                    <a:pt x="13167361" y="46990"/>
                    <a:pt x="13158470" y="55880"/>
                    <a:pt x="13152120" y="57150"/>
                  </a:cubicBezTo>
                  <a:cubicBezTo>
                    <a:pt x="13145770" y="59690"/>
                    <a:pt x="13133070" y="57150"/>
                    <a:pt x="13127991" y="52070"/>
                  </a:cubicBezTo>
                  <a:cubicBezTo>
                    <a:pt x="13122911" y="48260"/>
                    <a:pt x="13119100" y="36830"/>
                    <a:pt x="13119100" y="30480"/>
                  </a:cubicBezTo>
                  <a:cubicBezTo>
                    <a:pt x="13120370" y="22860"/>
                    <a:pt x="13126720" y="13970"/>
                    <a:pt x="13133070" y="10160"/>
                  </a:cubicBezTo>
                  <a:cubicBezTo>
                    <a:pt x="13139420" y="7620"/>
                    <a:pt x="13150850" y="7620"/>
                    <a:pt x="13157200" y="11430"/>
                  </a:cubicBezTo>
                  <a:cubicBezTo>
                    <a:pt x="13163550" y="13970"/>
                    <a:pt x="13169900" y="24130"/>
                    <a:pt x="13169900" y="30480"/>
                  </a:cubicBezTo>
                  <a:cubicBezTo>
                    <a:pt x="13169900" y="39370"/>
                    <a:pt x="13154661" y="58420"/>
                    <a:pt x="13145770" y="58420"/>
                  </a:cubicBezTo>
                  <a:cubicBezTo>
                    <a:pt x="13136880" y="58420"/>
                    <a:pt x="13119100" y="41910"/>
                    <a:pt x="13119100" y="33020"/>
                  </a:cubicBezTo>
                  <a:cubicBezTo>
                    <a:pt x="13119100" y="24130"/>
                    <a:pt x="13138150" y="7620"/>
                    <a:pt x="13145770" y="7620"/>
                  </a:cubicBezTo>
                  <a:cubicBezTo>
                    <a:pt x="13154661" y="7620"/>
                    <a:pt x="13168630" y="20320"/>
                    <a:pt x="13169900" y="29210"/>
                  </a:cubicBezTo>
                  <a:cubicBezTo>
                    <a:pt x="13171170" y="36830"/>
                    <a:pt x="13164820" y="49530"/>
                    <a:pt x="13152120" y="57150"/>
                  </a:cubicBezTo>
                  <a:cubicBezTo>
                    <a:pt x="13112750" y="81280"/>
                    <a:pt x="12992100" y="76200"/>
                    <a:pt x="12843511" y="82550"/>
                  </a:cubicBezTo>
                  <a:cubicBezTo>
                    <a:pt x="12459970" y="99060"/>
                    <a:pt x="11449050" y="78740"/>
                    <a:pt x="10768330" y="93980"/>
                  </a:cubicBezTo>
                  <a:cubicBezTo>
                    <a:pt x="10110470" y="107950"/>
                    <a:pt x="9436101" y="138430"/>
                    <a:pt x="8829040" y="167640"/>
                  </a:cubicBezTo>
                  <a:cubicBezTo>
                    <a:pt x="8289290" y="191770"/>
                    <a:pt x="7920990" y="232410"/>
                    <a:pt x="7302501" y="250190"/>
                  </a:cubicBezTo>
                  <a:cubicBezTo>
                    <a:pt x="6350000" y="275590"/>
                    <a:pt x="4338320" y="236220"/>
                    <a:pt x="3662680" y="250190"/>
                  </a:cubicBezTo>
                  <a:cubicBezTo>
                    <a:pt x="3401060" y="256540"/>
                    <a:pt x="3293110" y="270510"/>
                    <a:pt x="3119120" y="273050"/>
                  </a:cubicBezTo>
                  <a:cubicBezTo>
                    <a:pt x="2959100" y="276860"/>
                    <a:pt x="2837181" y="274320"/>
                    <a:pt x="2656840" y="273050"/>
                  </a:cubicBezTo>
                  <a:cubicBezTo>
                    <a:pt x="2397760" y="273050"/>
                    <a:pt x="1988820" y="283210"/>
                    <a:pt x="1714500" y="269240"/>
                  </a:cubicBezTo>
                  <a:cubicBezTo>
                    <a:pt x="1498600" y="257810"/>
                    <a:pt x="1276350" y="233680"/>
                    <a:pt x="1140460" y="213360"/>
                  </a:cubicBezTo>
                  <a:cubicBezTo>
                    <a:pt x="1065530" y="201930"/>
                    <a:pt x="1049020" y="186690"/>
                    <a:pt x="967740" y="177800"/>
                  </a:cubicBezTo>
                  <a:cubicBezTo>
                    <a:pt x="779780" y="158750"/>
                    <a:pt x="113030" y="217170"/>
                    <a:pt x="25400" y="177800"/>
                  </a:cubicBezTo>
                  <a:cubicBezTo>
                    <a:pt x="7620" y="170180"/>
                    <a:pt x="0" y="158750"/>
                    <a:pt x="0" y="149860"/>
                  </a:cubicBezTo>
                  <a:cubicBezTo>
                    <a:pt x="1270" y="140970"/>
                    <a:pt x="25400" y="127000"/>
                    <a:pt x="25400" y="1270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107758" y="4351972"/>
            <a:ext cx="5867400" cy="221933"/>
            <a:chOff x="0" y="0"/>
            <a:chExt cx="7823200" cy="295910"/>
          </a:xfrm>
        </p:grpSpPr>
        <p:sp>
          <p:nvSpPr>
            <p:cNvPr id="34" name="Freeform 34"/>
            <p:cNvSpPr/>
            <p:nvPr/>
          </p:nvSpPr>
          <p:spPr>
            <a:xfrm>
              <a:off x="50800" y="43180"/>
              <a:ext cx="7722870" cy="203200"/>
            </a:xfrm>
            <a:custGeom>
              <a:avLst/>
              <a:gdLst/>
              <a:ahLst/>
              <a:cxnLst/>
              <a:rect l="l" t="t" r="r" b="b"/>
              <a:pathLst>
                <a:path w="7722870" h="203200">
                  <a:moveTo>
                    <a:pt x="22860" y="102870"/>
                  </a:moveTo>
                  <a:cubicBezTo>
                    <a:pt x="1076960" y="63500"/>
                    <a:pt x="3093720" y="106680"/>
                    <a:pt x="3851910" y="78740"/>
                  </a:cubicBezTo>
                  <a:cubicBezTo>
                    <a:pt x="4237990" y="64770"/>
                    <a:pt x="4422140" y="26670"/>
                    <a:pt x="4724400" y="13970"/>
                  </a:cubicBezTo>
                  <a:cubicBezTo>
                    <a:pt x="5052060" y="1270"/>
                    <a:pt x="5506720" y="0"/>
                    <a:pt x="5751830" y="7620"/>
                  </a:cubicBezTo>
                  <a:cubicBezTo>
                    <a:pt x="5888990" y="11430"/>
                    <a:pt x="5934710" y="22860"/>
                    <a:pt x="6071870" y="26670"/>
                  </a:cubicBezTo>
                  <a:cubicBezTo>
                    <a:pt x="6316980" y="34290"/>
                    <a:pt x="6847840" y="24130"/>
                    <a:pt x="7103110" y="30480"/>
                  </a:cubicBezTo>
                  <a:cubicBezTo>
                    <a:pt x="7254240" y="35560"/>
                    <a:pt x="7364730" y="40640"/>
                    <a:pt x="7462520" y="50800"/>
                  </a:cubicBezTo>
                  <a:cubicBezTo>
                    <a:pt x="7529830" y="57150"/>
                    <a:pt x="7597140" y="62230"/>
                    <a:pt x="7632700" y="74930"/>
                  </a:cubicBezTo>
                  <a:cubicBezTo>
                    <a:pt x="7649210" y="80010"/>
                    <a:pt x="7655560" y="83820"/>
                    <a:pt x="7668260" y="95250"/>
                  </a:cubicBezTo>
                  <a:cubicBezTo>
                    <a:pt x="7686040" y="110490"/>
                    <a:pt x="7716520" y="149860"/>
                    <a:pt x="7720330" y="168910"/>
                  </a:cubicBezTo>
                  <a:cubicBezTo>
                    <a:pt x="7722870" y="177800"/>
                    <a:pt x="7720330" y="186690"/>
                    <a:pt x="7715250" y="191770"/>
                  </a:cubicBezTo>
                  <a:cubicBezTo>
                    <a:pt x="7711440" y="196850"/>
                    <a:pt x="7701280" y="201930"/>
                    <a:pt x="7693660" y="200660"/>
                  </a:cubicBezTo>
                  <a:cubicBezTo>
                    <a:pt x="7687310" y="200660"/>
                    <a:pt x="7677150" y="194310"/>
                    <a:pt x="7673340" y="187960"/>
                  </a:cubicBezTo>
                  <a:cubicBezTo>
                    <a:pt x="7670800" y="181610"/>
                    <a:pt x="7670800" y="170180"/>
                    <a:pt x="7673340" y="165100"/>
                  </a:cubicBezTo>
                  <a:cubicBezTo>
                    <a:pt x="7677150" y="158750"/>
                    <a:pt x="7686040" y="151130"/>
                    <a:pt x="7692390" y="151130"/>
                  </a:cubicBezTo>
                  <a:cubicBezTo>
                    <a:pt x="7700010" y="149860"/>
                    <a:pt x="7711440" y="153670"/>
                    <a:pt x="7715250" y="158750"/>
                  </a:cubicBezTo>
                  <a:cubicBezTo>
                    <a:pt x="7720330" y="165100"/>
                    <a:pt x="7721600" y="182880"/>
                    <a:pt x="7717790" y="189230"/>
                  </a:cubicBezTo>
                  <a:cubicBezTo>
                    <a:pt x="7713980" y="195580"/>
                    <a:pt x="7705090" y="203200"/>
                    <a:pt x="7696200" y="201930"/>
                  </a:cubicBezTo>
                  <a:cubicBezTo>
                    <a:pt x="7678420" y="198120"/>
                    <a:pt x="7656830" y="140970"/>
                    <a:pt x="7623810" y="124460"/>
                  </a:cubicBezTo>
                  <a:cubicBezTo>
                    <a:pt x="7583170" y="102870"/>
                    <a:pt x="7526020" y="107950"/>
                    <a:pt x="7461250" y="101600"/>
                  </a:cubicBezTo>
                  <a:cubicBezTo>
                    <a:pt x="7364730" y="92710"/>
                    <a:pt x="7252970" y="86360"/>
                    <a:pt x="7103110" y="81280"/>
                  </a:cubicBezTo>
                  <a:cubicBezTo>
                    <a:pt x="6847840" y="74930"/>
                    <a:pt x="6315710" y="85090"/>
                    <a:pt x="6069330" y="77470"/>
                  </a:cubicBezTo>
                  <a:cubicBezTo>
                    <a:pt x="5933440" y="73660"/>
                    <a:pt x="5887720" y="62230"/>
                    <a:pt x="5751830" y="58420"/>
                  </a:cubicBezTo>
                  <a:cubicBezTo>
                    <a:pt x="5507990" y="50800"/>
                    <a:pt x="5054600" y="52070"/>
                    <a:pt x="4726940" y="64770"/>
                  </a:cubicBezTo>
                  <a:cubicBezTo>
                    <a:pt x="4423410" y="77470"/>
                    <a:pt x="4239260" y="115570"/>
                    <a:pt x="3851910" y="129540"/>
                  </a:cubicBezTo>
                  <a:cubicBezTo>
                    <a:pt x="3093720" y="157480"/>
                    <a:pt x="1075690" y="115570"/>
                    <a:pt x="474980" y="130810"/>
                  </a:cubicBezTo>
                  <a:cubicBezTo>
                    <a:pt x="256540" y="135890"/>
                    <a:pt x="86360" y="173990"/>
                    <a:pt x="27940" y="153670"/>
                  </a:cubicBezTo>
                  <a:cubicBezTo>
                    <a:pt x="11430" y="147320"/>
                    <a:pt x="0" y="137160"/>
                    <a:pt x="0" y="128270"/>
                  </a:cubicBezTo>
                  <a:cubicBezTo>
                    <a:pt x="0" y="119380"/>
                    <a:pt x="22860" y="102870"/>
                    <a:pt x="22860" y="1028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6660832" y="2846070"/>
            <a:ext cx="2409825" cy="487680"/>
            <a:chOff x="0" y="0"/>
            <a:chExt cx="3213100" cy="650240"/>
          </a:xfrm>
        </p:grpSpPr>
        <p:sp>
          <p:nvSpPr>
            <p:cNvPr id="36" name="Freeform 36"/>
            <p:cNvSpPr/>
            <p:nvPr/>
          </p:nvSpPr>
          <p:spPr>
            <a:xfrm>
              <a:off x="46990" y="40640"/>
              <a:ext cx="3119120" cy="562610"/>
            </a:xfrm>
            <a:custGeom>
              <a:avLst/>
              <a:gdLst/>
              <a:ahLst/>
              <a:cxnLst/>
              <a:rect l="l" t="t" r="r" b="b"/>
              <a:pathLst>
                <a:path w="3119120" h="562610">
                  <a:moveTo>
                    <a:pt x="3075940" y="510540"/>
                  </a:moveTo>
                  <a:cubicBezTo>
                    <a:pt x="2711450" y="245110"/>
                    <a:pt x="2647950" y="219710"/>
                    <a:pt x="2576830" y="196850"/>
                  </a:cubicBezTo>
                  <a:cubicBezTo>
                    <a:pt x="2506980" y="172720"/>
                    <a:pt x="2447290" y="163830"/>
                    <a:pt x="2359660" y="147320"/>
                  </a:cubicBezTo>
                  <a:cubicBezTo>
                    <a:pt x="2226310" y="123190"/>
                    <a:pt x="2028190" y="87630"/>
                    <a:pt x="1854200" y="72390"/>
                  </a:cubicBezTo>
                  <a:cubicBezTo>
                    <a:pt x="1671320" y="57150"/>
                    <a:pt x="1441450" y="53340"/>
                    <a:pt x="1287780" y="60960"/>
                  </a:cubicBezTo>
                  <a:cubicBezTo>
                    <a:pt x="1181100" y="67310"/>
                    <a:pt x="1102360" y="77470"/>
                    <a:pt x="1017270" y="93980"/>
                  </a:cubicBezTo>
                  <a:cubicBezTo>
                    <a:pt x="938530" y="109220"/>
                    <a:pt x="868680" y="128270"/>
                    <a:pt x="795020" y="152400"/>
                  </a:cubicBezTo>
                  <a:cubicBezTo>
                    <a:pt x="721360" y="176530"/>
                    <a:pt x="656590" y="200660"/>
                    <a:pt x="575310" y="240030"/>
                  </a:cubicBezTo>
                  <a:cubicBezTo>
                    <a:pt x="464820" y="293370"/>
                    <a:pt x="250190" y="453390"/>
                    <a:pt x="198120" y="450850"/>
                  </a:cubicBezTo>
                  <a:cubicBezTo>
                    <a:pt x="182880" y="449580"/>
                    <a:pt x="172720" y="438150"/>
                    <a:pt x="170180" y="430530"/>
                  </a:cubicBezTo>
                  <a:cubicBezTo>
                    <a:pt x="168910" y="422910"/>
                    <a:pt x="189230" y="402590"/>
                    <a:pt x="186690" y="401320"/>
                  </a:cubicBezTo>
                  <a:cubicBezTo>
                    <a:pt x="185420" y="400050"/>
                    <a:pt x="167640" y="421640"/>
                    <a:pt x="162560" y="419100"/>
                  </a:cubicBezTo>
                  <a:cubicBezTo>
                    <a:pt x="151130" y="414020"/>
                    <a:pt x="148590" y="353060"/>
                    <a:pt x="154940" y="317500"/>
                  </a:cubicBezTo>
                  <a:cubicBezTo>
                    <a:pt x="161290" y="275590"/>
                    <a:pt x="185420" y="226060"/>
                    <a:pt x="207010" y="185420"/>
                  </a:cubicBezTo>
                  <a:cubicBezTo>
                    <a:pt x="227330" y="147320"/>
                    <a:pt x="256540" y="88900"/>
                    <a:pt x="278130" y="80010"/>
                  </a:cubicBezTo>
                  <a:cubicBezTo>
                    <a:pt x="288290" y="74930"/>
                    <a:pt x="300990" y="78740"/>
                    <a:pt x="306070" y="85090"/>
                  </a:cubicBezTo>
                  <a:cubicBezTo>
                    <a:pt x="312420" y="91440"/>
                    <a:pt x="307340" y="119380"/>
                    <a:pt x="307340" y="119380"/>
                  </a:cubicBezTo>
                  <a:cubicBezTo>
                    <a:pt x="308610" y="119380"/>
                    <a:pt x="308610" y="91440"/>
                    <a:pt x="309880" y="91440"/>
                  </a:cubicBezTo>
                  <a:cubicBezTo>
                    <a:pt x="312420" y="90170"/>
                    <a:pt x="320040" y="107950"/>
                    <a:pt x="318770" y="119380"/>
                  </a:cubicBezTo>
                  <a:cubicBezTo>
                    <a:pt x="318770" y="137160"/>
                    <a:pt x="304800" y="162560"/>
                    <a:pt x="290830" y="191770"/>
                  </a:cubicBezTo>
                  <a:cubicBezTo>
                    <a:pt x="267970" y="237490"/>
                    <a:pt x="227330" y="309880"/>
                    <a:pt x="187960" y="364490"/>
                  </a:cubicBezTo>
                  <a:cubicBezTo>
                    <a:pt x="146050" y="421640"/>
                    <a:pt x="77470" y="510540"/>
                    <a:pt x="44450" y="528320"/>
                  </a:cubicBezTo>
                  <a:cubicBezTo>
                    <a:pt x="30480" y="534670"/>
                    <a:pt x="16510" y="535940"/>
                    <a:pt x="10160" y="529590"/>
                  </a:cubicBezTo>
                  <a:cubicBezTo>
                    <a:pt x="3810" y="524510"/>
                    <a:pt x="0" y="500380"/>
                    <a:pt x="7620" y="492760"/>
                  </a:cubicBezTo>
                  <a:cubicBezTo>
                    <a:pt x="25400" y="474980"/>
                    <a:pt x="104140" y="508000"/>
                    <a:pt x="180340" y="506730"/>
                  </a:cubicBezTo>
                  <a:cubicBezTo>
                    <a:pt x="326390" y="505460"/>
                    <a:pt x="753110" y="430530"/>
                    <a:pt x="819150" y="440690"/>
                  </a:cubicBezTo>
                  <a:cubicBezTo>
                    <a:pt x="831850" y="441960"/>
                    <a:pt x="836930" y="444500"/>
                    <a:pt x="840740" y="449580"/>
                  </a:cubicBezTo>
                  <a:cubicBezTo>
                    <a:pt x="845820" y="455930"/>
                    <a:pt x="848360" y="466090"/>
                    <a:pt x="845820" y="473710"/>
                  </a:cubicBezTo>
                  <a:cubicBezTo>
                    <a:pt x="843280" y="480060"/>
                    <a:pt x="835660" y="488950"/>
                    <a:pt x="829310" y="490220"/>
                  </a:cubicBezTo>
                  <a:cubicBezTo>
                    <a:pt x="820420" y="491490"/>
                    <a:pt x="805180" y="486410"/>
                    <a:pt x="800100" y="480060"/>
                  </a:cubicBezTo>
                  <a:cubicBezTo>
                    <a:pt x="796290" y="473710"/>
                    <a:pt x="795020" y="462280"/>
                    <a:pt x="797560" y="455930"/>
                  </a:cubicBezTo>
                  <a:cubicBezTo>
                    <a:pt x="801370" y="449580"/>
                    <a:pt x="810260" y="441960"/>
                    <a:pt x="816610" y="440690"/>
                  </a:cubicBezTo>
                  <a:cubicBezTo>
                    <a:pt x="822960" y="439420"/>
                    <a:pt x="834390" y="441960"/>
                    <a:pt x="839470" y="448310"/>
                  </a:cubicBezTo>
                  <a:cubicBezTo>
                    <a:pt x="844550" y="454660"/>
                    <a:pt x="849630" y="469900"/>
                    <a:pt x="843280" y="478790"/>
                  </a:cubicBezTo>
                  <a:cubicBezTo>
                    <a:pt x="825500" y="502920"/>
                    <a:pt x="690880" y="509270"/>
                    <a:pt x="598170" y="520700"/>
                  </a:cubicBezTo>
                  <a:cubicBezTo>
                    <a:pt x="477520" y="537210"/>
                    <a:pt x="284480" y="562610"/>
                    <a:pt x="176530" y="557530"/>
                  </a:cubicBezTo>
                  <a:cubicBezTo>
                    <a:pt x="107950" y="554990"/>
                    <a:pt x="30480" y="549910"/>
                    <a:pt x="10160" y="529590"/>
                  </a:cubicBezTo>
                  <a:cubicBezTo>
                    <a:pt x="1270" y="520700"/>
                    <a:pt x="0" y="510540"/>
                    <a:pt x="3810" y="496570"/>
                  </a:cubicBezTo>
                  <a:cubicBezTo>
                    <a:pt x="13970" y="462280"/>
                    <a:pt x="100330" y="398780"/>
                    <a:pt x="143510" y="339090"/>
                  </a:cubicBezTo>
                  <a:cubicBezTo>
                    <a:pt x="190500" y="274320"/>
                    <a:pt x="260350" y="165100"/>
                    <a:pt x="274320" y="120650"/>
                  </a:cubicBezTo>
                  <a:cubicBezTo>
                    <a:pt x="280670" y="101600"/>
                    <a:pt x="271780" y="85090"/>
                    <a:pt x="278130" y="80010"/>
                  </a:cubicBezTo>
                  <a:cubicBezTo>
                    <a:pt x="283210" y="74930"/>
                    <a:pt x="295910" y="77470"/>
                    <a:pt x="302260" y="81280"/>
                  </a:cubicBezTo>
                  <a:cubicBezTo>
                    <a:pt x="308610" y="86360"/>
                    <a:pt x="313690" y="95250"/>
                    <a:pt x="313690" y="107950"/>
                  </a:cubicBezTo>
                  <a:cubicBezTo>
                    <a:pt x="312420" y="144780"/>
                    <a:pt x="222250" y="252730"/>
                    <a:pt x="204470" y="317500"/>
                  </a:cubicBezTo>
                  <a:cubicBezTo>
                    <a:pt x="191770" y="364490"/>
                    <a:pt x="210820" y="441960"/>
                    <a:pt x="198120" y="450850"/>
                  </a:cubicBezTo>
                  <a:cubicBezTo>
                    <a:pt x="193040" y="453390"/>
                    <a:pt x="180340" y="447040"/>
                    <a:pt x="176530" y="441960"/>
                  </a:cubicBezTo>
                  <a:cubicBezTo>
                    <a:pt x="171450" y="435610"/>
                    <a:pt x="168910" y="426720"/>
                    <a:pt x="171450" y="417830"/>
                  </a:cubicBezTo>
                  <a:cubicBezTo>
                    <a:pt x="175260" y="406400"/>
                    <a:pt x="189230" y="394970"/>
                    <a:pt x="212090" y="378460"/>
                  </a:cubicBezTo>
                  <a:cubicBezTo>
                    <a:pt x="280670" y="330200"/>
                    <a:pt x="533400" y="201930"/>
                    <a:pt x="660400" y="147320"/>
                  </a:cubicBezTo>
                  <a:cubicBezTo>
                    <a:pt x="750570" y="109220"/>
                    <a:pt x="807720" y="87630"/>
                    <a:pt x="897890" y="66040"/>
                  </a:cubicBezTo>
                  <a:cubicBezTo>
                    <a:pt x="1010920" y="39370"/>
                    <a:pt x="1144270" y="19050"/>
                    <a:pt x="1287780" y="10160"/>
                  </a:cubicBezTo>
                  <a:cubicBezTo>
                    <a:pt x="1460500" y="0"/>
                    <a:pt x="1678940" y="7620"/>
                    <a:pt x="1864360" y="22860"/>
                  </a:cubicBezTo>
                  <a:cubicBezTo>
                    <a:pt x="2039620" y="38100"/>
                    <a:pt x="2237740" y="73660"/>
                    <a:pt x="2371090" y="99060"/>
                  </a:cubicBezTo>
                  <a:cubicBezTo>
                    <a:pt x="2461260" y="115570"/>
                    <a:pt x="2522220" y="124460"/>
                    <a:pt x="2595880" y="148590"/>
                  </a:cubicBezTo>
                  <a:cubicBezTo>
                    <a:pt x="2670810" y="173990"/>
                    <a:pt x="2747010" y="209550"/>
                    <a:pt x="2815590" y="248920"/>
                  </a:cubicBezTo>
                  <a:cubicBezTo>
                    <a:pt x="2882900" y="288290"/>
                    <a:pt x="2948940" y="342900"/>
                    <a:pt x="3002280" y="384810"/>
                  </a:cubicBezTo>
                  <a:cubicBezTo>
                    <a:pt x="3045460" y="417830"/>
                    <a:pt x="3105150" y="454660"/>
                    <a:pt x="3114040" y="478790"/>
                  </a:cubicBezTo>
                  <a:cubicBezTo>
                    <a:pt x="3119120" y="490220"/>
                    <a:pt x="3115310" y="501650"/>
                    <a:pt x="3110230" y="506730"/>
                  </a:cubicBezTo>
                  <a:cubicBezTo>
                    <a:pt x="3103880" y="513080"/>
                    <a:pt x="3075940" y="510540"/>
                    <a:pt x="3075940" y="5105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028700" y="1691694"/>
            <a:ext cx="16316801" cy="4388548"/>
          </a:xfrm>
          <a:custGeom>
            <a:avLst/>
            <a:gdLst/>
            <a:ahLst/>
            <a:cxnLst/>
            <a:rect l="l" t="t" r="r" b="b"/>
            <a:pathLst>
              <a:path w="16316801" h="4388548">
                <a:moveTo>
                  <a:pt x="0" y="0"/>
                </a:moveTo>
                <a:lnTo>
                  <a:pt x="16316801" y="0"/>
                </a:lnTo>
                <a:lnTo>
                  <a:pt x="16316801" y="4388548"/>
                </a:lnTo>
                <a:lnTo>
                  <a:pt x="0" y="438854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t="-145652" r="-17164" b="-13730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68845" y="5916707"/>
            <a:ext cx="14659657" cy="3503041"/>
          </a:xfrm>
          <a:custGeom>
            <a:avLst/>
            <a:gdLst/>
            <a:ahLst/>
            <a:cxnLst/>
            <a:rect l="l" t="t" r="r" b="b"/>
            <a:pathLst>
              <a:path w="14659657" h="3503041">
                <a:moveTo>
                  <a:pt x="0" y="0"/>
                </a:moveTo>
                <a:lnTo>
                  <a:pt x="14659657" y="0"/>
                </a:lnTo>
                <a:lnTo>
                  <a:pt x="14659657" y="3503042"/>
                </a:lnTo>
                <a:lnTo>
                  <a:pt x="0" y="350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28" t="-236383" r="-17557" b="-7347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完</a:t>
            </a: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/>
              </a:rPr>
              <a:t>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4558962" y="6078855"/>
            <a:ext cx="2614612" cy="395288"/>
            <a:chOff x="0" y="0"/>
            <a:chExt cx="3486150" cy="527050"/>
          </a:xfrm>
        </p:grpSpPr>
        <p:sp>
          <p:nvSpPr>
            <p:cNvPr id="14" name="Freeform 14"/>
            <p:cNvSpPr/>
            <p:nvPr/>
          </p:nvSpPr>
          <p:spPr>
            <a:xfrm>
              <a:off x="7620" y="39370"/>
              <a:ext cx="3455670" cy="509270"/>
            </a:xfrm>
            <a:custGeom>
              <a:avLst/>
              <a:gdLst/>
              <a:ahLst/>
              <a:cxnLst/>
              <a:rect l="l" t="t" r="r" b="b"/>
              <a:pathLst>
                <a:path w="3455670" h="509270">
                  <a:moveTo>
                    <a:pt x="43180" y="35560"/>
                  </a:moveTo>
                  <a:cubicBezTo>
                    <a:pt x="826770" y="3810"/>
                    <a:pt x="1554480" y="0"/>
                    <a:pt x="1944370" y="11430"/>
                  </a:cubicBezTo>
                  <a:cubicBezTo>
                    <a:pt x="2204720" y="19050"/>
                    <a:pt x="2376170" y="43180"/>
                    <a:pt x="2593340" y="50800"/>
                  </a:cubicBezTo>
                  <a:cubicBezTo>
                    <a:pt x="2813050" y="58420"/>
                    <a:pt x="3108960" y="40640"/>
                    <a:pt x="3257550" y="58420"/>
                  </a:cubicBezTo>
                  <a:cubicBezTo>
                    <a:pt x="3332480" y="68580"/>
                    <a:pt x="3407410" y="58420"/>
                    <a:pt x="3427730" y="97790"/>
                  </a:cubicBezTo>
                  <a:cubicBezTo>
                    <a:pt x="3455670" y="154940"/>
                    <a:pt x="3374390" y="374650"/>
                    <a:pt x="3279140" y="435610"/>
                  </a:cubicBezTo>
                  <a:cubicBezTo>
                    <a:pt x="3164840" y="509270"/>
                    <a:pt x="2931160" y="433070"/>
                    <a:pt x="2733040" y="425450"/>
                  </a:cubicBezTo>
                  <a:cubicBezTo>
                    <a:pt x="2493010" y="416560"/>
                    <a:pt x="2246630" y="387350"/>
                    <a:pt x="1944370" y="379730"/>
                  </a:cubicBezTo>
                  <a:cubicBezTo>
                    <a:pt x="1534160" y="367030"/>
                    <a:pt x="830580" y="370840"/>
                    <a:pt x="491490" y="381000"/>
                  </a:cubicBezTo>
                  <a:cubicBezTo>
                    <a:pt x="308610" y="387350"/>
                    <a:pt x="140970" y="471170"/>
                    <a:pt x="68580" y="406400"/>
                  </a:cubicBezTo>
                  <a:cubicBezTo>
                    <a:pt x="0" y="346710"/>
                    <a:pt x="43180" y="35560"/>
                    <a:pt x="43180" y="355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 rot="0">
            <a:off x="3374708" y="6849428"/>
            <a:ext cx="1932623" cy="370522"/>
            <a:chOff x="0" y="0"/>
            <a:chExt cx="2576830" cy="494030"/>
          </a:xfrm>
        </p:grpSpPr>
        <p:sp>
          <p:nvSpPr>
            <p:cNvPr id="16" name="Freeform 16"/>
            <p:cNvSpPr/>
            <p:nvPr/>
          </p:nvSpPr>
          <p:spPr>
            <a:xfrm>
              <a:off x="-6350" y="-20320"/>
              <a:ext cx="2595880" cy="509270"/>
            </a:xfrm>
            <a:custGeom>
              <a:avLst/>
              <a:gdLst/>
              <a:ahLst/>
              <a:cxnLst/>
              <a:rect l="l" t="t" r="r" b="b"/>
              <a:pathLst>
                <a:path w="2595880" h="509270">
                  <a:moveTo>
                    <a:pt x="83820" y="71120"/>
                  </a:moveTo>
                  <a:cubicBezTo>
                    <a:pt x="847090" y="102870"/>
                    <a:pt x="1605280" y="105410"/>
                    <a:pt x="1863090" y="95250"/>
                  </a:cubicBezTo>
                  <a:cubicBezTo>
                    <a:pt x="1968500" y="90170"/>
                    <a:pt x="1997710" y="80010"/>
                    <a:pt x="2084070" y="74930"/>
                  </a:cubicBezTo>
                  <a:cubicBezTo>
                    <a:pt x="2207260" y="69850"/>
                    <a:pt x="2461260" y="0"/>
                    <a:pt x="2532380" y="71120"/>
                  </a:cubicBezTo>
                  <a:cubicBezTo>
                    <a:pt x="2595880" y="134620"/>
                    <a:pt x="2595880" y="374650"/>
                    <a:pt x="2532380" y="439420"/>
                  </a:cubicBezTo>
                  <a:cubicBezTo>
                    <a:pt x="2463800" y="508000"/>
                    <a:pt x="2226310" y="438150"/>
                    <a:pt x="2104390" y="443230"/>
                  </a:cubicBezTo>
                  <a:cubicBezTo>
                    <a:pt x="2012950" y="447040"/>
                    <a:pt x="1977390" y="458470"/>
                    <a:pt x="1864360" y="463550"/>
                  </a:cubicBezTo>
                  <a:cubicBezTo>
                    <a:pt x="1587500" y="473710"/>
                    <a:pt x="764540" y="468630"/>
                    <a:pt x="440690" y="461010"/>
                  </a:cubicBezTo>
                  <a:cubicBezTo>
                    <a:pt x="271780" y="457200"/>
                    <a:pt x="116840" y="509270"/>
                    <a:pt x="57150" y="441960"/>
                  </a:cubicBezTo>
                  <a:cubicBezTo>
                    <a:pt x="0" y="377190"/>
                    <a:pt x="83820" y="71120"/>
                    <a:pt x="83820" y="7112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4550390" y="7404735"/>
            <a:ext cx="2352675" cy="391478"/>
            <a:chOff x="0" y="0"/>
            <a:chExt cx="3136900" cy="521970"/>
          </a:xfrm>
        </p:grpSpPr>
        <p:sp>
          <p:nvSpPr>
            <p:cNvPr id="18" name="Freeform 18"/>
            <p:cNvSpPr/>
            <p:nvPr/>
          </p:nvSpPr>
          <p:spPr>
            <a:xfrm>
              <a:off x="-30480" y="-35560"/>
              <a:ext cx="3183890" cy="661670"/>
            </a:xfrm>
            <a:custGeom>
              <a:avLst/>
              <a:gdLst/>
              <a:ahLst/>
              <a:cxnLst/>
              <a:rect l="l" t="t" r="r" b="b"/>
              <a:pathLst>
                <a:path w="3183890" h="661670">
                  <a:moveTo>
                    <a:pt x="81280" y="134620"/>
                  </a:moveTo>
                  <a:cubicBezTo>
                    <a:pt x="1545590" y="129540"/>
                    <a:pt x="1560830" y="120650"/>
                    <a:pt x="1654810" y="114300"/>
                  </a:cubicBezTo>
                  <a:cubicBezTo>
                    <a:pt x="1846580" y="102870"/>
                    <a:pt x="2269490" y="92710"/>
                    <a:pt x="2532380" y="88900"/>
                  </a:cubicBezTo>
                  <a:cubicBezTo>
                    <a:pt x="2747010" y="85090"/>
                    <a:pt x="3030220" y="0"/>
                    <a:pt x="3116580" y="86360"/>
                  </a:cubicBezTo>
                  <a:cubicBezTo>
                    <a:pt x="3183890" y="154940"/>
                    <a:pt x="3183890" y="386080"/>
                    <a:pt x="3116580" y="454660"/>
                  </a:cubicBezTo>
                  <a:cubicBezTo>
                    <a:pt x="3031490" y="539750"/>
                    <a:pt x="2753360" y="453390"/>
                    <a:pt x="2541270" y="455930"/>
                  </a:cubicBezTo>
                  <a:cubicBezTo>
                    <a:pt x="2280920" y="461010"/>
                    <a:pt x="1868170" y="471170"/>
                    <a:pt x="1671320" y="482600"/>
                  </a:cubicBezTo>
                  <a:cubicBezTo>
                    <a:pt x="1572260" y="488950"/>
                    <a:pt x="1553210" y="497840"/>
                    <a:pt x="1445260" y="502920"/>
                  </a:cubicBezTo>
                  <a:cubicBezTo>
                    <a:pt x="1182370" y="514350"/>
                    <a:pt x="237490" y="661670"/>
                    <a:pt x="81280" y="506730"/>
                  </a:cubicBezTo>
                  <a:cubicBezTo>
                    <a:pt x="0" y="425450"/>
                    <a:pt x="81280" y="134620"/>
                    <a:pt x="81280" y="13462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7265670" y="8103870"/>
            <a:ext cx="2172652" cy="408622"/>
            <a:chOff x="0" y="0"/>
            <a:chExt cx="2896870" cy="544830"/>
          </a:xfrm>
        </p:grpSpPr>
        <p:sp>
          <p:nvSpPr>
            <p:cNvPr id="20" name="Freeform 20"/>
            <p:cNvSpPr/>
            <p:nvPr/>
          </p:nvSpPr>
          <p:spPr>
            <a:xfrm>
              <a:off x="3810" y="-7620"/>
              <a:ext cx="2900680" cy="568960"/>
            </a:xfrm>
            <a:custGeom>
              <a:avLst/>
              <a:gdLst/>
              <a:ahLst/>
              <a:cxnLst/>
              <a:rect l="l" t="t" r="r" b="b"/>
              <a:pathLst>
                <a:path w="2900680" h="568960">
                  <a:moveTo>
                    <a:pt x="46990" y="130810"/>
                  </a:moveTo>
                  <a:cubicBezTo>
                    <a:pt x="927100" y="97790"/>
                    <a:pt x="2012950" y="129540"/>
                    <a:pt x="2413000" y="106680"/>
                  </a:cubicBezTo>
                  <a:cubicBezTo>
                    <a:pt x="2598420" y="95250"/>
                    <a:pt x="2748280" y="0"/>
                    <a:pt x="2818130" y="58420"/>
                  </a:cubicBezTo>
                  <a:cubicBezTo>
                    <a:pt x="2885440" y="114300"/>
                    <a:pt x="2900680" y="355600"/>
                    <a:pt x="2842260" y="426720"/>
                  </a:cubicBezTo>
                  <a:cubicBezTo>
                    <a:pt x="2777490" y="502920"/>
                    <a:pt x="2607310" y="463550"/>
                    <a:pt x="2413000" y="473710"/>
                  </a:cubicBezTo>
                  <a:cubicBezTo>
                    <a:pt x="2006600" y="497840"/>
                    <a:pt x="932180" y="464820"/>
                    <a:pt x="518160" y="476250"/>
                  </a:cubicBezTo>
                  <a:cubicBezTo>
                    <a:pt x="317500" y="481330"/>
                    <a:pt x="144780" y="568960"/>
                    <a:pt x="69850" y="501650"/>
                  </a:cubicBezTo>
                  <a:cubicBezTo>
                    <a:pt x="0" y="440690"/>
                    <a:pt x="46990" y="130810"/>
                    <a:pt x="46990" y="13081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0940415" y="8803005"/>
            <a:ext cx="1663065" cy="391478"/>
            <a:chOff x="0" y="0"/>
            <a:chExt cx="2217420" cy="521970"/>
          </a:xfrm>
        </p:grpSpPr>
        <p:sp>
          <p:nvSpPr>
            <p:cNvPr id="22" name="Freeform 22"/>
            <p:cNvSpPr/>
            <p:nvPr/>
          </p:nvSpPr>
          <p:spPr>
            <a:xfrm>
              <a:off x="12700" y="-25400"/>
              <a:ext cx="2237740" cy="637540"/>
            </a:xfrm>
            <a:custGeom>
              <a:avLst/>
              <a:gdLst/>
              <a:ahLst/>
              <a:cxnLst/>
              <a:rect l="l" t="t" r="r" b="b"/>
              <a:pathLst>
                <a:path w="2237740" h="637540">
                  <a:moveTo>
                    <a:pt x="38100" y="124460"/>
                  </a:moveTo>
                  <a:cubicBezTo>
                    <a:pt x="720090" y="97790"/>
                    <a:pt x="1139190" y="106680"/>
                    <a:pt x="1353820" y="100330"/>
                  </a:cubicBezTo>
                  <a:cubicBezTo>
                    <a:pt x="1479550" y="95250"/>
                    <a:pt x="1539240" y="83820"/>
                    <a:pt x="1651000" y="80010"/>
                  </a:cubicBezTo>
                  <a:cubicBezTo>
                    <a:pt x="1795780" y="74930"/>
                    <a:pt x="2071370" y="0"/>
                    <a:pt x="2148840" y="76200"/>
                  </a:cubicBezTo>
                  <a:cubicBezTo>
                    <a:pt x="2216150" y="140970"/>
                    <a:pt x="2237740" y="358140"/>
                    <a:pt x="2152650" y="444500"/>
                  </a:cubicBezTo>
                  <a:cubicBezTo>
                    <a:pt x="1964690" y="637540"/>
                    <a:pt x="635000" y="463550"/>
                    <a:pt x="306070" y="477520"/>
                  </a:cubicBezTo>
                  <a:cubicBezTo>
                    <a:pt x="185420" y="482600"/>
                    <a:pt x="106680" y="537210"/>
                    <a:pt x="58420" y="495300"/>
                  </a:cubicBezTo>
                  <a:cubicBezTo>
                    <a:pt x="0" y="443230"/>
                    <a:pt x="38100" y="124460"/>
                    <a:pt x="38100" y="1244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1262360" y="3247072"/>
            <a:ext cx="5993130" cy="409575"/>
            <a:chOff x="0" y="0"/>
            <a:chExt cx="7990840" cy="546100"/>
          </a:xfrm>
        </p:grpSpPr>
        <p:sp>
          <p:nvSpPr>
            <p:cNvPr id="24" name="Freeform 24"/>
            <p:cNvSpPr/>
            <p:nvPr/>
          </p:nvSpPr>
          <p:spPr>
            <a:xfrm>
              <a:off x="2540" y="17780"/>
              <a:ext cx="7940040" cy="549910"/>
            </a:xfrm>
            <a:custGeom>
              <a:avLst/>
              <a:gdLst/>
              <a:ahLst/>
              <a:cxnLst/>
              <a:rect l="l" t="t" r="r" b="b"/>
              <a:pathLst>
                <a:path w="7940040" h="549910">
                  <a:moveTo>
                    <a:pt x="48260" y="105410"/>
                  </a:moveTo>
                  <a:cubicBezTo>
                    <a:pt x="1198880" y="68580"/>
                    <a:pt x="3007360" y="96520"/>
                    <a:pt x="3831590" y="80010"/>
                  </a:cubicBezTo>
                  <a:cubicBezTo>
                    <a:pt x="4335780" y="71120"/>
                    <a:pt x="4568190" y="44450"/>
                    <a:pt x="5049520" y="35560"/>
                  </a:cubicBezTo>
                  <a:cubicBezTo>
                    <a:pt x="5754370" y="21590"/>
                    <a:pt x="7275830" y="0"/>
                    <a:pt x="7646670" y="33020"/>
                  </a:cubicBezTo>
                  <a:cubicBezTo>
                    <a:pt x="7748270" y="41910"/>
                    <a:pt x="7793990" y="45720"/>
                    <a:pt x="7839710" y="67310"/>
                  </a:cubicBezTo>
                  <a:cubicBezTo>
                    <a:pt x="7870190" y="82550"/>
                    <a:pt x="7890510" y="106680"/>
                    <a:pt x="7905750" y="125730"/>
                  </a:cubicBezTo>
                  <a:cubicBezTo>
                    <a:pt x="7915910" y="139700"/>
                    <a:pt x="7920990" y="148590"/>
                    <a:pt x="7926070" y="165100"/>
                  </a:cubicBezTo>
                  <a:cubicBezTo>
                    <a:pt x="7933690" y="187960"/>
                    <a:pt x="7940040" y="224790"/>
                    <a:pt x="7936230" y="252730"/>
                  </a:cubicBezTo>
                  <a:cubicBezTo>
                    <a:pt x="7933690" y="280670"/>
                    <a:pt x="7922260" y="312420"/>
                    <a:pt x="7905750" y="335280"/>
                  </a:cubicBezTo>
                  <a:cubicBezTo>
                    <a:pt x="7889240" y="358140"/>
                    <a:pt x="7865110" y="381000"/>
                    <a:pt x="7839710" y="393700"/>
                  </a:cubicBezTo>
                  <a:cubicBezTo>
                    <a:pt x="7814310" y="406400"/>
                    <a:pt x="7753350" y="411480"/>
                    <a:pt x="7754620" y="415290"/>
                  </a:cubicBezTo>
                  <a:cubicBezTo>
                    <a:pt x="7754620" y="417830"/>
                    <a:pt x="7806690" y="426720"/>
                    <a:pt x="7813040" y="415290"/>
                  </a:cubicBezTo>
                  <a:cubicBezTo>
                    <a:pt x="7827010" y="386080"/>
                    <a:pt x="7583170" y="175260"/>
                    <a:pt x="7599680" y="114300"/>
                  </a:cubicBezTo>
                  <a:cubicBezTo>
                    <a:pt x="7611110" y="73660"/>
                    <a:pt x="7708900" y="50800"/>
                    <a:pt x="7754620" y="46990"/>
                  </a:cubicBezTo>
                  <a:cubicBezTo>
                    <a:pt x="7786370" y="43180"/>
                    <a:pt x="7818120" y="57150"/>
                    <a:pt x="7839710" y="67310"/>
                  </a:cubicBezTo>
                  <a:cubicBezTo>
                    <a:pt x="7854950" y="74930"/>
                    <a:pt x="7863840" y="81280"/>
                    <a:pt x="7876540" y="92710"/>
                  </a:cubicBezTo>
                  <a:cubicBezTo>
                    <a:pt x="7893050" y="109220"/>
                    <a:pt x="7915910" y="138430"/>
                    <a:pt x="7926070" y="165100"/>
                  </a:cubicBezTo>
                  <a:cubicBezTo>
                    <a:pt x="7936230" y="191770"/>
                    <a:pt x="7938770" y="228600"/>
                    <a:pt x="7936230" y="252730"/>
                  </a:cubicBezTo>
                  <a:cubicBezTo>
                    <a:pt x="7936230" y="269240"/>
                    <a:pt x="7933690" y="280670"/>
                    <a:pt x="7926070" y="295910"/>
                  </a:cubicBezTo>
                  <a:cubicBezTo>
                    <a:pt x="7915910" y="317500"/>
                    <a:pt x="7893050" y="351790"/>
                    <a:pt x="7876540" y="368300"/>
                  </a:cubicBezTo>
                  <a:cubicBezTo>
                    <a:pt x="7863840" y="381000"/>
                    <a:pt x="7854950" y="387350"/>
                    <a:pt x="7839710" y="393700"/>
                  </a:cubicBezTo>
                  <a:cubicBezTo>
                    <a:pt x="7818120" y="403860"/>
                    <a:pt x="7783830" y="412750"/>
                    <a:pt x="7754620" y="415290"/>
                  </a:cubicBezTo>
                  <a:cubicBezTo>
                    <a:pt x="7720330" y="416560"/>
                    <a:pt x="7706360" y="405130"/>
                    <a:pt x="7646670" y="401320"/>
                  </a:cubicBezTo>
                  <a:cubicBezTo>
                    <a:pt x="7354570" y="382270"/>
                    <a:pt x="5758180" y="389890"/>
                    <a:pt x="5054600" y="403860"/>
                  </a:cubicBezTo>
                  <a:cubicBezTo>
                    <a:pt x="4570730" y="412750"/>
                    <a:pt x="4337050" y="439420"/>
                    <a:pt x="3831590" y="448310"/>
                  </a:cubicBezTo>
                  <a:cubicBezTo>
                    <a:pt x="3007360" y="464820"/>
                    <a:pt x="1197610" y="435610"/>
                    <a:pt x="581660" y="450850"/>
                  </a:cubicBezTo>
                  <a:cubicBezTo>
                    <a:pt x="337820" y="457200"/>
                    <a:pt x="154940" y="549910"/>
                    <a:pt x="71120" y="476250"/>
                  </a:cubicBezTo>
                  <a:cubicBezTo>
                    <a:pt x="0" y="412750"/>
                    <a:pt x="48260" y="105410"/>
                    <a:pt x="48260" y="10541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360170" y="3963353"/>
            <a:ext cx="7568565" cy="427672"/>
            <a:chOff x="0" y="0"/>
            <a:chExt cx="10091420" cy="570230"/>
          </a:xfrm>
        </p:grpSpPr>
        <p:sp>
          <p:nvSpPr>
            <p:cNvPr id="26" name="Freeform 26"/>
            <p:cNvSpPr/>
            <p:nvPr/>
          </p:nvSpPr>
          <p:spPr>
            <a:xfrm>
              <a:off x="-21590" y="26670"/>
              <a:ext cx="10063480" cy="589280"/>
            </a:xfrm>
            <a:custGeom>
              <a:avLst/>
              <a:gdLst/>
              <a:ahLst/>
              <a:cxnLst/>
              <a:rect l="l" t="t" r="r" b="b"/>
              <a:pathLst>
                <a:path w="10063480" h="589280">
                  <a:moveTo>
                    <a:pt x="72390" y="120650"/>
                  </a:moveTo>
                  <a:cubicBezTo>
                    <a:pt x="996950" y="87630"/>
                    <a:pt x="1200150" y="50800"/>
                    <a:pt x="1399540" y="39370"/>
                  </a:cubicBezTo>
                  <a:cubicBezTo>
                    <a:pt x="1587500" y="26670"/>
                    <a:pt x="1710690" y="27940"/>
                    <a:pt x="1949450" y="25400"/>
                  </a:cubicBezTo>
                  <a:cubicBezTo>
                    <a:pt x="2392680" y="19050"/>
                    <a:pt x="3412490" y="0"/>
                    <a:pt x="3849370" y="24130"/>
                  </a:cubicBezTo>
                  <a:cubicBezTo>
                    <a:pt x="4079240" y="36830"/>
                    <a:pt x="4201160" y="71120"/>
                    <a:pt x="4375150" y="83820"/>
                  </a:cubicBezTo>
                  <a:cubicBezTo>
                    <a:pt x="4546600" y="95250"/>
                    <a:pt x="4632960" y="92710"/>
                    <a:pt x="4884420" y="95250"/>
                  </a:cubicBezTo>
                  <a:cubicBezTo>
                    <a:pt x="5609590" y="105410"/>
                    <a:pt x="8279130" y="123190"/>
                    <a:pt x="9102090" y="96520"/>
                  </a:cubicBezTo>
                  <a:cubicBezTo>
                    <a:pt x="9443720" y="85090"/>
                    <a:pt x="9667240" y="17780"/>
                    <a:pt x="9825990" y="48260"/>
                  </a:cubicBezTo>
                  <a:cubicBezTo>
                    <a:pt x="9909810" y="64770"/>
                    <a:pt x="9968230" y="106680"/>
                    <a:pt x="10008870" y="135890"/>
                  </a:cubicBezTo>
                  <a:cubicBezTo>
                    <a:pt x="10033000" y="153670"/>
                    <a:pt x="10060940" y="163830"/>
                    <a:pt x="10060940" y="189230"/>
                  </a:cubicBezTo>
                  <a:cubicBezTo>
                    <a:pt x="10063480" y="245110"/>
                    <a:pt x="9853930" y="473710"/>
                    <a:pt x="9820910" y="467360"/>
                  </a:cubicBezTo>
                  <a:cubicBezTo>
                    <a:pt x="9808210" y="464820"/>
                    <a:pt x="9822180" y="429260"/>
                    <a:pt x="9803130" y="416560"/>
                  </a:cubicBezTo>
                  <a:cubicBezTo>
                    <a:pt x="9735820" y="372110"/>
                    <a:pt x="9434830" y="453390"/>
                    <a:pt x="9102090" y="464820"/>
                  </a:cubicBezTo>
                  <a:cubicBezTo>
                    <a:pt x="8288020" y="492760"/>
                    <a:pt x="5636260" y="474980"/>
                    <a:pt x="4883150" y="463550"/>
                  </a:cubicBezTo>
                  <a:cubicBezTo>
                    <a:pt x="4607560" y="459740"/>
                    <a:pt x="4498340" y="459740"/>
                    <a:pt x="4319270" y="447040"/>
                  </a:cubicBezTo>
                  <a:cubicBezTo>
                    <a:pt x="4155440" y="435610"/>
                    <a:pt x="4058920" y="405130"/>
                    <a:pt x="3849370" y="392430"/>
                  </a:cubicBezTo>
                  <a:cubicBezTo>
                    <a:pt x="3429000" y="368300"/>
                    <a:pt x="2382520" y="388620"/>
                    <a:pt x="1950720" y="393700"/>
                  </a:cubicBezTo>
                  <a:cubicBezTo>
                    <a:pt x="1727200" y="396240"/>
                    <a:pt x="1621790" y="393700"/>
                    <a:pt x="1442720" y="405130"/>
                  </a:cubicBezTo>
                  <a:cubicBezTo>
                    <a:pt x="1239520" y="416560"/>
                    <a:pt x="1018540" y="454660"/>
                    <a:pt x="796290" y="468630"/>
                  </a:cubicBezTo>
                  <a:cubicBezTo>
                    <a:pt x="561340" y="483870"/>
                    <a:pt x="172720" y="589280"/>
                    <a:pt x="72390" y="492760"/>
                  </a:cubicBezTo>
                  <a:cubicBezTo>
                    <a:pt x="0" y="422910"/>
                    <a:pt x="72390" y="120650"/>
                    <a:pt x="72390" y="12065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2542520" y="2272665"/>
            <a:ext cx="2319338" cy="150495"/>
            <a:chOff x="0" y="0"/>
            <a:chExt cx="3092450" cy="200660"/>
          </a:xfrm>
        </p:grpSpPr>
        <p:sp>
          <p:nvSpPr>
            <p:cNvPr id="28" name="Freeform 28"/>
            <p:cNvSpPr/>
            <p:nvPr/>
          </p:nvSpPr>
          <p:spPr>
            <a:xfrm>
              <a:off x="49530" y="38100"/>
              <a:ext cx="2992120" cy="118110"/>
            </a:xfrm>
            <a:custGeom>
              <a:avLst/>
              <a:gdLst/>
              <a:ahLst/>
              <a:cxnLst/>
              <a:rect l="l" t="t" r="r" b="b"/>
              <a:pathLst>
                <a:path w="2992120" h="118110">
                  <a:moveTo>
                    <a:pt x="25400" y="36830"/>
                  </a:moveTo>
                  <a:cubicBezTo>
                    <a:pt x="637540" y="40640"/>
                    <a:pt x="674370" y="52070"/>
                    <a:pt x="759460" y="55880"/>
                  </a:cubicBezTo>
                  <a:cubicBezTo>
                    <a:pt x="894080" y="63500"/>
                    <a:pt x="1117600" y="67310"/>
                    <a:pt x="1287780" y="60960"/>
                  </a:cubicBezTo>
                  <a:cubicBezTo>
                    <a:pt x="1443990" y="53340"/>
                    <a:pt x="1553210" y="26670"/>
                    <a:pt x="1739900" y="17780"/>
                  </a:cubicBezTo>
                  <a:cubicBezTo>
                    <a:pt x="2039620" y="3810"/>
                    <a:pt x="2760980" y="0"/>
                    <a:pt x="2915920" y="12700"/>
                  </a:cubicBezTo>
                  <a:cubicBezTo>
                    <a:pt x="2954020" y="15240"/>
                    <a:pt x="2976880" y="13970"/>
                    <a:pt x="2987040" y="24130"/>
                  </a:cubicBezTo>
                  <a:cubicBezTo>
                    <a:pt x="2992120" y="30480"/>
                    <a:pt x="2992120" y="41910"/>
                    <a:pt x="2988310" y="48260"/>
                  </a:cubicBezTo>
                  <a:cubicBezTo>
                    <a:pt x="2984500" y="54610"/>
                    <a:pt x="2969260" y="64770"/>
                    <a:pt x="2961640" y="63500"/>
                  </a:cubicBezTo>
                  <a:cubicBezTo>
                    <a:pt x="2954020" y="60960"/>
                    <a:pt x="2938780" y="41910"/>
                    <a:pt x="2940050" y="33020"/>
                  </a:cubicBezTo>
                  <a:cubicBezTo>
                    <a:pt x="2941320" y="25400"/>
                    <a:pt x="2955290" y="12700"/>
                    <a:pt x="2962910" y="12700"/>
                  </a:cubicBezTo>
                  <a:cubicBezTo>
                    <a:pt x="2971800" y="12700"/>
                    <a:pt x="2990850" y="29210"/>
                    <a:pt x="2990850" y="36830"/>
                  </a:cubicBezTo>
                  <a:cubicBezTo>
                    <a:pt x="2990850" y="45720"/>
                    <a:pt x="2973070" y="62230"/>
                    <a:pt x="2964180" y="63500"/>
                  </a:cubicBezTo>
                  <a:cubicBezTo>
                    <a:pt x="2957830" y="64770"/>
                    <a:pt x="2951480" y="52070"/>
                    <a:pt x="2943860" y="52070"/>
                  </a:cubicBezTo>
                  <a:cubicBezTo>
                    <a:pt x="2934970" y="52070"/>
                    <a:pt x="2932430" y="59690"/>
                    <a:pt x="2915920" y="63500"/>
                  </a:cubicBezTo>
                  <a:cubicBezTo>
                    <a:pt x="2811780" y="83820"/>
                    <a:pt x="2043430" y="53340"/>
                    <a:pt x="1743710" y="68580"/>
                  </a:cubicBezTo>
                  <a:cubicBezTo>
                    <a:pt x="1555750" y="77470"/>
                    <a:pt x="1445260" y="104140"/>
                    <a:pt x="1287780" y="111760"/>
                  </a:cubicBezTo>
                  <a:cubicBezTo>
                    <a:pt x="1117600" y="118110"/>
                    <a:pt x="891540" y="114300"/>
                    <a:pt x="755650" y="106680"/>
                  </a:cubicBezTo>
                  <a:cubicBezTo>
                    <a:pt x="671830" y="102870"/>
                    <a:pt x="636270" y="91440"/>
                    <a:pt x="552450" y="87630"/>
                  </a:cubicBezTo>
                  <a:cubicBezTo>
                    <a:pt x="417830" y="81280"/>
                    <a:pt x="87630" y="115570"/>
                    <a:pt x="25400" y="87630"/>
                  </a:cubicBezTo>
                  <a:cubicBezTo>
                    <a:pt x="8890" y="80010"/>
                    <a:pt x="0" y="67310"/>
                    <a:pt x="1270" y="58420"/>
                  </a:cubicBezTo>
                  <a:cubicBezTo>
                    <a:pt x="1270" y="50800"/>
                    <a:pt x="25400" y="36830"/>
                    <a:pt x="2540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107758" y="3025140"/>
            <a:ext cx="6154103" cy="186690"/>
            <a:chOff x="0" y="0"/>
            <a:chExt cx="8205470" cy="248920"/>
          </a:xfrm>
        </p:grpSpPr>
        <p:sp>
          <p:nvSpPr>
            <p:cNvPr id="30" name="Freeform 30"/>
            <p:cNvSpPr/>
            <p:nvPr/>
          </p:nvSpPr>
          <p:spPr>
            <a:xfrm>
              <a:off x="50800" y="36830"/>
              <a:ext cx="8105140" cy="233680"/>
            </a:xfrm>
            <a:custGeom>
              <a:avLst/>
              <a:gdLst/>
              <a:ahLst/>
              <a:cxnLst/>
              <a:rect l="l" t="t" r="r" b="b"/>
              <a:pathLst>
                <a:path w="8105140" h="233680">
                  <a:moveTo>
                    <a:pt x="25400" y="110490"/>
                  </a:moveTo>
                  <a:cubicBezTo>
                    <a:pt x="4155440" y="99060"/>
                    <a:pt x="4224020" y="73660"/>
                    <a:pt x="4457700" y="64770"/>
                  </a:cubicBezTo>
                  <a:cubicBezTo>
                    <a:pt x="4810760" y="50800"/>
                    <a:pt x="5459730" y="62230"/>
                    <a:pt x="5789930" y="62230"/>
                  </a:cubicBezTo>
                  <a:cubicBezTo>
                    <a:pt x="5985510" y="62230"/>
                    <a:pt x="6099810" y="54610"/>
                    <a:pt x="6256020" y="62230"/>
                  </a:cubicBezTo>
                  <a:cubicBezTo>
                    <a:pt x="6413500" y="69850"/>
                    <a:pt x="6554470" y="99060"/>
                    <a:pt x="6728460" y="107950"/>
                  </a:cubicBezTo>
                  <a:cubicBezTo>
                    <a:pt x="6941820" y="118110"/>
                    <a:pt x="7211060" y="127000"/>
                    <a:pt x="7442200" y="110490"/>
                  </a:cubicBezTo>
                  <a:cubicBezTo>
                    <a:pt x="7660640" y="93980"/>
                    <a:pt x="8006080" y="0"/>
                    <a:pt x="8075930" y="13970"/>
                  </a:cubicBezTo>
                  <a:cubicBezTo>
                    <a:pt x="8091170" y="17780"/>
                    <a:pt x="8100060" y="22860"/>
                    <a:pt x="8102600" y="30480"/>
                  </a:cubicBezTo>
                  <a:cubicBezTo>
                    <a:pt x="8105140" y="39370"/>
                    <a:pt x="8093710" y="60960"/>
                    <a:pt x="8086090" y="63500"/>
                  </a:cubicBezTo>
                  <a:cubicBezTo>
                    <a:pt x="8077200" y="66040"/>
                    <a:pt x="8055610" y="54610"/>
                    <a:pt x="8054340" y="45720"/>
                  </a:cubicBezTo>
                  <a:cubicBezTo>
                    <a:pt x="8051800" y="38100"/>
                    <a:pt x="8065770" y="16510"/>
                    <a:pt x="8073390" y="15240"/>
                  </a:cubicBezTo>
                  <a:cubicBezTo>
                    <a:pt x="8082280" y="12700"/>
                    <a:pt x="8102600" y="27940"/>
                    <a:pt x="8103870" y="36830"/>
                  </a:cubicBezTo>
                  <a:cubicBezTo>
                    <a:pt x="8105140" y="44450"/>
                    <a:pt x="8096250" y="55880"/>
                    <a:pt x="8081010" y="64770"/>
                  </a:cubicBezTo>
                  <a:cubicBezTo>
                    <a:pt x="8013700" y="104140"/>
                    <a:pt x="7666990" y="144780"/>
                    <a:pt x="7442200" y="161290"/>
                  </a:cubicBezTo>
                  <a:cubicBezTo>
                    <a:pt x="7190740" y="179070"/>
                    <a:pt x="6861810" y="167640"/>
                    <a:pt x="6643370" y="156210"/>
                  </a:cubicBezTo>
                  <a:cubicBezTo>
                    <a:pt x="6490970" y="147320"/>
                    <a:pt x="6432550" y="121920"/>
                    <a:pt x="6256020" y="113030"/>
                  </a:cubicBezTo>
                  <a:cubicBezTo>
                    <a:pt x="5876290" y="92710"/>
                    <a:pt x="4893310" y="97790"/>
                    <a:pt x="4458970" y="115570"/>
                  </a:cubicBezTo>
                  <a:cubicBezTo>
                    <a:pt x="4211320" y="124460"/>
                    <a:pt x="4156710" y="149860"/>
                    <a:pt x="3876040" y="161290"/>
                  </a:cubicBezTo>
                  <a:cubicBezTo>
                    <a:pt x="3158490" y="189230"/>
                    <a:pt x="217170" y="233680"/>
                    <a:pt x="25400" y="161290"/>
                  </a:cubicBezTo>
                  <a:cubicBezTo>
                    <a:pt x="7620" y="153670"/>
                    <a:pt x="1270" y="146050"/>
                    <a:pt x="0" y="138430"/>
                  </a:cubicBezTo>
                  <a:cubicBezTo>
                    <a:pt x="0" y="129540"/>
                    <a:pt x="25400" y="110490"/>
                    <a:pt x="25400" y="110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1829098" y="2166938"/>
            <a:ext cx="915352" cy="714375"/>
            <a:chOff x="0" y="0"/>
            <a:chExt cx="1220470" cy="952500"/>
          </a:xfrm>
        </p:grpSpPr>
        <p:sp>
          <p:nvSpPr>
            <p:cNvPr id="32" name="Freeform 32"/>
            <p:cNvSpPr/>
            <p:nvPr/>
          </p:nvSpPr>
          <p:spPr>
            <a:xfrm>
              <a:off x="46990" y="49530"/>
              <a:ext cx="1125220" cy="854710"/>
            </a:xfrm>
            <a:custGeom>
              <a:avLst/>
              <a:gdLst/>
              <a:ahLst/>
              <a:cxnLst/>
              <a:rect l="l" t="t" r="r" b="b"/>
              <a:pathLst>
                <a:path w="1125220" h="854710">
                  <a:moveTo>
                    <a:pt x="1109980" y="46990"/>
                  </a:moveTo>
                  <a:cubicBezTo>
                    <a:pt x="894080" y="154940"/>
                    <a:pt x="728980" y="276860"/>
                    <a:pt x="614680" y="359410"/>
                  </a:cubicBezTo>
                  <a:cubicBezTo>
                    <a:pt x="514350" y="431800"/>
                    <a:pt x="425450" y="494030"/>
                    <a:pt x="334010" y="567690"/>
                  </a:cubicBezTo>
                  <a:cubicBezTo>
                    <a:pt x="243840" y="641350"/>
                    <a:pt x="116840" y="795020"/>
                    <a:pt x="72390" y="800100"/>
                  </a:cubicBezTo>
                  <a:cubicBezTo>
                    <a:pt x="58420" y="802640"/>
                    <a:pt x="49530" y="795020"/>
                    <a:pt x="43180" y="786130"/>
                  </a:cubicBezTo>
                  <a:cubicBezTo>
                    <a:pt x="33020" y="774700"/>
                    <a:pt x="31750" y="753110"/>
                    <a:pt x="27940" y="730250"/>
                  </a:cubicBezTo>
                  <a:cubicBezTo>
                    <a:pt x="22860" y="693420"/>
                    <a:pt x="19050" y="641350"/>
                    <a:pt x="22860" y="585470"/>
                  </a:cubicBezTo>
                  <a:cubicBezTo>
                    <a:pt x="29210" y="511810"/>
                    <a:pt x="49530" y="361950"/>
                    <a:pt x="71120" y="327660"/>
                  </a:cubicBezTo>
                  <a:cubicBezTo>
                    <a:pt x="77470" y="316230"/>
                    <a:pt x="86360" y="311150"/>
                    <a:pt x="93980" y="309880"/>
                  </a:cubicBezTo>
                  <a:cubicBezTo>
                    <a:pt x="101600" y="309880"/>
                    <a:pt x="113030" y="316230"/>
                    <a:pt x="118110" y="326390"/>
                  </a:cubicBezTo>
                  <a:cubicBezTo>
                    <a:pt x="130810" y="347980"/>
                    <a:pt x="124460" y="410210"/>
                    <a:pt x="120650" y="462280"/>
                  </a:cubicBezTo>
                  <a:cubicBezTo>
                    <a:pt x="116840" y="532130"/>
                    <a:pt x="104140" y="646430"/>
                    <a:pt x="87630" y="704850"/>
                  </a:cubicBezTo>
                  <a:cubicBezTo>
                    <a:pt x="77470" y="741680"/>
                    <a:pt x="43180" y="773430"/>
                    <a:pt x="49530" y="788670"/>
                  </a:cubicBezTo>
                  <a:cubicBezTo>
                    <a:pt x="53340" y="798830"/>
                    <a:pt x="71120" y="800100"/>
                    <a:pt x="85090" y="801370"/>
                  </a:cubicBezTo>
                  <a:cubicBezTo>
                    <a:pt x="106680" y="803910"/>
                    <a:pt x="133350" y="800100"/>
                    <a:pt x="168910" y="793750"/>
                  </a:cubicBezTo>
                  <a:cubicBezTo>
                    <a:pt x="231140" y="781050"/>
                    <a:pt x="331470" y="740410"/>
                    <a:pt x="426720" y="716280"/>
                  </a:cubicBezTo>
                  <a:cubicBezTo>
                    <a:pt x="539750" y="688340"/>
                    <a:pt x="728980" y="679450"/>
                    <a:pt x="803910" y="636270"/>
                  </a:cubicBezTo>
                  <a:cubicBezTo>
                    <a:pt x="844550" y="612140"/>
                    <a:pt x="858520" y="553720"/>
                    <a:pt x="878840" y="548640"/>
                  </a:cubicBezTo>
                  <a:cubicBezTo>
                    <a:pt x="889000" y="547370"/>
                    <a:pt x="901700" y="554990"/>
                    <a:pt x="906780" y="561340"/>
                  </a:cubicBezTo>
                  <a:cubicBezTo>
                    <a:pt x="910590" y="567690"/>
                    <a:pt x="909320" y="579120"/>
                    <a:pt x="906780" y="585470"/>
                  </a:cubicBezTo>
                  <a:cubicBezTo>
                    <a:pt x="902970" y="591820"/>
                    <a:pt x="894080" y="598170"/>
                    <a:pt x="886460" y="599440"/>
                  </a:cubicBezTo>
                  <a:cubicBezTo>
                    <a:pt x="880110" y="599440"/>
                    <a:pt x="868680" y="595630"/>
                    <a:pt x="864870" y="590550"/>
                  </a:cubicBezTo>
                  <a:cubicBezTo>
                    <a:pt x="859790" y="584200"/>
                    <a:pt x="858520" y="566420"/>
                    <a:pt x="863600" y="560070"/>
                  </a:cubicBezTo>
                  <a:cubicBezTo>
                    <a:pt x="866140" y="553720"/>
                    <a:pt x="877570" y="548640"/>
                    <a:pt x="883920" y="548640"/>
                  </a:cubicBezTo>
                  <a:cubicBezTo>
                    <a:pt x="891540" y="548640"/>
                    <a:pt x="901700" y="553720"/>
                    <a:pt x="905510" y="560070"/>
                  </a:cubicBezTo>
                  <a:cubicBezTo>
                    <a:pt x="909320" y="565150"/>
                    <a:pt x="910590" y="574040"/>
                    <a:pt x="908050" y="582930"/>
                  </a:cubicBezTo>
                  <a:cubicBezTo>
                    <a:pt x="900430" y="605790"/>
                    <a:pt x="867410" y="655320"/>
                    <a:pt x="821690" y="681990"/>
                  </a:cubicBezTo>
                  <a:cubicBezTo>
                    <a:pt x="744220" y="728980"/>
                    <a:pt x="554990" y="736600"/>
                    <a:pt x="439420" y="765810"/>
                  </a:cubicBezTo>
                  <a:cubicBezTo>
                    <a:pt x="341630" y="791210"/>
                    <a:pt x="241300" y="831850"/>
                    <a:pt x="173990" y="843280"/>
                  </a:cubicBezTo>
                  <a:cubicBezTo>
                    <a:pt x="132080" y="850900"/>
                    <a:pt x="101600" y="854710"/>
                    <a:pt x="73660" y="850900"/>
                  </a:cubicBezTo>
                  <a:cubicBezTo>
                    <a:pt x="50800" y="848360"/>
                    <a:pt x="26670" y="844550"/>
                    <a:pt x="15240" y="831850"/>
                  </a:cubicBezTo>
                  <a:cubicBezTo>
                    <a:pt x="2540" y="817880"/>
                    <a:pt x="0" y="789940"/>
                    <a:pt x="3810" y="769620"/>
                  </a:cubicBezTo>
                  <a:cubicBezTo>
                    <a:pt x="6350" y="745490"/>
                    <a:pt x="29210" y="723900"/>
                    <a:pt x="36830" y="695960"/>
                  </a:cubicBezTo>
                  <a:cubicBezTo>
                    <a:pt x="48260" y="662940"/>
                    <a:pt x="52070" y="624840"/>
                    <a:pt x="57150" y="579120"/>
                  </a:cubicBezTo>
                  <a:cubicBezTo>
                    <a:pt x="63500" y="510540"/>
                    <a:pt x="52070" y="360680"/>
                    <a:pt x="71120" y="327660"/>
                  </a:cubicBezTo>
                  <a:cubicBezTo>
                    <a:pt x="76200" y="316230"/>
                    <a:pt x="86360" y="309880"/>
                    <a:pt x="93980" y="309880"/>
                  </a:cubicBezTo>
                  <a:cubicBezTo>
                    <a:pt x="102870" y="311150"/>
                    <a:pt x="114300" y="318770"/>
                    <a:pt x="119380" y="332740"/>
                  </a:cubicBezTo>
                  <a:cubicBezTo>
                    <a:pt x="133350" y="369570"/>
                    <a:pt x="80010" y="509270"/>
                    <a:pt x="73660" y="585470"/>
                  </a:cubicBezTo>
                  <a:cubicBezTo>
                    <a:pt x="69850" y="647700"/>
                    <a:pt x="72390" y="756920"/>
                    <a:pt x="80010" y="758190"/>
                  </a:cubicBezTo>
                  <a:cubicBezTo>
                    <a:pt x="85090" y="758190"/>
                    <a:pt x="85090" y="731520"/>
                    <a:pt x="97790" y="713740"/>
                  </a:cubicBezTo>
                  <a:cubicBezTo>
                    <a:pt x="128270" y="670560"/>
                    <a:pt x="217170" y="598170"/>
                    <a:pt x="304800" y="527050"/>
                  </a:cubicBezTo>
                  <a:cubicBezTo>
                    <a:pt x="439420" y="416560"/>
                    <a:pt x="723900" y="215900"/>
                    <a:pt x="840740" y="135890"/>
                  </a:cubicBezTo>
                  <a:cubicBezTo>
                    <a:pt x="895350" y="97790"/>
                    <a:pt x="923290" y="78740"/>
                    <a:pt x="965200" y="55880"/>
                  </a:cubicBezTo>
                  <a:cubicBezTo>
                    <a:pt x="1005840" y="34290"/>
                    <a:pt x="1060450" y="2540"/>
                    <a:pt x="1088390" y="1270"/>
                  </a:cubicBezTo>
                  <a:cubicBezTo>
                    <a:pt x="1102360" y="0"/>
                    <a:pt x="1117600" y="3810"/>
                    <a:pt x="1121410" y="11430"/>
                  </a:cubicBezTo>
                  <a:cubicBezTo>
                    <a:pt x="1125220" y="19050"/>
                    <a:pt x="1109980" y="46990"/>
                    <a:pt x="1109980" y="469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6556057" y="2270760"/>
            <a:ext cx="4839653" cy="546735"/>
            <a:chOff x="0" y="0"/>
            <a:chExt cx="6452870" cy="728980"/>
          </a:xfrm>
        </p:grpSpPr>
        <p:sp>
          <p:nvSpPr>
            <p:cNvPr id="34" name="Freeform 34"/>
            <p:cNvSpPr/>
            <p:nvPr/>
          </p:nvSpPr>
          <p:spPr>
            <a:xfrm>
              <a:off x="50800" y="49530"/>
              <a:ext cx="6361430" cy="635000"/>
            </a:xfrm>
            <a:custGeom>
              <a:avLst/>
              <a:gdLst/>
              <a:ahLst/>
              <a:cxnLst/>
              <a:rect l="l" t="t" r="r" b="b"/>
              <a:pathLst>
                <a:path w="6361430" h="635000">
                  <a:moveTo>
                    <a:pt x="19050" y="577850"/>
                  </a:moveTo>
                  <a:cubicBezTo>
                    <a:pt x="425450" y="445770"/>
                    <a:pt x="499110" y="401320"/>
                    <a:pt x="613410" y="364490"/>
                  </a:cubicBezTo>
                  <a:cubicBezTo>
                    <a:pt x="774700" y="311150"/>
                    <a:pt x="1003300" y="257810"/>
                    <a:pt x="1214120" y="213360"/>
                  </a:cubicBezTo>
                  <a:cubicBezTo>
                    <a:pt x="1445260" y="165100"/>
                    <a:pt x="1734820" y="118110"/>
                    <a:pt x="1945640" y="91440"/>
                  </a:cubicBezTo>
                  <a:cubicBezTo>
                    <a:pt x="2104390" y="72390"/>
                    <a:pt x="2166620" y="64770"/>
                    <a:pt x="2366010" y="57150"/>
                  </a:cubicBezTo>
                  <a:cubicBezTo>
                    <a:pt x="2844800" y="35560"/>
                    <a:pt x="4213860" y="22860"/>
                    <a:pt x="4829810" y="52070"/>
                  </a:cubicBezTo>
                  <a:cubicBezTo>
                    <a:pt x="5199380" y="68580"/>
                    <a:pt x="5457190" y="87630"/>
                    <a:pt x="5715000" y="134620"/>
                  </a:cubicBezTo>
                  <a:cubicBezTo>
                    <a:pt x="5922010" y="172720"/>
                    <a:pt x="6209030" y="242570"/>
                    <a:pt x="6262370" y="284480"/>
                  </a:cubicBezTo>
                  <a:cubicBezTo>
                    <a:pt x="6276340" y="294640"/>
                    <a:pt x="6281420" y="306070"/>
                    <a:pt x="6278880" y="313690"/>
                  </a:cubicBezTo>
                  <a:cubicBezTo>
                    <a:pt x="6277610" y="322580"/>
                    <a:pt x="6264910" y="335280"/>
                    <a:pt x="6252210" y="334010"/>
                  </a:cubicBezTo>
                  <a:cubicBezTo>
                    <a:pt x="6206490" y="328930"/>
                    <a:pt x="5994400" y="85090"/>
                    <a:pt x="5974080" y="39370"/>
                  </a:cubicBezTo>
                  <a:cubicBezTo>
                    <a:pt x="5970270" y="27940"/>
                    <a:pt x="5970270" y="21590"/>
                    <a:pt x="5972810" y="15240"/>
                  </a:cubicBezTo>
                  <a:cubicBezTo>
                    <a:pt x="5976620" y="8890"/>
                    <a:pt x="5985510" y="0"/>
                    <a:pt x="5998210" y="1270"/>
                  </a:cubicBezTo>
                  <a:cubicBezTo>
                    <a:pt x="6046470" y="2540"/>
                    <a:pt x="6315710" y="196850"/>
                    <a:pt x="6346190" y="254000"/>
                  </a:cubicBezTo>
                  <a:cubicBezTo>
                    <a:pt x="6357620" y="271780"/>
                    <a:pt x="6361430" y="285750"/>
                    <a:pt x="6350000" y="300990"/>
                  </a:cubicBezTo>
                  <a:cubicBezTo>
                    <a:pt x="6305550" y="356870"/>
                    <a:pt x="5695950" y="368300"/>
                    <a:pt x="5634990" y="410210"/>
                  </a:cubicBezTo>
                  <a:cubicBezTo>
                    <a:pt x="5622290" y="419100"/>
                    <a:pt x="5626100" y="434340"/>
                    <a:pt x="5618480" y="436880"/>
                  </a:cubicBezTo>
                  <a:cubicBezTo>
                    <a:pt x="5613400" y="439420"/>
                    <a:pt x="5601970" y="433070"/>
                    <a:pt x="5596890" y="427990"/>
                  </a:cubicBezTo>
                  <a:cubicBezTo>
                    <a:pt x="5593080" y="421640"/>
                    <a:pt x="5590540" y="411480"/>
                    <a:pt x="5593080" y="403860"/>
                  </a:cubicBezTo>
                  <a:cubicBezTo>
                    <a:pt x="5595620" y="397510"/>
                    <a:pt x="5607050" y="387350"/>
                    <a:pt x="5614670" y="386080"/>
                  </a:cubicBezTo>
                  <a:cubicBezTo>
                    <a:pt x="5623560" y="386080"/>
                    <a:pt x="5637530" y="394970"/>
                    <a:pt x="5641340" y="402590"/>
                  </a:cubicBezTo>
                  <a:cubicBezTo>
                    <a:pt x="5643880" y="408940"/>
                    <a:pt x="5641340" y="420370"/>
                    <a:pt x="5637530" y="426720"/>
                  </a:cubicBezTo>
                  <a:cubicBezTo>
                    <a:pt x="5633720" y="431800"/>
                    <a:pt x="5623560" y="436880"/>
                    <a:pt x="5617210" y="436880"/>
                  </a:cubicBezTo>
                  <a:cubicBezTo>
                    <a:pt x="5609590" y="436880"/>
                    <a:pt x="5599430" y="431800"/>
                    <a:pt x="5595620" y="425450"/>
                  </a:cubicBezTo>
                  <a:cubicBezTo>
                    <a:pt x="5591810" y="419100"/>
                    <a:pt x="5590540" y="407670"/>
                    <a:pt x="5593080" y="401320"/>
                  </a:cubicBezTo>
                  <a:cubicBezTo>
                    <a:pt x="5596890" y="394970"/>
                    <a:pt x="5612130" y="386080"/>
                    <a:pt x="5619750" y="386080"/>
                  </a:cubicBezTo>
                  <a:cubicBezTo>
                    <a:pt x="5627370" y="386080"/>
                    <a:pt x="5636260" y="393700"/>
                    <a:pt x="5640070" y="400050"/>
                  </a:cubicBezTo>
                  <a:cubicBezTo>
                    <a:pt x="5642610" y="406400"/>
                    <a:pt x="5642610" y="417830"/>
                    <a:pt x="5638800" y="424180"/>
                  </a:cubicBezTo>
                  <a:cubicBezTo>
                    <a:pt x="5636260" y="430530"/>
                    <a:pt x="5626100" y="435610"/>
                    <a:pt x="5619750" y="436880"/>
                  </a:cubicBezTo>
                  <a:cubicBezTo>
                    <a:pt x="5612130" y="438150"/>
                    <a:pt x="5598160" y="427990"/>
                    <a:pt x="5596890" y="427990"/>
                  </a:cubicBezTo>
                  <a:cubicBezTo>
                    <a:pt x="5596890" y="427990"/>
                    <a:pt x="5612130" y="436880"/>
                    <a:pt x="5613400" y="436880"/>
                  </a:cubicBezTo>
                  <a:cubicBezTo>
                    <a:pt x="5613400" y="435610"/>
                    <a:pt x="5593080" y="425450"/>
                    <a:pt x="5591810" y="416560"/>
                  </a:cubicBezTo>
                  <a:cubicBezTo>
                    <a:pt x="5590540" y="402590"/>
                    <a:pt x="5604510" y="375920"/>
                    <a:pt x="5631180" y="359410"/>
                  </a:cubicBezTo>
                  <a:cubicBezTo>
                    <a:pt x="5712460" y="307340"/>
                    <a:pt x="6149340" y="271780"/>
                    <a:pt x="6262370" y="262890"/>
                  </a:cubicBezTo>
                  <a:cubicBezTo>
                    <a:pt x="6303010" y="259080"/>
                    <a:pt x="6334760" y="251460"/>
                    <a:pt x="6347460" y="262890"/>
                  </a:cubicBezTo>
                  <a:cubicBezTo>
                    <a:pt x="6355080" y="270510"/>
                    <a:pt x="6356350" y="293370"/>
                    <a:pt x="6350000" y="300990"/>
                  </a:cubicBezTo>
                  <a:cubicBezTo>
                    <a:pt x="6344920" y="307340"/>
                    <a:pt x="6322060" y="307340"/>
                    <a:pt x="6316980" y="303530"/>
                  </a:cubicBezTo>
                  <a:cubicBezTo>
                    <a:pt x="6311900" y="300990"/>
                    <a:pt x="6316980" y="294640"/>
                    <a:pt x="6311900" y="287020"/>
                  </a:cubicBezTo>
                  <a:cubicBezTo>
                    <a:pt x="6286500" y="251460"/>
                    <a:pt x="6007100" y="88900"/>
                    <a:pt x="5977890" y="44450"/>
                  </a:cubicBezTo>
                  <a:cubicBezTo>
                    <a:pt x="5970270" y="31750"/>
                    <a:pt x="5970270" y="22860"/>
                    <a:pt x="5972810" y="15240"/>
                  </a:cubicBezTo>
                  <a:cubicBezTo>
                    <a:pt x="5975350" y="8890"/>
                    <a:pt x="5984240" y="2540"/>
                    <a:pt x="5991860" y="1270"/>
                  </a:cubicBezTo>
                  <a:cubicBezTo>
                    <a:pt x="5998210" y="0"/>
                    <a:pt x="6004560" y="1270"/>
                    <a:pt x="6014720" y="7620"/>
                  </a:cubicBezTo>
                  <a:cubicBezTo>
                    <a:pt x="6052820" y="31750"/>
                    <a:pt x="6207760" y="190500"/>
                    <a:pt x="6248400" y="246380"/>
                  </a:cubicBezTo>
                  <a:cubicBezTo>
                    <a:pt x="6266180" y="271780"/>
                    <a:pt x="6281420" y="292100"/>
                    <a:pt x="6280150" y="307340"/>
                  </a:cubicBezTo>
                  <a:cubicBezTo>
                    <a:pt x="6278880" y="318770"/>
                    <a:pt x="6272530" y="328930"/>
                    <a:pt x="6258560" y="334010"/>
                  </a:cubicBezTo>
                  <a:cubicBezTo>
                    <a:pt x="6198870" y="351790"/>
                    <a:pt x="5915660" y="222250"/>
                    <a:pt x="5708650" y="185420"/>
                  </a:cubicBezTo>
                  <a:cubicBezTo>
                    <a:pt x="5452110" y="138430"/>
                    <a:pt x="5196840" y="119380"/>
                    <a:pt x="4829810" y="102870"/>
                  </a:cubicBezTo>
                  <a:cubicBezTo>
                    <a:pt x="4216400" y="73660"/>
                    <a:pt x="2846070" y="87630"/>
                    <a:pt x="2368550" y="106680"/>
                  </a:cubicBezTo>
                  <a:cubicBezTo>
                    <a:pt x="2172970" y="115570"/>
                    <a:pt x="2112010" y="121920"/>
                    <a:pt x="1955800" y="140970"/>
                  </a:cubicBezTo>
                  <a:cubicBezTo>
                    <a:pt x="1746250" y="167640"/>
                    <a:pt x="1456690" y="214630"/>
                    <a:pt x="1226820" y="262890"/>
                  </a:cubicBezTo>
                  <a:cubicBezTo>
                    <a:pt x="1016000" y="306070"/>
                    <a:pt x="816610" y="353060"/>
                    <a:pt x="628650" y="412750"/>
                  </a:cubicBezTo>
                  <a:cubicBezTo>
                    <a:pt x="457200" y="466090"/>
                    <a:pt x="250190" y="566420"/>
                    <a:pt x="140970" y="599440"/>
                  </a:cubicBezTo>
                  <a:cubicBezTo>
                    <a:pt x="87630" y="615950"/>
                    <a:pt x="41910" y="635000"/>
                    <a:pt x="19050" y="627380"/>
                  </a:cubicBezTo>
                  <a:cubicBezTo>
                    <a:pt x="8890" y="623570"/>
                    <a:pt x="1270" y="613410"/>
                    <a:pt x="0" y="605790"/>
                  </a:cubicBezTo>
                  <a:cubicBezTo>
                    <a:pt x="0" y="596900"/>
                    <a:pt x="19050" y="577850"/>
                    <a:pt x="19050" y="5778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3240405" y="3688080"/>
            <a:ext cx="8197215" cy="186690"/>
            <a:chOff x="0" y="0"/>
            <a:chExt cx="10929620" cy="248920"/>
          </a:xfrm>
        </p:grpSpPr>
        <p:sp>
          <p:nvSpPr>
            <p:cNvPr id="36" name="Freeform 36"/>
            <p:cNvSpPr/>
            <p:nvPr/>
          </p:nvSpPr>
          <p:spPr>
            <a:xfrm>
              <a:off x="50800" y="40640"/>
              <a:ext cx="10829290" cy="167640"/>
            </a:xfrm>
            <a:custGeom>
              <a:avLst/>
              <a:gdLst/>
              <a:ahLst/>
              <a:cxnLst/>
              <a:rect l="l" t="t" r="r" b="b"/>
              <a:pathLst>
                <a:path w="10829290" h="167640">
                  <a:moveTo>
                    <a:pt x="22860" y="34290"/>
                  </a:moveTo>
                  <a:cubicBezTo>
                    <a:pt x="635000" y="3810"/>
                    <a:pt x="1111250" y="0"/>
                    <a:pt x="1421130" y="10160"/>
                  </a:cubicBezTo>
                  <a:cubicBezTo>
                    <a:pt x="1670050" y="19050"/>
                    <a:pt x="1785620" y="45720"/>
                    <a:pt x="2094230" y="57150"/>
                  </a:cubicBezTo>
                  <a:cubicBezTo>
                    <a:pt x="2776220" y="80010"/>
                    <a:pt x="4648200" y="39370"/>
                    <a:pt x="5378450" y="58420"/>
                  </a:cubicBezTo>
                  <a:cubicBezTo>
                    <a:pt x="5744210" y="68580"/>
                    <a:pt x="5859780" y="92710"/>
                    <a:pt x="6201410" y="101600"/>
                  </a:cubicBezTo>
                  <a:cubicBezTo>
                    <a:pt x="6766560" y="116840"/>
                    <a:pt x="8021320" y="118110"/>
                    <a:pt x="8446770" y="106680"/>
                  </a:cubicBezTo>
                  <a:cubicBezTo>
                    <a:pt x="8616950" y="101600"/>
                    <a:pt x="8656320" y="91440"/>
                    <a:pt x="8802370" y="86360"/>
                  </a:cubicBezTo>
                  <a:cubicBezTo>
                    <a:pt x="9038590" y="80010"/>
                    <a:pt x="9415780" y="90170"/>
                    <a:pt x="9730740" y="82550"/>
                  </a:cubicBezTo>
                  <a:cubicBezTo>
                    <a:pt x="10055860" y="73660"/>
                    <a:pt x="10576560" y="60960"/>
                    <a:pt x="10722610" y="35560"/>
                  </a:cubicBezTo>
                  <a:cubicBezTo>
                    <a:pt x="10765790" y="27940"/>
                    <a:pt x="10787380" y="5080"/>
                    <a:pt x="10805160" y="11430"/>
                  </a:cubicBezTo>
                  <a:cubicBezTo>
                    <a:pt x="10816590" y="13970"/>
                    <a:pt x="10828020" y="31750"/>
                    <a:pt x="10828020" y="39370"/>
                  </a:cubicBezTo>
                  <a:cubicBezTo>
                    <a:pt x="10826750" y="48260"/>
                    <a:pt x="10814050" y="60960"/>
                    <a:pt x="10805160" y="60960"/>
                  </a:cubicBezTo>
                  <a:cubicBezTo>
                    <a:pt x="10797540" y="62230"/>
                    <a:pt x="10778490" y="46990"/>
                    <a:pt x="10777220" y="38100"/>
                  </a:cubicBezTo>
                  <a:cubicBezTo>
                    <a:pt x="10777220" y="29210"/>
                    <a:pt x="10793730" y="12700"/>
                    <a:pt x="10802620" y="10160"/>
                  </a:cubicBezTo>
                  <a:cubicBezTo>
                    <a:pt x="10808970" y="10160"/>
                    <a:pt x="10820400" y="15240"/>
                    <a:pt x="10822940" y="21590"/>
                  </a:cubicBezTo>
                  <a:cubicBezTo>
                    <a:pt x="10828020" y="27940"/>
                    <a:pt x="10829290" y="43180"/>
                    <a:pt x="10821670" y="52070"/>
                  </a:cubicBezTo>
                  <a:cubicBezTo>
                    <a:pt x="10810240" y="68580"/>
                    <a:pt x="10774680" y="76200"/>
                    <a:pt x="10723880" y="86360"/>
                  </a:cubicBezTo>
                  <a:cubicBezTo>
                    <a:pt x="10566400" y="116840"/>
                    <a:pt x="10055860" y="124460"/>
                    <a:pt x="9730740" y="133350"/>
                  </a:cubicBezTo>
                  <a:cubicBezTo>
                    <a:pt x="9415780" y="140970"/>
                    <a:pt x="9039860" y="130810"/>
                    <a:pt x="8803640" y="137160"/>
                  </a:cubicBezTo>
                  <a:cubicBezTo>
                    <a:pt x="8657590" y="142240"/>
                    <a:pt x="8613140" y="152400"/>
                    <a:pt x="8448040" y="157480"/>
                  </a:cubicBezTo>
                  <a:cubicBezTo>
                    <a:pt x="8067040" y="167640"/>
                    <a:pt x="7001510" y="160020"/>
                    <a:pt x="6562090" y="156210"/>
                  </a:cubicBezTo>
                  <a:cubicBezTo>
                    <a:pt x="6325870" y="153670"/>
                    <a:pt x="6206490" y="153670"/>
                    <a:pt x="6018530" y="146050"/>
                  </a:cubicBezTo>
                  <a:cubicBezTo>
                    <a:pt x="5812790" y="138430"/>
                    <a:pt x="5674360" y="118110"/>
                    <a:pt x="5378450" y="109220"/>
                  </a:cubicBezTo>
                  <a:cubicBezTo>
                    <a:pt x="4707890" y="90170"/>
                    <a:pt x="2774950" y="130810"/>
                    <a:pt x="2092960" y="107950"/>
                  </a:cubicBezTo>
                  <a:cubicBezTo>
                    <a:pt x="1784350" y="96520"/>
                    <a:pt x="1670050" y="69850"/>
                    <a:pt x="1421130" y="60960"/>
                  </a:cubicBezTo>
                  <a:cubicBezTo>
                    <a:pt x="1112520" y="50800"/>
                    <a:pt x="635000" y="54610"/>
                    <a:pt x="379730" y="63500"/>
                  </a:cubicBezTo>
                  <a:cubicBezTo>
                    <a:pt x="231140" y="68580"/>
                    <a:pt x="78740" y="102870"/>
                    <a:pt x="27940" y="85090"/>
                  </a:cubicBezTo>
                  <a:cubicBezTo>
                    <a:pt x="11430" y="80010"/>
                    <a:pt x="0" y="68580"/>
                    <a:pt x="0" y="59690"/>
                  </a:cubicBezTo>
                  <a:cubicBezTo>
                    <a:pt x="0" y="50800"/>
                    <a:pt x="22860" y="34290"/>
                    <a:pt x="22860" y="342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0929938" y="2757488"/>
            <a:ext cx="4737735" cy="669607"/>
            <a:chOff x="0" y="0"/>
            <a:chExt cx="6316980" cy="892810"/>
          </a:xfrm>
        </p:grpSpPr>
        <p:sp>
          <p:nvSpPr>
            <p:cNvPr id="38" name="Freeform 38"/>
            <p:cNvSpPr/>
            <p:nvPr/>
          </p:nvSpPr>
          <p:spPr>
            <a:xfrm>
              <a:off x="48260" y="48260"/>
              <a:ext cx="6217920" cy="798830"/>
            </a:xfrm>
            <a:custGeom>
              <a:avLst/>
              <a:gdLst/>
              <a:ahLst/>
              <a:cxnLst/>
              <a:rect l="l" t="t" r="r" b="b"/>
              <a:pathLst>
                <a:path w="6217920" h="798830">
                  <a:moveTo>
                    <a:pt x="16510" y="744220"/>
                  </a:moveTo>
                  <a:cubicBezTo>
                    <a:pt x="637540" y="530860"/>
                    <a:pt x="868680" y="497840"/>
                    <a:pt x="1051560" y="472440"/>
                  </a:cubicBezTo>
                  <a:cubicBezTo>
                    <a:pt x="1206500" y="452120"/>
                    <a:pt x="1306830" y="444500"/>
                    <a:pt x="1483360" y="436880"/>
                  </a:cubicBezTo>
                  <a:cubicBezTo>
                    <a:pt x="1760220" y="424180"/>
                    <a:pt x="2299970" y="422910"/>
                    <a:pt x="2553970" y="431800"/>
                  </a:cubicBezTo>
                  <a:cubicBezTo>
                    <a:pt x="2694940" y="435610"/>
                    <a:pt x="2722880" y="448310"/>
                    <a:pt x="2880360" y="453390"/>
                  </a:cubicBezTo>
                  <a:cubicBezTo>
                    <a:pt x="3288030" y="467360"/>
                    <a:pt x="4692650" y="492760"/>
                    <a:pt x="5074920" y="455930"/>
                  </a:cubicBezTo>
                  <a:cubicBezTo>
                    <a:pt x="5212080" y="441960"/>
                    <a:pt x="5267960" y="422910"/>
                    <a:pt x="5351780" y="400050"/>
                  </a:cubicBezTo>
                  <a:cubicBezTo>
                    <a:pt x="5420360" y="382270"/>
                    <a:pt x="5474970" y="358140"/>
                    <a:pt x="5539740" y="335280"/>
                  </a:cubicBezTo>
                  <a:cubicBezTo>
                    <a:pt x="5612130" y="308610"/>
                    <a:pt x="5684520" y="283210"/>
                    <a:pt x="5763260" y="251460"/>
                  </a:cubicBezTo>
                  <a:cubicBezTo>
                    <a:pt x="5853430" y="214630"/>
                    <a:pt x="5990590" y="156210"/>
                    <a:pt x="6049010" y="124460"/>
                  </a:cubicBezTo>
                  <a:cubicBezTo>
                    <a:pt x="6076950" y="107950"/>
                    <a:pt x="6085840" y="93980"/>
                    <a:pt x="6107430" y="83820"/>
                  </a:cubicBezTo>
                  <a:cubicBezTo>
                    <a:pt x="6129020" y="74930"/>
                    <a:pt x="6176010" y="69850"/>
                    <a:pt x="6176010" y="64770"/>
                  </a:cubicBezTo>
                  <a:cubicBezTo>
                    <a:pt x="6176010" y="58420"/>
                    <a:pt x="6112510" y="50800"/>
                    <a:pt x="6059170" y="53340"/>
                  </a:cubicBezTo>
                  <a:cubicBezTo>
                    <a:pt x="5937250" y="59690"/>
                    <a:pt x="5537200" y="181610"/>
                    <a:pt x="5467350" y="167640"/>
                  </a:cubicBezTo>
                  <a:cubicBezTo>
                    <a:pt x="5450840" y="165100"/>
                    <a:pt x="5440680" y="157480"/>
                    <a:pt x="5438140" y="149860"/>
                  </a:cubicBezTo>
                  <a:cubicBezTo>
                    <a:pt x="5436870" y="140970"/>
                    <a:pt x="5441950" y="127000"/>
                    <a:pt x="5453380" y="119380"/>
                  </a:cubicBezTo>
                  <a:cubicBezTo>
                    <a:pt x="5480050" y="102870"/>
                    <a:pt x="5560060" y="127000"/>
                    <a:pt x="5633720" y="120650"/>
                  </a:cubicBezTo>
                  <a:cubicBezTo>
                    <a:pt x="5755640" y="109220"/>
                    <a:pt x="6051550" y="17780"/>
                    <a:pt x="6116320" y="29210"/>
                  </a:cubicBezTo>
                  <a:cubicBezTo>
                    <a:pt x="6134100" y="33020"/>
                    <a:pt x="6141720" y="39370"/>
                    <a:pt x="6149340" y="49530"/>
                  </a:cubicBezTo>
                  <a:cubicBezTo>
                    <a:pt x="6158230" y="59690"/>
                    <a:pt x="6160770" y="71120"/>
                    <a:pt x="6163310" y="92710"/>
                  </a:cubicBezTo>
                  <a:cubicBezTo>
                    <a:pt x="6172200" y="146050"/>
                    <a:pt x="6132830" y="334010"/>
                    <a:pt x="6159500" y="374650"/>
                  </a:cubicBezTo>
                  <a:cubicBezTo>
                    <a:pt x="6172200" y="392430"/>
                    <a:pt x="6209030" y="384810"/>
                    <a:pt x="6214110" y="396240"/>
                  </a:cubicBezTo>
                  <a:cubicBezTo>
                    <a:pt x="6217920" y="405130"/>
                    <a:pt x="6210300" y="426720"/>
                    <a:pt x="6202680" y="431800"/>
                  </a:cubicBezTo>
                  <a:cubicBezTo>
                    <a:pt x="6197600" y="435610"/>
                    <a:pt x="6184900" y="434340"/>
                    <a:pt x="6179820" y="431800"/>
                  </a:cubicBezTo>
                  <a:cubicBezTo>
                    <a:pt x="6173470" y="427990"/>
                    <a:pt x="6167120" y="417830"/>
                    <a:pt x="6167120" y="411480"/>
                  </a:cubicBezTo>
                  <a:cubicBezTo>
                    <a:pt x="6165850" y="403860"/>
                    <a:pt x="6170930" y="393700"/>
                    <a:pt x="6176010" y="389890"/>
                  </a:cubicBezTo>
                  <a:cubicBezTo>
                    <a:pt x="6181090" y="384810"/>
                    <a:pt x="6192520" y="382270"/>
                    <a:pt x="6198870" y="384810"/>
                  </a:cubicBezTo>
                  <a:cubicBezTo>
                    <a:pt x="6206490" y="387350"/>
                    <a:pt x="6217920" y="401320"/>
                    <a:pt x="6217920" y="410210"/>
                  </a:cubicBezTo>
                  <a:cubicBezTo>
                    <a:pt x="6216650" y="417830"/>
                    <a:pt x="6207760" y="431800"/>
                    <a:pt x="6197600" y="434340"/>
                  </a:cubicBezTo>
                  <a:cubicBezTo>
                    <a:pt x="6182360" y="436880"/>
                    <a:pt x="6144260" y="426720"/>
                    <a:pt x="6127750" y="402590"/>
                  </a:cubicBezTo>
                  <a:cubicBezTo>
                    <a:pt x="6093460" y="353060"/>
                    <a:pt x="6174740" y="125730"/>
                    <a:pt x="6113780" y="77470"/>
                  </a:cubicBezTo>
                  <a:cubicBezTo>
                    <a:pt x="6038850" y="19050"/>
                    <a:pt x="5754370" y="160020"/>
                    <a:pt x="5633720" y="171450"/>
                  </a:cubicBezTo>
                  <a:cubicBezTo>
                    <a:pt x="5561330" y="177800"/>
                    <a:pt x="5490210" y="179070"/>
                    <a:pt x="5461000" y="168910"/>
                  </a:cubicBezTo>
                  <a:cubicBezTo>
                    <a:pt x="5448300" y="163830"/>
                    <a:pt x="5440680" y="157480"/>
                    <a:pt x="5438140" y="149860"/>
                  </a:cubicBezTo>
                  <a:cubicBezTo>
                    <a:pt x="5436870" y="143510"/>
                    <a:pt x="5439410" y="132080"/>
                    <a:pt x="5443220" y="127000"/>
                  </a:cubicBezTo>
                  <a:cubicBezTo>
                    <a:pt x="5449570" y="119380"/>
                    <a:pt x="5458460" y="119380"/>
                    <a:pt x="5476240" y="113030"/>
                  </a:cubicBezTo>
                  <a:cubicBezTo>
                    <a:pt x="5548630" y="91440"/>
                    <a:pt x="5952490" y="11430"/>
                    <a:pt x="6059170" y="2540"/>
                  </a:cubicBezTo>
                  <a:cubicBezTo>
                    <a:pt x="6099810" y="0"/>
                    <a:pt x="6117590" y="1270"/>
                    <a:pt x="6141720" y="5080"/>
                  </a:cubicBezTo>
                  <a:cubicBezTo>
                    <a:pt x="6162040" y="7620"/>
                    <a:pt x="6187440" y="10160"/>
                    <a:pt x="6196330" y="21590"/>
                  </a:cubicBezTo>
                  <a:cubicBezTo>
                    <a:pt x="6206490" y="35560"/>
                    <a:pt x="6209030" y="62230"/>
                    <a:pt x="6198870" y="81280"/>
                  </a:cubicBezTo>
                  <a:cubicBezTo>
                    <a:pt x="6183630" y="113030"/>
                    <a:pt x="6121400" y="140970"/>
                    <a:pt x="6068060" y="171450"/>
                  </a:cubicBezTo>
                  <a:cubicBezTo>
                    <a:pt x="5993130" y="213360"/>
                    <a:pt x="5886450" y="255270"/>
                    <a:pt x="5781040" y="298450"/>
                  </a:cubicBezTo>
                  <a:cubicBezTo>
                    <a:pt x="5655310" y="349250"/>
                    <a:pt x="5490210" y="415290"/>
                    <a:pt x="5363210" y="449580"/>
                  </a:cubicBezTo>
                  <a:cubicBezTo>
                    <a:pt x="5259070" y="478790"/>
                    <a:pt x="5217160" y="492760"/>
                    <a:pt x="5074920" y="506730"/>
                  </a:cubicBezTo>
                  <a:cubicBezTo>
                    <a:pt x="4687570" y="543560"/>
                    <a:pt x="3286760" y="518160"/>
                    <a:pt x="2880360" y="504190"/>
                  </a:cubicBezTo>
                  <a:cubicBezTo>
                    <a:pt x="2722880" y="499110"/>
                    <a:pt x="2693670" y="486410"/>
                    <a:pt x="2553970" y="482600"/>
                  </a:cubicBezTo>
                  <a:cubicBezTo>
                    <a:pt x="2301240" y="473710"/>
                    <a:pt x="1761490" y="474980"/>
                    <a:pt x="1487170" y="487680"/>
                  </a:cubicBezTo>
                  <a:cubicBezTo>
                    <a:pt x="1313180" y="495300"/>
                    <a:pt x="1216660" y="502920"/>
                    <a:pt x="1064260" y="521970"/>
                  </a:cubicBezTo>
                  <a:cubicBezTo>
                    <a:pt x="882650" y="546100"/>
                    <a:pt x="652780" y="579120"/>
                    <a:pt x="471170" y="628650"/>
                  </a:cubicBezTo>
                  <a:cubicBezTo>
                    <a:pt x="311150" y="671830"/>
                    <a:pt x="88900" y="798830"/>
                    <a:pt x="30480" y="792480"/>
                  </a:cubicBezTo>
                  <a:cubicBezTo>
                    <a:pt x="15240" y="791210"/>
                    <a:pt x="5080" y="782320"/>
                    <a:pt x="2540" y="774700"/>
                  </a:cubicBezTo>
                  <a:cubicBezTo>
                    <a:pt x="0" y="765810"/>
                    <a:pt x="16510" y="744220"/>
                    <a:pt x="16510" y="7442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028700" y="845716"/>
            <a:ext cx="11033430" cy="8764319"/>
          </a:xfrm>
          <a:custGeom>
            <a:avLst/>
            <a:gdLst/>
            <a:ahLst/>
            <a:cxnLst/>
            <a:rect l="l" t="t" r="r" b="b"/>
            <a:pathLst>
              <a:path w="11033430" h="8764319">
                <a:moveTo>
                  <a:pt x="0" y="0"/>
                </a:moveTo>
                <a:lnTo>
                  <a:pt x="11033430" y="0"/>
                </a:lnTo>
                <a:lnTo>
                  <a:pt x="11033430" y="8764319"/>
                </a:lnTo>
                <a:lnTo>
                  <a:pt x="0" y="87643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r="-23325" b="-3639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82991" y="1817972"/>
            <a:ext cx="5145511" cy="670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56.词性转换 engineering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57.词性转换 functional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58.非谓语 to give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59.非谓语 closed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60.谓语动词时态 walks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61.定冠词 the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62.名词复数 favourites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63.介词 as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64.定语从句先行词 that/which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marL="0" lvl="0" indent="0"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65.词性转换 richness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773296" y="3120614"/>
            <a:ext cx="16486004" cy="3711593"/>
          </a:xfrm>
          <a:custGeom>
            <a:avLst/>
            <a:gdLst/>
            <a:ahLst/>
            <a:cxnLst/>
            <a:rect l="l" t="t" r="r" b="b"/>
            <a:pathLst>
              <a:path w="16486004" h="3711593">
                <a:moveTo>
                  <a:pt x="0" y="0"/>
                </a:moveTo>
                <a:lnTo>
                  <a:pt x="16486004" y="0"/>
                </a:lnTo>
                <a:lnTo>
                  <a:pt x="16486004" y="3711593"/>
                </a:lnTo>
                <a:lnTo>
                  <a:pt x="0" y="37115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63933" r="-23325" b="-31732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grpSp>
        <p:nvGrpSpPr>
          <p:cNvPr id="12" name="Group 12"/>
          <p:cNvGrpSpPr/>
          <p:nvPr/>
        </p:nvGrpSpPr>
        <p:grpSpPr>
          <a:xfrm rot="0">
            <a:off x="3789997" y="3294697"/>
            <a:ext cx="5504497" cy="480060"/>
            <a:chOff x="0" y="0"/>
            <a:chExt cx="7339330" cy="640080"/>
          </a:xfrm>
        </p:grpSpPr>
        <p:sp>
          <p:nvSpPr>
            <p:cNvPr id="13" name="Freeform 13"/>
            <p:cNvSpPr/>
            <p:nvPr/>
          </p:nvSpPr>
          <p:spPr>
            <a:xfrm>
              <a:off x="-30480" y="50800"/>
              <a:ext cx="7325360" cy="599440"/>
            </a:xfrm>
            <a:custGeom>
              <a:avLst/>
              <a:gdLst/>
              <a:ahLst/>
              <a:cxnLst/>
              <a:rect l="l" t="t" r="r" b="b"/>
              <a:pathLst>
                <a:path w="7325360" h="599440">
                  <a:moveTo>
                    <a:pt x="124460" y="0"/>
                  </a:moveTo>
                  <a:cubicBezTo>
                    <a:pt x="655320" y="36830"/>
                    <a:pt x="673100" y="54610"/>
                    <a:pt x="817880" y="64770"/>
                  </a:cubicBezTo>
                  <a:cubicBezTo>
                    <a:pt x="1510030" y="111760"/>
                    <a:pt x="6374130" y="12700"/>
                    <a:pt x="6854190" y="55880"/>
                  </a:cubicBezTo>
                  <a:cubicBezTo>
                    <a:pt x="6920230" y="62230"/>
                    <a:pt x="6921500" y="54610"/>
                    <a:pt x="6964680" y="76200"/>
                  </a:cubicBezTo>
                  <a:cubicBezTo>
                    <a:pt x="7054850" y="121920"/>
                    <a:pt x="7325360" y="328930"/>
                    <a:pt x="7317740" y="405130"/>
                  </a:cubicBezTo>
                  <a:cubicBezTo>
                    <a:pt x="7312660" y="455930"/>
                    <a:pt x="7213600" y="491490"/>
                    <a:pt x="7145020" y="514350"/>
                  </a:cubicBezTo>
                  <a:cubicBezTo>
                    <a:pt x="7063740" y="541020"/>
                    <a:pt x="7012940" y="532130"/>
                    <a:pt x="6854190" y="538480"/>
                  </a:cubicBezTo>
                  <a:cubicBezTo>
                    <a:pt x="6127750" y="568960"/>
                    <a:pt x="1809750" y="571500"/>
                    <a:pt x="782320" y="535940"/>
                  </a:cubicBezTo>
                  <a:cubicBezTo>
                    <a:pt x="433070" y="523240"/>
                    <a:pt x="177800" y="599440"/>
                    <a:pt x="81280" y="486410"/>
                  </a:cubicBezTo>
                  <a:cubicBezTo>
                    <a:pt x="0" y="391160"/>
                    <a:pt x="124460" y="0"/>
                    <a:pt x="12446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3789997" y="2126806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56.整个构成名词短语被the latest修饰做句子的主语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13549312" y="3373755"/>
            <a:ext cx="3596640" cy="477203"/>
            <a:chOff x="0" y="0"/>
            <a:chExt cx="4795520" cy="636270"/>
          </a:xfrm>
        </p:grpSpPr>
        <p:sp>
          <p:nvSpPr>
            <p:cNvPr id="16" name="Freeform 16"/>
            <p:cNvSpPr/>
            <p:nvPr/>
          </p:nvSpPr>
          <p:spPr>
            <a:xfrm>
              <a:off x="-12700" y="6350"/>
              <a:ext cx="4770120" cy="716280"/>
            </a:xfrm>
            <a:custGeom>
              <a:avLst/>
              <a:gdLst/>
              <a:ahLst/>
              <a:cxnLst/>
              <a:rect l="l" t="t" r="r" b="b"/>
              <a:pathLst>
                <a:path w="4770120" h="716280">
                  <a:moveTo>
                    <a:pt x="158750" y="44450"/>
                  </a:moveTo>
                  <a:cubicBezTo>
                    <a:pt x="392430" y="86360"/>
                    <a:pt x="433070" y="90170"/>
                    <a:pt x="562610" y="95250"/>
                  </a:cubicBezTo>
                  <a:cubicBezTo>
                    <a:pt x="1075690" y="115570"/>
                    <a:pt x="3816350" y="0"/>
                    <a:pt x="4406900" y="95250"/>
                  </a:cubicBezTo>
                  <a:cubicBezTo>
                    <a:pt x="4589780" y="125730"/>
                    <a:pt x="4745990" y="149860"/>
                    <a:pt x="4757420" y="212090"/>
                  </a:cubicBezTo>
                  <a:cubicBezTo>
                    <a:pt x="4770120" y="283210"/>
                    <a:pt x="4401820" y="449580"/>
                    <a:pt x="4384040" y="518160"/>
                  </a:cubicBezTo>
                  <a:cubicBezTo>
                    <a:pt x="4377690" y="542290"/>
                    <a:pt x="4419600" y="560070"/>
                    <a:pt x="4406900" y="577850"/>
                  </a:cubicBezTo>
                  <a:cubicBezTo>
                    <a:pt x="4311650" y="716280"/>
                    <a:pt x="1173480" y="617220"/>
                    <a:pt x="515620" y="577850"/>
                  </a:cubicBezTo>
                  <a:cubicBezTo>
                    <a:pt x="289560" y="563880"/>
                    <a:pt x="124460" y="607060"/>
                    <a:pt x="63500" y="521970"/>
                  </a:cubicBezTo>
                  <a:cubicBezTo>
                    <a:pt x="0" y="434340"/>
                    <a:pt x="158750" y="44450"/>
                    <a:pt x="158750" y="444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767715" y="4018597"/>
            <a:ext cx="3421380" cy="504825"/>
            <a:chOff x="0" y="0"/>
            <a:chExt cx="4561840" cy="673100"/>
          </a:xfrm>
        </p:grpSpPr>
        <p:sp>
          <p:nvSpPr>
            <p:cNvPr id="18" name="Freeform 18"/>
            <p:cNvSpPr/>
            <p:nvPr/>
          </p:nvSpPr>
          <p:spPr>
            <a:xfrm>
              <a:off x="21590" y="-31750"/>
              <a:ext cx="4545330" cy="816610"/>
            </a:xfrm>
            <a:custGeom>
              <a:avLst/>
              <a:gdLst/>
              <a:ahLst/>
              <a:cxnLst/>
              <a:rect l="l" t="t" r="r" b="b"/>
              <a:pathLst>
                <a:path w="4545330" h="816610">
                  <a:moveTo>
                    <a:pt x="4489450" y="568960"/>
                  </a:moveTo>
                  <a:cubicBezTo>
                    <a:pt x="3736340" y="600710"/>
                    <a:pt x="3566160" y="590550"/>
                    <a:pt x="3373120" y="598170"/>
                  </a:cubicBezTo>
                  <a:cubicBezTo>
                    <a:pt x="3159760" y="605790"/>
                    <a:pt x="2988310" y="636270"/>
                    <a:pt x="2694940" y="647700"/>
                  </a:cubicBezTo>
                  <a:cubicBezTo>
                    <a:pt x="2157730" y="668020"/>
                    <a:pt x="504190" y="816610"/>
                    <a:pt x="403860" y="654050"/>
                  </a:cubicBezTo>
                  <a:cubicBezTo>
                    <a:pt x="372110" y="603250"/>
                    <a:pt x="528320" y="485140"/>
                    <a:pt x="504190" y="453390"/>
                  </a:cubicBezTo>
                  <a:cubicBezTo>
                    <a:pt x="469900" y="406400"/>
                    <a:pt x="80010" y="589280"/>
                    <a:pt x="29210" y="539750"/>
                  </a:cubicBezTo>
                  <a:cubicBezTo>
                    <a:pt x="0" y="510540"/>
                    <a:pt x="30480" y="420370"/>
                    <a:pt x="58420" y="365760"/>
                  </a:cubicBezTo>
                  <a:cubicBezTo>
                    <a:pt x="92710" y="298450"/>
                    <a:pt x="134620" y="227330"/>
                    <a:pt x="245110" y="181610"/>
                  </a:cubicBezTo>
                  <a:cubicBezTo>
                    <a:pt x="570230" y="48260"/>
                    <a:pt x="1888490" y="189230"/>
                    <a:pt x="2465070" y="170180"/>
                  </a:cubicBezTo>
                  <a:cubicBezTo>
                    <a:pt x="2834640" y="157480"/>
                    <a:pt x="3110230" y="123190"/>
                    <a:pt x="3373120" y="115570"/>
                  </a:cubicBezTo>
                  <a:cubicBezTo>
                    <a:pt x="3576320" y="109220"/>
                    <a:pt x="3733800" y="119380"/>
                    <a:pt x="3914140" y="114300"/>
                  </a:cubicBezTo>
                  <a:cubicBezTo>
                    <a:pt x="4094480" y="109220"/>
                    <a:pt x="4362450" y="0"/>
                    <a:pt x="4456430" y="82550"/>
                  </a:cubicBezTo>
                  <a:cubicBezTo>
                    <a:pt x="4545330" y="161290"/>
                    <a:pt x="4489450" y="568960"/>
                    <a:pt x="4489450" y="5689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13047497" y="2126806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57.和protective一起作定语修饰名词structure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877239" y="6306728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58.做目的状语，表明在天气温暖时打开这些萼片的目的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659029" y="6169920"/>
            <a:ext cx="4600271" cy="200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59.作stay的表语，表示“保持关着的状态”，与前一句在天气温暖时打开的状态刚好相反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161764" y="2652285"/>
            <a:ext cx="16486004" cy="4114800"/>
          </a:xfrm>
          <a:custGeom>
            <a:avLst/>
            <a:gdLst/>
            <a:ahLst/>
            <a:cxnLst/>
            <a:rect l="l" t="t" r="r" b="b"/>
            <a:pathLst>
              <a:path w="16486004" h="4114800">
                <a:moveTo>
                  <a:pt x="0" y="0"/>
                </a:moveTo>
                <a:lnTo>
                  <a:pt x="16486004" y="0"/>
                </a:lnTo>
                <a:lnTo>
                  <a:pt x="164860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144866" r="-23325" b="-18922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04766" y="1636926"/>
            <a:ext cx="3927329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60.空前是句子的主语，此处walk作谓语动词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842051" y="6152818"/>
            <a:ext cx="4600271" cy="250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62.整个部分作include的宾语，前两个为形容词都修饰后面这个名词，such as列举多种花，因而前面的名词应为复数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58938" y="6910055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61.for the first time首次（固定短语）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3641408" y="2768917"/>
            <a:ext cx="7996238" cy="603885"/>
            <a:chOff x="0" y="0"/>
            <a:chExt cx="10661650" cy="805180"/>
          </a:xfrm>
        </p:grpSpPr>
        <p:sp>
          <p:nvSpPr>
            <p:cNvPr id="16" name="Freeform 16"/>
            <p:cNvSpPr/>
            <p:nvPr/>
          </p:nvSpPr>
          <p:spPr>
            <a:xfrm>
              <a:off x="-6350" y="24130"/>
              <a:ext cx="10631170" cy="811530"/>
            </a:xfrm>
            <a:custGeom>
              <a:avLst/>
              <a:gdLst/>
              <a:ahLst/>
              <a:cxnLst/>
              <a:rect l="l" t="t" r="r" b="b"/>
              <a:pathLst>
                <a:path w="10631170" h="811530">
                  <a:moveTo>
                    <a:pt x="57150" y="243840"/>
                  </a:moveTo>
                  <a:cubicBezTo>
                    <a:pt x="970280" y="204470"/>
                    <a:pt x="1573530" y="229870"/>
                    <a:pt x="2023110" y="212090"/>
                  </a:cubicBezTo>
                  <a:cubicBezTo>
                    <a:pt x="2433320" y="195580"/>
                    <a:pt x="2744470" y="139700"/>
                    <a:pt x="3200400" y="121920"/>
                  </a:cubicBezTo>
                  <a:cubicBezTo>
                    <a:pt x="3825240" y="97790"/>
                    <a:pt x="4851400" y="137160"/>
                    <a:pt x="5430520" y="119380"/>
                  </a:cubicBezTo>
                  <a:cubicBezTo>
                    <a:pt x="5801360" y="107950"/>
                    <a:pt x="5944870" y="76200"/>
                    <a:pt x="6339840" y="63500"/>
                  </a:cubicBezTo>
                  <a:cubicBezTo>
                    <a:pt x="7076440" y="40640"/>
                    <a:pt x="8975090" y="78740"/>
                    <a:pt x="9509760" y="57150"/>
                  </a:cubicBezTo>
                  <a:cubicBezTo>
                    <a:pt x="9692640" y="49530"/>
                    <a:pt x="9758680" y="33020"/>
                    <a:pt x="9875520" y="29210"/>
                  </a:cubicBezTo>
                  <a:cubicBezTo>
                    <a:pt x="9984740" y="24130"/>
                    <a:pt x="10082530" y="0"/>
                    <a:pt x="10191750" y="26670"/>
                  </a:cubicBezTo>
                  <a:cubicBezTo>
                    <a:pt x="10323830" y="58420"/>
                    <a:pt x="10556240" y="182880"/>
                    <a:pt x="10603230" y="246380"/>
                  </a:cubicBezTo>
                  <a:cubicBezTo>
                    <a:pt x="10622280" y="271780"/>
                    <a:pt x="10631170" y="300990"/>
                    <a:pt x="10615930" y="318770"/>
                  </a:cubicBezTo>
                  <a:cubicBezTo>
                    <a:pt x="10579100" y="364490"/>
                    <a:pt x="10201910" y="278130"/>
                    <a:pt x="10134600" y="340360"/>
                  </a:cubicBezTo>
                  <a:cubicBezTo>
                    <a:pt x="10093960" y="377190"/>
                    <a:pt x="10149840" y="476250"/>
                    <a:pt x="10113010" y="509270"/>
                  </a:cubicBezTo>
                  <a:cubicBezTo>
                    <a:pt x="10059670" y="556260"/>
                    <a:pt x="9878060" y="508000"/>
                    <a:pt x="9772650" y="514350"/>
                  </a:cubicBezTo>
                  <a:cubicBezTo>
                    <a:pt x="9679940" y="519430"/>
                    <a:pt x="9645650" y="533400"/>
                    <a:pt x="9511030" y="539750"/>
                  </a:cubicBezTo>
                  <a:cubicBezTo>
                    <a:pt x="9066530" y="561340"/>
                    <a:pt x="7383780" y="521970"/>
                    <a:pt x="6630670" y="541020"/>
                  </a:cubicBezTo>
                  <a:cubicBezTo>
                    <a:pt x="6144260" y="553720"/>
                    <a:pt x="5891530" y="589280"/>
                    <a:pt x="5430520" y="601980"/>
                  </a:cubicBezTo>
                  <a:cubicBezTo>
                    <a:pt x="4804410" y="617220"/>
                    <a:pt x="3839210" y="580390"/>
                    <a:pt x="3214370" y="604520"/>
                  </a:cubicBezTo>
                  <a:cubicBezTo>
                    <a:pt x="2755900" y="621030"/>
                    <a:pt x="2435860" y="678180"/>
                    <a:pt x="2023110" y="694690"/>
                  </a:cubicBezTo>
                  <a:cubicBezTo>
                    <a:pt x="1574800" y="711200"/>
                    <a:pt x="980440" y="685800"/>
                    <a:pt x="623570" y="697230"/>
                  </a:cubicBezTo>
                  <a:cubicBezTo>
                    <a:pt x="402590" y="703580"/>
                    <a:pt x="180340" y="811530"/>
                    <a:pt x="87630" y="730250"/>
                  </a:cubicBezTo>
                  <a:cubicBezTo>
                    <a:pt x="0" y="651510"/>
                    <a:pt x="57150" y="243840"/>
                    <a:pt x="57150" y="2438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0988993" y="4184333"/>
            <a:ext cx="6431280" cy="487680"/>
            <a:chOff x="0" y="0"/>
            <a:chExt cx="8575040" cy="650240"/>
          </a:xfrm>
        </p:grpSpPr>
        <p:sp>
          <p:nvSpPr>
            <p:cNvPr id="18" name="Freeform 18"/>
            <p:cNvSpPr/>
            <p:nvPr/>
          </p:nvSpPr>
          <p:spPr>
            <a:xfrm>
              <a:off x="39370" y="-25400"/>
              <a:ext cx="8575040" cy="679450"/>
            </a:xfrm>
            <a:custGeom>
              <a:avLst/>
              <a:gdLst/>
              <a:ahLst/>
              <a:cxnLst/>
              <a:rect l="l" t="t" r="r" b="b"/>
              <a:pathLst>
                <a:path w="8575040" h="679450">
                  <a:moveTo>
                    <a:pt x="11430" y="139700"/>
                  </a:moveTo>
                  <a:cubicBezTo>
                    <a:pt x="1402080" y="73660"/>
                    <a:pt x="7000240" y="143510"/>
                    <a:pt x="7772400" y="106680"/>
                  </a:cubicBezTo>
                  <a:cubicBezTo>
                    <a:pt x="7917180" y="100330"/>
                    <a:pt x="7932419" y="87630"/>
                    <a:pt x="8030210" y="82550"/>
                  </a:cubicBezTo>
                  <a:cubicBezTo>
                    <a:pt x="8161019" y="74930"/>
                    <a:pt x="8407400" y="0"/>
                    <a:pt x="8484869" y="76200"/>
                  </a:cubicBezTo>
                  <a:cubicBezTo>
                    <a:pt x="8563610" y="153670"/>
                    <a:pt x="8575040" y="464820"/>
                    <a:pt x="8484869" y="558800"/>
                  </a:cubicBezTo>
                  <a:cubicBezTo>
                    <a:pt x="8368030" y="679450"/>
                    <a:pt x="8086090" y="581660"/>
                    <a:pt x="7687310" y="589280"/>
                  </a:cubicBezTo>
                  <a:cubicBezTo>
                    <a:pt x="6493510" y="612140"/>
                    <a:pt x="1357630" y="575310"/>
                    <a:pt x="534670" y="589280"/>
                  </a:cubicBezTo>
                  <a:cubicBezTo>
                    <a:pt x="364490" y="593090"/>
                    <a:pt x="311150" y="593090"/>
                    <a:pt x="224790" y="600710"/>
                  </a:cubicBezTo>
                  <a:cubicBezTo>
                    <a:pt x="162560" y="607060"/>
                    <a:pt x="102870" y="652780"/>
                    <a:pt x="64770" y="623570"/>
                  </a:cubicBezTo>
                  <a:cubicBezTo>
                    <a:pt x="0" y="572770"/>
                    <a:pt x="11430" y="139700"/>
                    <a:pt x="11430" y="1397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7" y="3799433"/>
            <a:ext cx="16696631" cy="2776163"/>
          </a:xfrm>
          <a:custGeom>
            <a:avLst/>
            <a:gdLst/>
            <a:ahLst/>
            <a:cxnLst/>
            <a:rect l="l" t="t" r="r" b="b"/>
            <a:pathLst>
              <a:path w="16696631" h="2776163">
                <a:moveTo>
                  <a:pt x="0" y="0"/>
                </a:moveTo>
                <a:lnTo>
                  <a:pt x="16696632" y="0"/>
                </a:lnTo>
                <a:lnTo>
                  <a:pt x="16696632" y="2776163"/>
                </a:lnTo>
                <a:lnTo>
                  <a:pt x="0" y="277616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374876" r="-23325" b="-1767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28410" y="2415100"/>
            <a:ext cx="7756138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63.这个玻璃温室作为当代设计的一个巨大成就矗立在那里，而不是“代表了一个巨大成就”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206207" y="6518446"/>
            <a:ext cx="5180394" cy="48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65.the richness of…的丰富性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89328" y="5797704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64.引导定语从句，用于修饰前面的先行词the silk road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0726412" y="120895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942499" y="1269896"/>
            <a:ext cx="9643362" cy="7660130"/>
          </a:xfrm>
          <a:custGeom>
            <a:avLst/>
            <a:gdLst/>
            <a:ahLst/>
            <a:cxnLst/>
            <a:rect l="l" t="t" r="r" b="b"/>
            <a:pathLst>
              <a:path w="9643362" h="7660130">
                <a:moveTo>
                  <a:pt x="0" y="0"/>
                </a:moveTo>
                <a:lnTo>
                  <a:pt x="9643362" y="0"/>
                </a:lnTo>
                <a:lnTo>
                  <a:pt x="9643362" y="7660130"/>
                </a:lnTo>
                <a:lnTo>
                  <a:pt x="0" y="766013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r="-23325" b="-3639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23820" y="2026816"/>
            <a:ext cx="5145511" cy="399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ea typeface="字由点字典黑" panose="00020600040101010101"/>
              </a:rPr>
              <a:t>关键能力</a:t>
            </a:r>
            <a:endParaRPr lang="en-US" sz="2875">
              <a:solidFill>
                <a:srgbClr val="D30505"/>
              </a:solidFill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1.句子结构分析（56/58/60/62/64）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2.句间/句内逻辑分析（58/59/63）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  <a:p>
            <a:pPr marL="0" lvl="0" indent="0"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rPr>
              <a:t>3.词汇变形方法（56/57/65）</a:t>
            </a:r>
            <a:endParaRPr lang="en-US" sz="2875">
              <a:solidFill>
                <a:srgbClr val="D30505"/>
              </a:solidFill>
              <a:latin typeface="字由点字典黑" panose="00020600040101010101"/>
              <a:ea typeface="字由点字典黑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75267" y="9379833"/>
            <a:ext cx="18438535" cy="355430"/>
            <a:chOff x="0" y="0"/>
            <a:chExt cx="24584713" cy="473907"/>
          </a:xfrm>
        </p:grpSpPr>
        <p:sp>
          <p:nvSpPr>
            <p:cNvPr id="3" name="AutoShape 3"/>
            <p:cNvSpPr/>
            <p:nvPr/>
          </p:nvSpPr>
          <p:spPr>
            <a:xfrm flipV="1">
              <a:off x="2252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 flipV="1">
              <a:off x="2395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flipV="1">
              <a:off x="45654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V="1">
              <a:off x="6735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flipV="1">
              <a:off x="89056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V="1">
              <a:off x="110757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132458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V="1">
              <a:off x="154159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175860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197561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V="1">
              <a:off x="21926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V="1">
              <a:off x="240963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26266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284365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V="1">
              <a:off x="306066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327767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V="1">
              <a:off x="349468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flipV="1">
              <a:off x="37116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flipV="1">
              <a:off x="392870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V="1">
              <a:off x="41457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V="1">
              <a:off x="436271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45797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47967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501374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52307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V="1">
              <a:off x="544776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flipV="1">
              <a:off x="56647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V="1">
              <a:off x="588178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flipV="1">
              <a:off x="60987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flipV="1">
              <a:off x="631580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flipV="1">
              <a:off x="653281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V="1">
              <a:off x="67498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flipV="1">
              <a:off x="696683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flipV="1">
              <a:off x="71838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flipV="1">
              <a:off x="740085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flipV="1">
              <a:off x="76178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flipV="1">
              <a:off x="783487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80518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flipV="1">
              <a:off x="82688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flipV="1">
              <a:off x="848590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AutoShape 43"/>
            <p:cNvSpPr/>
            <p:nvPr/>
          </p:nvSpPr>
          <p:spPr>
            <a:xfrm flipV="1">
              <a:off x="87029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AutoShape 44"/>
            <p:cNvSpPr/>
            <p:nvPr/>
          </p:nvSpPr>
          <p:spPr>
            <a:xfrm flipV="1">
              <a:off x="891992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flipV="1">
              <a:off x="91369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6" name="AutoShape 46"/>
            <p:cNvSpPr/>
            <p:nvPr/>
          </p:nvSpPr>
          <p:spPr>
            <a:xfrm flipV="1">
              <a:off x="935393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7" name="AutoShape 47"/>
            <p:cNvSpPr/>
            <p:nvPr/>
          </p:nvSpPr>
          <p:spPr>
            <a:xfrm flipV="1">
              <a:off x="95709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flipV="1">
              <a:off x="978795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49"/>
            <p:cNvSpPr/>
            <p:nvPr/>
          </p:nvSpPr>
          <p:spPr>
            <a:xfrm flipV="1">
              <a:off x="100049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50"/>
            <p:cNvSpPr/>
            <p:nvPr/>
          </p:nvSpPr>
          <p:spPr>
            <a:xfrm flipV="1">
              <a:off x="102219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flipV="1">
              <a:off x="1043898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 flipV="1">
              <a:off x="106559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53"/>
            <p:cNvSpPr/>
            <p:nvPr/>
          </p:nvSpPr>
          <p:spPr>
            <a:xfrm flipV="1">
              <a:off x="1087300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flipV="1">
              <a:off x="110900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55"/>
            <p:cNvSpPr/>
            <p:nvPr/>
          </p:nvSpPr>
          <p:spPr>
            <a:xfrm flipV="1">
              <a:off x="1130702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AutoShape 56"/>
            <p:cNvSpPr/>
            <p:nvPr/>
          </p:nvSpPr>
          <p:spPr>
            <a:xfrm flipV="1">
              <a:off x="115240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flipV="1">
              <a:off x="1174104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8" name="AutoShape 58"/>
            <p:cNvSpPr/>
            <p:nvPr/>
          </p:nvSpPr>
          <p:spPr>
            <a:xfrm flipV="1">
              <a:off x="1195805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9" name="AutoShape 59"/>
            <p:cNvSpPr/>
            <p:nvPr/>
          </p:nvSpPr>
          <p:spPr>
            <a:xfrm flipV="1">
              <a:off x="121750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AutoShape 60"/>
            <p:cNvSpPr/>
            <p:nvPr/>
          </p:nvSpPr>
          <p:spPr>
            <a:xfrm flipV="1">
              <a:off x="1239207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1" name="AutoShape 61"/>
            <p:cNvSpPr/>
            <p:nvPr/>
          </p:nvSpPr>
          <p:spPr>
            <a:xfrm flipV="1">
              <a:off x="126090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62"/>
            <p:cNvSpPr/>
            <p:nvPr/>
          </p:nvSpPr>
          <p:spPr>
            <a:xfrm flipV="1">
              <a:off x="1282609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3" name="AutoShape 63"/>
            <p:cNvSpPr/>
            <p:nvPr/>
          </p:nvSpPr>
          <p:spPr>
            <a:xfrm flipV="1">
              <a:off x="130431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AutoShape 64"/>
            <p:cNvSpPr/>
            <p:nvPr/>
          </p:nvSpPr>
          <p:spPr>
            <a:xfrm flipV="1">
              <a:off x="1326011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65"/>
            <p:cNvSpPr/>
            <p:nvPr/>
          </p:nvSpPr>
          <p:spPr>
            <a:xfrm flipV="1">
              <a:off x="134771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6" name="AutoShape 66"/>
            <p:cNvSpPr/>
            <p:nvPr/>
          </p:nvSpPr>
          <p:spPr>
            <a:xfrm flipV="1">
              <a:off x="1369413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7" name="AutoShape 67"/>
            <p:cNvSpPr/>
            <p:nvPr/>
          </p:nvSpPr>
          <p:spPr>
            <a:xfrm flipV="1">
              <a:off x="1391114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68"/>
            <p:cNvSpPr/>
            <p:nvPr/>
          </p:nvSpPr>
          <p:spPr>
            <a:xfrm flipV="1">
              <a:off x="141281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AutoShape 69"/>
            <p:cNvSpPr/>
            <p:nvPr/>
          </p:nvSpPr>
          <p:spPr>
            <a:xfrm flipV="1">
              <a:off x="1434515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AutoShape 70"/>
            <p:cNvSpPr/>
            <p:nvPr/>
          </p:nvSpPr>
          <p:spPr>
            <a:xfrm flipV="1">
              <a:off x="145621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 flipV="1">
              <a:off x="1477917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 flipV="1">
              <a:off x="149961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 flipV="1">
              <a:off x="1521319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4" name="AutoShape 74"/>
            <p:cNvSpPr/>
            <p:nvPr/>
          </p:nvSpPr>
          <p:spPr>
            <a:xfrm flipV="1">
              <a:off x="154302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AutoShape 75"/>
            <p:cNvSpPr/>
            <p:nvPr/>
          </p:nvSpPr>
          <p:spPr>
            <a:xfrm flipV="1">
              <a:off x="156472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6" name="AutoShape 76"/>
            <p:cNvSpPr/>
            <p:nvPr/>
          </p:nvSpPr>
          <p:spPr>
            <a:xfrm flipV="1">
              <a:off x="1586422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7" name="AutoShape 77"/>
            <p:cNvSpPr/>
            <p:nvPr/>
          </p:nvSpPr>
          <p:spPr>
            <a:xfrm flipV="1">
              <a:off x="160812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8" name="AutoShape 78"/>
            <p:cNvSpPr/>
            <p:nvPr/>
          </p:nvSpPr>
          <p:spPr>
            <a:xfrm flipV="1">
              <a:off x="1629824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9" name="AutoShape 79"/>
            <p:cNvSpPr/>
            <p:nvPr/>
          </p:nvSpPr>
          <p:spPr>
            <a:xfrm flipV="1">
              <a:off x="165152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0" name="AutoShape 80"/>
            <p:cNvSpPr/>
            <p:nvPr/>
          </p:nvSpPr>
          <p:spPr>
            <a:xfrm flipV="1">
              <a:off x="1673226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1" name="AutoShape 81"/>
            <p:cNvSpPr/>
            <p:nvPr/>
          </p:nvSpPr>
          <p:spPr>
            <a:xfrm flipV="1">
              <a:off x="169492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2" name="AutoShape 82"/>
            <p:cNvSpPr/>
            <p:nvPr/>
          </p:nvSpPr>
          <p:spPr>
            <a:xfrm flipV="1">
              <a:off x="1716628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3" name="AutoShape 83"/>
            <p:cNvSpPr/>
            <p:nvPr/>
          </p:nvSpPr>
          <p:spPr>
            <a:xfrm flipV="1">
              <a:off x="173832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4" name="AutoShape 84"/>
            <p:cNvSpPr/>
            <p:nvPr/>
          </p:nvSpPr>
          <p:spPr>
            <a:xfrm flipV="1">
              <a:off x="176003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5" name="AutoShape 85"/>
            <p:cNvSpPr/>
            <p:nvPr/>
          </p:nvSpPr>
          <p:spPr>
            <a:xfrm flipV="1">
              <a:off x="1781731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6" name="AutoShape 86"/>
            <p:cNvSpPr/>
            <p:nvPr/>
          </p:nvSpPr>
          <p:spPr>
            <a:xfrm flipV="1">
              <a:off x="180343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7" name="AutoShape 87"/>
            <p:cNvSpPr/>
            <p:nvPr/>
          </p:nvSpPr>
          <p:spPr>
            <a:xfrm flipV="1">
              <a:off x="1825133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AutoShape 88"/>
            <p:cNvSpPr/>
            <p:nvPr/>
          </p:nvSpPr>
          <p:spPr>
            <a:xfrm flipV="1">
              <a:off x="184683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9" name="AutoShape 89"/>
            <p:cNvSpPr/>
            <p:nvPr/>
          </p:nvSpPr>
          <p:spPr>
            <a:xfrm flipV="1">
              <a:off x="1868535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0" name="AutoShape 90"/>
            <p:cNvSpPr/>
            <p:nvPr/>
          </p:nvSpPr>
          <p:spPr>
            <a:xfrm flipV="1">
              <a:off x="189023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1" name="AutoShape 91"/>
            <p:cNvSpPr/>
            <p:nvPr/>
          </p:nvSpPr>
          <p:spPr>
            <a:xfrm flipV="1">
              <a:off x="1911936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2" name="AutoShape 92"/>
            <p:cNvSpPr/>
            <p:nvPr/>
          </p:nvSpPr>
          <p:spPr>
            <a:xfrm flipV="1">
              <a:off x="1933637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3" name="AutoShape 93"/>
            <p:cNvSpPr/>
            <p:nvPr/>
          </p:nvSpPr>
          <p:spPr>
            <a:xfrm flipV="1">
              <a:off x="195533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4" name="AutoShape 94"/>
            <p:cNvSpPr/>
            <p:nvPr/>
          </p:nvSpPr>
          <p:spPr>
            <a:xfrm flipV="1">
              <a:off x="1977039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5" name="AutoShape 95"/>
            <p:cNvSpPr/>
            <p:nvPr/>
          </p:nvSpPr>
          <p:spPr>
            <a:xfrm flipV="1">
              <a:off x="199874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6" name="AutoShape 96"/>
            <p:cNvSpPr/>
            <p:nvPr/>
          </p:nvSpPr>
          <p:spPr>
            <a:xfrm flipV="1">
              <a:off x="2020441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7" name="AutoShape 97"/>
            <p:cNvSpPr/>
            <p:nvPr/>
          </p:nvSpPr>
          <p:spPr>
            <a:xfrm flipV="1">
              <a:off x="2042142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8" name="AutoShape 98"/>
            <p:cNvSpPr/>
            <p:nvPr/>
          </p:nvSpPr>
          <p:spPr>
            <a:xfrm flipV="1">
              <a:off x="2063843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9" name="AutoShape 99"/>
            <p:cNvSpPr/>
            <p:nvPr/>
          </p:nvSpPr>
          <p:spPr>
            <a:xfrm flipV="1">
              <a:off x="2085544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0" name="AutoShape 100"/>
            <p:cNvSpPr/>
            <p:nvPr/>
          </p:nvSpPr>
          <p:spPr>
            <a:xfrm flipV="1">
              <a:off x="210724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1" name="AutoShape 101"/>
            <p:cNvSpPr/>
            <p:nvPr/>
          </p:nvSpPr>
          <p:spPr>
            <a:xfrm flipV="1">
              <a:off x="2128946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2" name="AutoShape 102"/>
            <p:cNvSpPr/>
            <p:nvPr/>
          </p:nvSpPr>
          <p:spPr>
            <a:xfrm flipV="1">
              <a:off x="215064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3" name="AutoShape 103"/>
            <p:cNvSpPr/>
            <p:nvPr/>
          </p:nvSpPr>
          <p:spPr>
            <a:xfrm flipV="1">
              <a:off x="2172348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4" name="AutoShape 104"/>
            <p:cNvSpPr/>
            <p:nvPr/>
          </p:nvSpPr>
          <p:spPr>
            <a:xfrm flipV="1">
              <a:off x="219404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5" name="AutoShape 105"/>
            <p:cNvSpPr/>
            <p:nvPr/>
          </p:nvSpPr>
          <p:spPr>
            <a:xfrm flipV="1">
              <a:off x="2215750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6" name="AutoShape 106"/>
            <p:cNvSpPr/>
            <p:nvPr/>
          </p:nvSpPr>
          <p:spPr>
            <a:xfrm flipV="1">
              <a:off x="2237451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7" name="AutoShape 107"/>
            <p:cNvSpPr/>
            <p:nvPr/>
          </p:nvSpPr>
          <p:spPr>
            <a:xfrm flipV="1">
              <a:off x="2259152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8" name="AutoShape 108"/>
            <p:cNvSpPr/>
            <p:nvPr/>
          </p:nvSpPr>
          <p:spPr>
            <a:xfrm flipV="1">
              <a:off x="2280853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9" name="AutoShape 109"/>
            <p:cNvSpPr/>
            <p:nvPr/>
          </p:nvSpPr>
          <p:spPr>
            <a:xfrm flipV="1">
              <a:off x="230255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0" name="AutoShape 110"/>
            <p:cNvSpPr/>
            <p:nvPr/>
          </p:nvSpPr>
          <p:spPr>
            <a:xfrm flipV="1">
              <a:off x="2324255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1" name="AutoShape 111"/>
            <p:cNvSpPr/>
            <p:nvPr/>
          </p:nvSpPr>
          <p:spPr>
            <a:xfrm flipV="1">
              <a:off x="234595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2" name="AutoShape 112"/>
            <p:cNvSpPr/>
            <p:nvPr/>
          </p:nvSpPr>
          <p:spPr>
            <a:xfrm flipV="1">
              <a:off x="2367657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3" name="AutoShape 113"/>
            <p:cNvSpPr/>
            <p:nvPr/>
          </p:nvSpPr>
          <p:spPr>
            <a:xfrm flipV="1">
              <a:off x="2389358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4" name="AutoShape 114"/>
            <p:cNvSpPr/>
            <p:nvPr/>
          </p:nvSpPr>
          <p:spPr>
            <a:xfrm flipV="1">
              <a:off x="2411058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5" name="AutoShape 115"/>
            <p:cNvSpPr/>
            <p:nvPr/>
          </p:nvSpPr>
          <p:spPr>
            <a:xfrm flipV="1">
              <a:off x="2432759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6" name="Group 116"/>
          <p:cNvGrpSpPr/>
          <p:nvPr/>
        </p:nvGrpSpPr>
        <p:grpSpPr>
          <a:xfrm rot="0">
            <a:off x="12826562" y="3600450"/>
            <a:ext cx="3736428" cy="4956855"/>
            <a:chOff x="0" y="0"/>
            <a:chExt cx="4981903" cy="6609139"/>
          </a:xfrm>
        </p:grpSpPr>
        <p:grpSp>
          <p:nvGrpSpPr>
            <p:cNvPr id="117" name="Group 117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9" name="TextBox 119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20" name="TextBox 120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/>
                </a:rPr>
                <a:t>03</a:t>
              </a:r>
              <a:endParaRPr lang="en-US" sz="15000">
                <a:solidFill>
                  <a:srgbClr val="FFC000"/>
                </a:solidFill>
                <a:latin typeface="Times New Roman Bold"/>
              </a:endParaRPr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/>
                </a:rPr>
                <a:t>总结与建议</a:t>
              </a:r>
              <a:endParaRPr lang="en-US" sz="4800">
                <a:solidFill>
                  <a:srgbClr val="000000"/>
                </a:solidFill>
                <a:ea typeface="Times New Roman Bold"/>
              </a:endParaRPr>
            </a:p>
          </p:txBody>
        </p:sp>
      </p:grpSp>
      <p:grpSp>
        <p:nvGrpSpPr>
          <p:cNvPr id="122" name="Group 122"/>
          <p:cNvGrpSpPr/>
          <p:nvPr/>
        </p:nvGrpSpPr>
        <p:grpSpPr>
          <a:xfrm rot="0">
            <a:off x="7538545" y="3600450"/>
            <a:ext cx="3736428" cy="4956855"/>
            <a:chOff x="0" y="0"/>
            <a:chExt cx="4981903" cy="6609139"/>
          </a:xfrm>
        </p:grpSpPr>
        <p:grpSp>
          <p:nvGrpSpPr>
            <p:cNvPr id="123" name="Group 123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5" name="TextBox 125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26" name="TextBox 126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/>
                </a:rPr>
                <a:t>02</a:t>
              </a:r>
              <a:endParaRPr lang="en-US" sz="15000">
                <a:solidFill>
                  <a:srgbClr val="FFC000"/>
                </a:solidFill>
                <a:latin typeface="Times New Roman Bold"/>
              </a:endParaRPr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/>
                </a:rPr>
                <a:t>分语篇解析</a:t>
              </a:r>
              <a:endParaRPr lang="en-US" sz="4800">
                <a:solidFill>
                  <a:srgbClr val="000000"/>
                </a:solidFill>
                <a:ea typeface="Times New Roman Bold"/>
              </a:endParaRPr>
            </a:p>
          </p:txBody>
        </p:sp>
      </p:grpSp>
      <p:grpSp>
        <p:nvGrpSpPr>
          <p:cNvPr id="128" name="Group 128"/>
          <p:cNvGrpSpPr/>
          <p:nvPr/>
        </p:nvGrpSpPr>
        <p:grpSpPr>
          <a:xfrm rot="0">
            <a:off x="2249542" y="3600450"/>
            <a:ext cx="3736428" cy="4956855"/>
            <a:chOff x="0" y="0"/>
            <a:chExt cx="4981903" cy="6609139"/>
          </a:xfrm>
        </p:grpSpPr>
        <p:grpSp>
          <p:nvGrpSpPr>
            <p:cNvPr id="129" name="Group 129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1" name="TextBox 131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32" name="TextBox 132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/>
                </a:rPr>
                <a:t>01</a:t>
              </a:r>
              <a:endParaRPr lang="en-US" sz="15000">
                <a:solidFill>
                  <a:srgbClr val="FFC000"/>
                </a:solidFill>
                <a:latin typeface="Times New Roman Bold"/>
              </a:endParaRPr>
            </a:p>
          </p:txBody>
        </p:sp>
        <p:sp>
          <p:nvSpPr>
            <p:cNvPr id="133" name="TextBox 133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/>
                </a:rPr>
                <a:t>客观题概览</a:t>
              </a:r>
              <a:endParaRPr lang="en-US" sz="4800">
                <a:solidFill>
                  <a:srgbClr val="000000"/>
                </a:solidFill>
                <a:ea typeface="Times New Roman Bold"/>
              </a:endParaRPr>
            </a:p>
          </p:txBody>
        </p:sp>
      </p:grpSp>
      <p:sp>
        <p:nvSpPr>
          <p:cNvPr id="134" name="TextBox 134"/>
          <p:cNvSpPr txBox="1"/>
          <p:nvPr/>
        </p:nvSpPr>
        <p:spPr>
          <a:xfrm>
            <a:off x="-441535" y="-306057"/>
            <a:ext cx="19171070" cy="390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55"/>
              </a:lnSpc>
            </a:pPr>
            <a:r>
              <a:rPr lang="en-US" sz="22825" spc="-1141">
                <a:solidFill>
                  <a:srgbClr val="FFFFFF">
                    <a:alpha val="49804"/>
                  </a:srgbClr>
                </a:solidFill>
                <a:latin typeface="Coiny" panose="02000903060500060000"/>
              </a:rPr>
              <a:t>CONTENTS</a:t>
            </a:r>
            <a:endParaRPr lang="en-US" sz="22825" spc="-1141">
              <a:solidFill>
                <a:srgbClr val="FFFFFF">
                  <a:alpha val="49804"/>
                </a:srgbClr>
              </a:solidFill>
              <a:latin typeface="Coiny" panose="02000903060500060000"/>
            </a:endParaRPr>
          </a:p>
        </p:txBody>
      </p:sp>
      <p:sp>
        <p:nvSpPr>
          <p:cNvPr id="135" name="TextBox 135"/>
          <p:cNvSpPr txBox="1"/>
          <p:nvPr/>
        </p:nvSpPr>
        <p:spPr>
          <a:xfrm>
            <a:off x="6640449" y="879164"/>
            <a:ext cx="5007102" cy="177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spc="-832">
                <a:solidFill>
                  <a:srgbClr val="594BE4"/>
                </a:solidFill>
                <a:ea typeface="字由点字奇妙体" panose="00020600040101010101"/>
              </a:rPr>
              <a:t>目录</a:t>
            </a:r>
            <a:endParaRPr lang="en-US" sz="10400" spc="-832">
              <a:solidFill>
                <a:srgbClr val="594BE4"/>
              </a:solidFill>
              <a:ea typeface="字由点字奇妙体" panose="00020600040101010101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677011" y="1646163"/>
            <a:ext cx="7554404" cy="14389340"/>
          </a:xfrm>
          <a:custGeom>
            <a:avLst/>
            <a:gdLst/>
            <a:ahLst/>
            <a:cxnLst/>
            <a:rect l="l" t="t" r="r" b="b"/>
            <a:pathLst>
              <a:path w="7554404" h="14389340">
                <a:moveTo>
                  <a:pt x="7554403" y="0"/>
                </a:moveTo>
                <a:lnTo>
                  <a:pt x="0" y="0"/>
                </a:lnTo>
                <a:lnTo>
                  <a:pt x="0" y="14389340"/>
                </a:lnTo>
                <a:lnTo>
                  <a:pt x="7554403" y="14389340"/>
                </a:lnTo>
                <a:lnTo>
                  <a:pt x="7554403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1225280" y="6501315"/>
            <a:ext cx="6713204" cy="2197049"/>
          </a:xfrm>
          <a:custGeom>
            <a:avLst/>
            <a:gdLst/>
            <a:ahLst/>
            <a:cxnLst/>
            <a:rect l="l" t="t" r="r" b="b"/>
            <a:pathLst>
              <a:path w="6713204" h="2197049">
                <a:moveTo>
                  <a:pt x="0" y="0"/>
                </a:moveTo>
                <a:lnTo>
                  <a:pt x="6713204" y="0"/>
                </a:lnTo>
                <a:lnTo>
                  <a:pt x="6713204" y="2197049"/>
                </a:lnTo>
                <a:lnTo>
                  <a:pt x="0" y="2197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0774" y="833427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总结与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/>
              </a:rPr>
              <a:t>建议</a:t>
            </a:r>
            <a:endParaRPr lang="en-US" sz="5600" spc="-448">
              <a:solidFill>
                <a:srgbClr val="594BE4"/>
              </a:solidFill>
              <a:ea typeface="字由点字奇妙体" panose="00020600040101010101"/>
            </a:endParaRPr>
          </a:p>
        </p:txBody>
      </p:sp>
      <p:grpSp>
        <p:nvGrpSpPr>
          <p:cNvPr id="11" name="Group 11"/>
          <p:cNvGrpSpPr/>
          <p:nvPr/>
        </p:nvGrpSpPr>
        <p:grpSpPr>
          <a:xfrm rot="0">
            <a:off x="2308399" y="1880232"/>
            <a:ext cx="6232223" cy="7292343"/>
            <a:chOff x="0" y="0"/>
            <a:chExt cx="8309631" cy="972312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42875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01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整体意识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84246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不管何种题型，务必先通过首尾句宏观把握语篇的主旨要义和主题意义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330989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02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逻辑思维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283510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时刻关注语篇中的显性逻辑（标出逻辑词），揣摩内容间的隐形逻辑关系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924233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03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句子分析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851354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熟练掌握基本句型及句子成分，能快速找到句子的主干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2257964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0" y="4825808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7422709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/>
                </a:rPr>
                <a:t>04</a:t>
              </a:r>
              <a:r>
                <a:rPr lang="en-US" sz="3600">
                  <a:solidFill>
                    <a:srgbClr val="000000"/>
                  </a:solidFill>
                  <a:latin typeface="Times New Roman Bold"/>
                  <a:ea typeface="Times New Roman Bold"/>
                </a:rPr>
                <a:t>   词汇素养</a:t>
              </a:r>
              <a:endParaRPr lang="en-US" sz="3600">
                <a:solidFill>
                  <a:srgbClr val="000000"/>
                </a:solidFill>
                <a:latin typeface="Times New Roman Bold"/>
                <a:ea typeface="Times New Roman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349829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</a:rPr>
                <a:t>用英文释义来理解课标词/短语，拓展上下义词、正反义词，熟练掌握构词法</a:t>
              </a:r>
              <a:endParaRPr lang="en-US" sz="2600" spc="155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7237348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1111945" y="3735934"/>
            <a:ext cx="3980517" cy="6000780"/>
          </a:xfrm>
          <a:custGeom>
            <a:avLst/>
            <a:gdLst/>
            <a:ahLst/>
            <a:cxnLst/>
            <a:rect l="l" t="t" r="r" b="b"/>
            <a:pathLst>
              <a:path w="3980517" h="6000780">
                <a:moveTo>
                  <a:pt x="0" y="0"/>
                </a:moveTo>
                <a:lnTo>
                  <a:pt x="3980518" y="0"/>
                </a:lnTo>
                <a:lnTo>
                  <a:pt x="3980518" y="6000779"/>
                </a:lnTo>
                <a:lnTo>
                  <a:pt x="0" y="600077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69401">
            <a:off x="2576613" y="3252679"/>
            <a:ext cx="7520299" cy="235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9190"/>
              </a:lnSpc>
              <a:spcBef>
                <a:spcPct val="0"/>
              </a:spcBef>
            </a:pPr>
            <a:r>
              <a:rPr lang="en-US" sz="13710" u="none" strike="noStrike">
                <a:solidFill>
                  <a:srgbClr val="FDBD67"/>
                </a:solidFill>
                <a:latin typeface="字由点字焦糖体" panose="00020600040101010101"/>
              </a:rPr>
              <a:t>THANK YOU!</a:t>
            </a:r>
            <a:endParaRPr lang="en-US" sz="13710" u="none" strike="noStrike">
              <a:solidFill>
                <a:srgbClr val="FDBD67"/>
              </a:solidFill>
              <a:latin typeface="字由点字焦糖体" panose="0002060004010101010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0173" y="7864566"/>
            <a:ext cx="675012" cy="343643"/>
          </a:xfrm>
          <a:custGeom>
            <a:avLst/>
            <a:gdLst/>
            <a:ahLst/>
            <a:cxnLst/>
            <a:rect l="l" t="t" r="r" b="b"/>
            <a:pathLst>
              <a:path w="675012" h="343643">
                <a:moveTo>
                  <a:pt x="0" y="0"/>
                </a:moveTo>
                <a:lnTo>
                  <a:pt x="675013" y="0"/>
                </a:lnTo>
                <a:lnTo>
                  <a:pt x="675013" y="343643"/>
                </a:lnTo>
                <a:lnTo>
                  <a:pt x="0" y="34364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886428" y="1876394"/>
          <a:ext cx="16504570" cy="7759293"/>
        </p:xfrm>
        <a:graphic>
          <a:graphicData uri="http://schemas.openxmlformats.org/drawingml/2006/table">
            <a:tbl>
              <a:tblPr/>
              <a:tblGrid>
                <a:gridCol w="1687062"/>
                <a:gridCol w="4844750"/>
                <a:gridCol w="1208851"/>
                <a:gridCol w="2008092"/>
                <a:gridCol w="6755815"/>
              </a:tblGrid>
              <a:tr h="966772"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题型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话题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文体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词数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命题类型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87707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阅读A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人与社会：志愿者招募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应用文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199+68=267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细节题：22、25、29、30、32、34、35</a:t>
                      </a:r>
                      <a:endParaRPr lang="en-US" sz="1100"/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推理题：21、23、24、27、31、33</a:t>
                      </a:r>
                      <a:endParaRPr lang="en-US" sz="24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主旨大意题：26</a:t>
                      </a:r>
                      <a:endParaRPr lang="en-US" sz="24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词义猜测题：28</a:t>
                      </a:r>
                      <a:endParaRPr lang="en-US" sz="24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05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阅读B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人与社会：美国兽医用针灸疗法为动物治病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记叙文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296+107=403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85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阅读C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人与社会：书面学习的好处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339+145=484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91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阅读D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人与自然：生物标本采集的问题与建议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358+102=460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91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7选5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人与自我：使用词典经验分享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259+54=313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头1+中4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356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完</a:t>
                      </a:r>
                      <a:r>
                        <a:rPr lang="zh-CN" alt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形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填空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人与自我：目标要为自己而定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记叙文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238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动词：41/43/44/47/48/49/52/54；名词：45/46/50/51/55；副词：42；形容词：53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356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语法填空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人与社会：英国玻璃温室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238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词性转换：56/57/65；非谓语：58/59；谓语动词60；定冠词61；名词复数62；介词63；定语从句64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6850774" y="833427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客观题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/>
              </a:rPr>
              <a:t>概览</a:t>
            </a:r>
            <a:endParaRPr lang="en-US" sz="5600" spc="-448">
              <a:solidFill>
                <a:srgbClr val="594BE4"/>
              </a:solidFill>
              <a:ea typeface="字由点字奇妙体" panose="00020600040101010101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705554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409087" y="4762904"/>
            <a:ext cx="0" cy="2615571"/>
          </a:xfrm>
          <a:prstGeom prst="line">
            <a:avLst/>
          </a:prstGeom>
          <a:ln w="19050" cap="flat">
            <a:solidFill>
              <a:srgbClr val="594BE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1877022" y="4762904"/>
            <a:ext cx="0" cy="2615571"/>
          </a:xfrm>
          <a:prstGeom prst="line">
            <a:avLst/>
          </a:prstGeom>
          <a:ln w="19050" cap="flat">
            <a:solidFill>
              <a:srgbClr val="594BE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 rot="0">
            <a:off x="12486622" y="3565646"/>
            <a:ext cx="4257314" cy="2828075"/>
            <a:chOff x="0" y="0"/>
            <a:chExt cx="5676419" cy="3770767"/>
          </a:xfrm>
        </p:grpSpPr>
        <p:sp>
          <p:nvSpPr>
            <p:cNvPr id="8" name="Freeform 8"/>
            <p:cNvSpPr/>
            <p:nvPr/>
          </p:nvSpPr>
          <p:spPr>
            <a:xfrm>
              <a:off x="2174182" y="0"/>
              <a:ext cx="1328054" cy="1201889"/>
            </a:xfrm>
            <a:custGeom>
              <a:avLst/>
              <a:gdLst/>
              <a:ahLst/>
              <a:cxnLst/>
              <a:rect l="l" t="t" r="r" b="b"/>
              <a:pathLst>
                <a:path w="1328054" h="1201889">
                  <a:moveTo>
                    <a:pt x="0" y="0"/>
                  </a:moveTo>
                  <a:lnTo>
                    <a:pt x="1328054" y="0"/>
                  </a:lnTo>
                  <a:lnTo>
                    <a:pt x="1328054" y="1201889"/>
                  </a:lnTo>
                  <a:lnTo>
                    <a:pt x="0" y="120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1325714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/>
                </a:rPr>
                <a:t>比对</a:t>
              </a:r>
              <a:endParaRPr lang="en-US" sz="3600">
                <a:solidFill>
                  <a:srgbClr val="000000"/>
                </a:solidFill>
                <a:ea typeface="Times New Roman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299895"/>
              <a:ext cx="5676419" cy="147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ea typeface="Times New Roman" panose="02020603050405020304"/>
                </a:rPr>
                <a:t>仔细比对原文信息与选项信息，筛选出正确答案。</a:t>
              </a:r>
              <a:endParaRPr lang="en-US" sz="2800" spc="167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7010108" y="3565646"/>
            <a:ext cx="4257314" cy="4113670"/>
            <a:chOff x="0" y="0"/>
            <a:chExt cx="5676419" cy="5484893"/>
          </a:xfrm>
        </p:grpSpPr>
        <p:sp>
          <p:nvSpPr>
            <p:cNvPr id="12" name="Freeform 12"/>
            <p:cNvSpPr/>
            <p:nvPr/>
          </p:nvSpPr>
          <p:spPr>
            <a:xfrm>
              <a:off x="2130763" y="0"/>
              <a:ext cx="1417415" cy="1417415"/>
            </a:xfrm>
            <a:custGeom>
              <a:avLst/>
              <a:gdLst/>
              <a:ahLst/>
              <a:cxnLst/>
              <a:rect l="l" t="t" r="r" b="b"/>
              <a:pathLst>
                <a:path w="1417415" h="1417415">
                  <a:moveTo>
                    <a:pt x="0" y="0"/>
                  </a:moveTo>
                  <a:lnTo>
                    <a:pt x="1417415" y="0"/>
                  </a:lnTo>
                  <a:lnTo>
                    <a:pt x="1417415" y="1417415"/>
                  </a:lnTo>
                  <a:lnTo>
                    <a:pt x="0" y="1417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1541240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/>
                </a:rPr>
                <a:t>定位</a:t>
              </a:r>
              <a:endParaRPr lang="en-US" sz="3600">
                <a:solidFill>
                  <a:srgbClr val="000000"/>
                </a:solidFill>
                <a:ea typeface="Times New Roman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15422"/>
              <a:ext cx="5676419" cy="2969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</a:rPr>
                <a:t>快速阅读题干，抓住“定位词”和“提示词”，根据这两类词返回原文精准定位信息。</a:t>
              </a:r>
              <a:endParaRPr lang="en-US" sz="2800" spc="167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1542173" y="3565646"/>
            <a:ext cx="4257314" cy="3054760"/>
            <a:chOff x="0" y="0"/>
            <a:chExt cx="5676419" cy="4073013"/>
          </a:xfrm>
        </p:grpSpPr>
        <p:sp>
          <p:nvSpPr>
            <p:cNvPr id="16" name="Freeform 16"/>
            <p:cNvSpPr/>
            <p:nvPr/>
          </p:nvSpPr>
          <p:spPr>
            <a:xfrm>
              <a:off x="2180150" y="0"/>
              <a:ext cx="1316118" cy="1504135"/>
            </a:xfrm>
            <a:custGeom>
              <a:avLst/>
              <a:gdLst/>
              <a:ahLst/>
              <a:cxnLst/>
              <a:rect l="l" t="t" r="r" b="b"/>
              <a:pathLst>
                <a:path w="1316118" h="1504135">
                  <a:moveTo>
                    <a:pt x="0" y="0"/>
                  </a:moveTo>
                  <a:lnTo>
                    <a:pt x="1316118" y="0"/>
                  </a:lnTo>
                  <a:lnTo>
                    <a:pt x="1316118" y="1504135"/>
                  </a:lnTo>
                  <a:lnTo>
                    <a:pt x="0" y="150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1627960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/>
                </a:rPr>
                <a:t>题文同序</a:t>
              </a:r>
              <a:endParaRPr lang="en-US" sz="3600">
                <a:solidFill>
                  <a:srgbClr val="000000"/>
                </a:solidFill>
                <a:ea typeface="Times New Roman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602141"/>
              <a:ext cx="5676419" cy="147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ea typeface="Times New Roman" panose="02020603050405020304"/>
                </a:rPr>
                <a:t>牢记出题顺序一般与文本内容出现的顺序一致。</a:t>
              </a:r>
              <a:endParaRPr lang="en-US" sz="2800" spc="167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249464" y="914400"/>
            <a:ext cx="8488417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/>
              </a:rPr>
              <a:t>阅读理解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/>
              </a:rPr>
              <a:t>解题策略回顾</a:t>
            </a:r>
            <a:endParaRPr lang="en-US" sz="5600" spc="-448">
              <a:solidFill>
                <a:srgbClr val="594BE4"/>
              </a:solidFill>
              <a:ea typeface="字由点字奇妙体" panose="00020600040101010101"/>
            </a:endParaRPr>
          </a:p>
        </p:txBody>
      </p:sp>
      <p:grpSp>
        <p:nvGrpSpPr>
          <p:cNvPr id="23" name="Group 23"/>
          <p:cNvGrpSpPr/>
          <p:nvPr/>
        </p:nvGrpSpPr>
        <p:grpSpPr>
          <a:xfrm rot="0">
            <a:off x="10697528" y="5504497"/>
            <a:ext cx="643890" cy="355282"/>
            <a:chOff x="0" y="0"/>
            <a:chExt cx="858520" cy="473710"/>
          </a:xfrm>
        </p:grpSpPr>
        <p:sp>
          <p:nvSpPr>
            <p:cNvPr id="24" name="Freeform 24"/>
            <p:cNvSpPr/>
            <p:nvPr/>
          </p:nvSpPr>
          <p:spPr>
            <a:xfrm>
              <a:off x="-19050" y="48260"/>
              <a:ext cx="828040" cy="463550"/>
            </a:xfrm>
            <a:custGeom>
              <a:avLst/>
              <a:gdLst/>
              <a:ahLst/>
              <a:cxnLst/>
              <a:rect l="l" t="t" r="r" b="b"/>
              <a:pathLst>
                <a:path w="828040" h="463550">
                  <a:moveTo>
                    <a:pt x="69850" y="2540"/>
                  </a:moveTo>
                  <a:cubicBezTo>
                    <a:pt x="727710" y="17780"/>
                    <a:pt x="746760" y="34290"/>
                    <a:pt x="765810" y="48260"/>
                  </a:cubicBezTo>
                  <a:cubicBezTo>
                    <a:pt x="778510" y="59690"/>
                    <a:pt x="786130" y="69850"/>
                    <a:pt x="795020" y="81280"/>
                  </a:cubicBezTo>
                  <a:cubicBezTo>
                    <a:pt x="803910" y="93980"/>
                    <a:pt x="810260" y="105410"/>
                    <a:pt x="815340" y="120650"/>
                  </a:cubicBezTo>
                  <a:cubicBezTo>
                    <a:pt x="822960" y="143510"/>
                    <a:pt x="828040" y="184150"/>
                    <a:pt x="826770" y="208280"/>
                  </a:cubicBezTo>
                  <a:cubicBezTo>
                    <a:pt x="825500" y="226060"/>
                    <a:pt x="822960" y="236220"/>
                    <a:pt x="815340" y="251460"/>
                  </a:cubicBezTo>
                  <a:cubicBezTo>
                    <a:pt x="805180" y="273050"/>
                    <a:pt x="787400" y="304800"/>
                    <a:pt x="765810" y="323850"/>
                  </a:cubicBezTo>
                  <a:cubicBezTo>
                    <a:pt x="744220" y="342900"/>
                    <a:pt x="709930" y="358140"/>
                    <a:pt x="687070" y="365760"/>
                  </a:cubicBezTo>
                  <a:cubicBezTo>
                    <a:pt x="670560" y="370840"/>
                    <a:pt x="643890" y="369570"/>
                    <a:pt x="643890" y="370840"/>
                  </a:cubicBezTo>
                  <a:cubicBezTo>
                    <a:pt x="643890" y="370840"/>
                    <a:pt x="701040" y="379730"/>
                    <a:pt x="707390" y="367030"/>
                  </a:cubicBezTo>
                  <a:cubicBezTo>
                    <a:pt x="722630" y="334010"/>
                    <a:pt x="480060" y="123190"/>
                    <a:pt x="496570" y="63500"/>
                  </a:cubicBezTo>
                  <a:cubicBezTo>
                    <a:pt x="508000" y="25400"/>
                    <a:pt x="600710" y="5080"/>
                    <a:pt x="643890" y="2540"/>
                  </a:cubicBezTo>
                  <a:cubicBezTo>
                    <a:pt x="675640" y="0"/>
                    <a:pt x="707390" y="13970"/>
                    <a:pt x="728980" y="22860"/>
                  </a:cubicBezTo>
                  <a:cubicBezTo>
                    <a:pt x="744220" y="30480"/>
                    <a:pt x="753110" y="36830"/>
                    <a:pt x="765810" y="48260"/>
                  </a:cubicBezTo>
                  <a:cubicBezTo>
                    <a:pt x="782320" y="66040"/>
                    <a:pt x="805180" y="99060"/>
                    <a:pt x="815340" y="120650"/>
                  </a:cubicBezTo>
                  <a:cubicBezTo>
                    <a:pt x="822960" y="137160"/>
                    <a:pt x="825500" y="147320"/>
                    <a:pt x="826770" y="163830"/>
                  </a:cubicBezTo>
                  <a:cubicBezTo>
                    <a:pt x="828040" y="187960"/>
                    <a:pt x="825500" y="224790"/>
                    <a:pt x="815340" y="251460"/>
                  </a:cubicBezTo>
                  <a:cubicBezTo>
                    <a:pt x="805180" y="278130"/>
                    <a:pt x="787400" y="304800"/>
                    <a:pt x="765810" y="323850"/>
                  </a:cubicBezTo>
                  <a:cubicBezTo>
                    <a:pt x="744220" y="342900"/>
                    <a:pt x="727710" y="355600"/>
                    <a:pt x="687070" y="365760"/>
                  </a:cubicBezTo>
                  <a:cubicBezTo>
                    <a:pt x="581660" y="392430"/>
                    <a:pt x="160020" y="463550"/>
                    <a:pt x="69850" y="374650"/>
                  </a:cubicBezTo>
                  <a:cubicBezTo>
                    <a:pt x="0" y="306070"/>
                    <a:pt x="69850" y="2540"/>
                    <a:pt x="69850" y="25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7107555" y="6108382"/>
            <a:ext cx="947738" cy="406718"/>
            <a:chOff x="0" y="0"/>
            <a:chExt cx="1263650" cy="542290"/>
          </a:xfrm>
        </p:grpSpPr>
        <p:sp>
          <p:nvSpPr>
            <p:cNvPr id="26" name="Freeform 26"/>
            <p:cNvSpPr/>
            <p:nvPr/>
          </p:nvSpPr>
          <p:spPr>
            <a:xfrm>
              <a:off x="-2540" y="50800"/>
              <a:ext cx="1225550" cy="447040"/>
            </a:xfrm>
            <a:custGeom>
              <a:avLst/>
              <a:gdLst/>
              <a:ahLst/>
              <a:cxnLst/>
              <a:rect l="l" t="t" r="r" b="b"/>
              <a:pathLst>
                <a:path w="1225550" h="447040">
                  <a:moveTo>
                    <a:pt x="83820" y="0"/>
                  </a:moveTo>
                  <a:cubicBezTo>
                    <a:pt x="534670" y="35560"/>
                    <a:pt x="715010" y="31750"/>
                    <a:pt x="838200" y="43180"/>
                  </a:cubicBezTo>
                  <a:cubicBezTo>
                    <a:pt x="929640" y="50800"/>
                    <a:pt x="1029970" y="64770"/>
                    <a:pt x="1075690" y="76200"/>
                  </a:cubicBezTo>
                  <a:cubicBezTo>
                    <a:pt x="1096010" y="81280"/>
                    <a:pt x="1102360" y="83820"/>
                    <a:pt x="1117600" y="92710"/>
                  </a:cubicBezTo>
                  <a:cubicBezTo>
                    <a:pt x="1137920" y="105410"/>
                    <a:pt x="1167130" y="127000"/>
                    <a:pt x="1183640" y="151130"/>
                  </a:cubicBezTo>
                  <a:cubicBezTo>
                    <a:pt x="1200150" y="173990"/>
                    <a:pt x="1211580" y="204470"/>
                    <a:pt x="1214120" y="233680"/>
                  </a:cubicBezTo>
                  <a:cubicBezTo>
                    <a:pt x="1217930" y="261620"/>
                    <a:pt x="1211580" y="298450"/>
                    <a:pt x="1203960" y="321310"/>
                  </a:cubicBezTo>
                  <a:cubicBezTo>
                    <a:pt x="1198880" y="336550"/>
                    <a:pt x="1193800" y="346710"/>
                    <a:pt x="1183640" y="360680"/>
                  </a:cubicBezTo>
                  <a:cubicBezTo>
                    <a:pt x="1168400" y="378460"/>
                    <a:pt x="1143000" y="405130"/>
                    <a:pt x="1117600" y="419100"/>
                  </a:cubicBezTo>
                  <a:cubicBezTo>
                    <a:pt x="1092200" y="431800"/>
                    <a:pt x="1036320" y="447040"/>
                    <a:pt x="1031240" y="439420"/>
                  </a:cubicBezTo>
                  <a:cubicBezTo>
                    <a:pt x="1024890" y="426720"/>
                    <a:pt x="1225550" y="314960"/>
                    <a:pt x="1214120" y="279400"/>
                  </a:cubicBezTo>
                  <a:cubicBezTo>
                    <a:pt x="1201420" y="236220"/>
                    <a:pt x="862330" y="275590"/>
                    <a:pt x="849630" y="231140"/>
                  </a:cubicBezTo>
                  <a:cubicBezTo>
                    <a:pt x="838200" y="196850"/>
                    <a:pt x="989330" y="83820"/>
                    <a:pt x="1031240" y="71120"/>
                  </a:cubicBezTo>
                  <a:cubicBezTo>
                    <a:pt x="1050290" y="66040"/>
                    <a:pt x="1059180" y="71120"/>
                    <a:pt x="1075690" y="76200"/>
                  </a:cubicBezTo>
                  <a:cubicBezTo>
                    <a:pt x="1098550" y="83820"/>
                    <a:pt x="1132840" y="99060"/>
                    <a:pt x="1154430" y="118110"/>
                  </a:cubicBezTo>
                  <a:cubicBezTo>
                    <a:pt x="1174750" y="137160"/>
                    <a:pt x="1193800" y="163830"/>
                    <a:pt x="1203960" y="190500"/>
                  </a:cubicBezTo>
                  <a:cubicBezTo>
                    <a:pt x="1214120" y="217170"/>
                    <a:pt x="1216660" y="254000"/>
                    <a:pt x="1214120" y="278130"/>
                  </a:cubicBezTo>
                  <a:cubicBezTo>
                    <a:pt x="1214120" y="294640"/>
                    <a:pt x="1209040" y="307340"/>
                    <a:pt x="1203960" y="321310"/>
                  </a:cubicBezTo>
                  <a:cubicBezTo>
                    <a:pt x="1198880" y="334010"/>
                    <a:pt x="1193800" y="346710"/>
                    <a:pt x="1183640" y="360680"/>
                  </a:cubicBezTo>
                  <a:cubicBezTo>
                    <a:pt x="1168400" y="378460"/>
                    <a:pt x="1143000" y="405130"/>
                    <a:pt x="1117600" y="419100"/>
                  </a:cubicBezTo>
                  <a:cubicBezTo>
                    <a:pt x="1092200" y="431800"/>
                    <a:pt x="1060450" y="440690"/>
                    <a:pt x="1031240" y="439420"/>
                  </a:cubicBezTo>
                  <a:cubicBezTo>
                    <a:pt x="1003300" y="438150"/>
                    <a:pt x="990600" y="417830"/>
                    <a:pt x="948690" y="411480"/>
                  </a:cubicBezTo>
                  <a:cubicBezTo>
                    <a:pt x="843280" y="391160"/>
                    <a:pt x="520700" y="405130"/>
                    <a:pt x="356870" y="396240"/>
                  </a:cubicBezTo>
                  <a:cubicBezTo>
                    <a:pt x="238760" y="389890"/>
                    <a:pt x="101600" y="427990"/>
                    <a:pt x="53340" y="370840"/>
                  </a:cubicBezTo>
                  <a:cubicBezTo>
                    <a:pt x="0" y="307340"/>
                    <a:pt x="83820" y="0"/>
                    <a:pt x="8382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536305" y="6388418"/>
            <a:ext cx="1458277" cy="165735"/>
            <a:chOff x="0" y="0"/>
            <a:chExt cx="1944370" cy="220980"/>
          </a:xfrm>
        </p:grpSpPr>
        <p:sp>
          <p:nvSpPr>
            <p:cNvPr id="28" name="Freeform 28"/>
            <p:cNvSpPr/>
            <p:nvPr/>
          </p:nvSpPr>
          <p:spPr>
            <a:xfrm>
              <a:off x="46990" y="49530"/>
              <a:ext cx="1849120" cy="134620"/>
            </a:xfrm>
            <a:custGeom>
              <a:avLst/>
              <a:gdLst/>
              <a:ahLst/>
              <a:cxnLst/>
              <a:rect l="l" t="t" r="r" b="b"/>
              <a:pathLst>
                <a:path w="1849120" h="134620">
                  <a:moveTo>
                    <a:pt x="35560" y="33020"/>
                  </a:moveTo>
                  <a:cubicBezTo>
                    <a:pt x="170180" y="72390"/>
                    <a:pt x="185420" y="71120"/>
                    <a:pt x="236220" y="72390"/>
                  </a:cubicBezTo>
                  <a:cubicBezTo>
                    <a:pt x="420370" y="76200"/>
                    <a:pt x="1240790" y="80010"/>
                    <a:pt x="1513840" y="59690"/>
                  </a:cubicBezTo>
                  <a:cubicBezTo>
                    <a:pt x="1644650" y="49530"/>
                    <a:pt x="1761490" y="33020"/>
                    <a:pt x="1800860" y="16510"/>
                  </a:cubicBezTo>
                  <a:cubicBezTo>
                    <a:pt x="1812290" y="11430"/>
                    <a:pt x="1814830" y="2540"/>
                    <a:pt x="1821180" y="1270"/>
                  </a:cubicBezTo>
                  <a:cubicBezTo>
                    <a:pt x="1828800" y="1270"/>
                    <a:pt x="1842770" y="10160"/>
                    <a:pt x="1845310" y="17780"/>
                  </a:cubicBezTo>
                  <a:cubicBezTo>
                    <a:pt x="1849120" y="24130"/>
                    <a:pt x="1845310" y="40640"/>
                    <a:pt x="1840230" y="45720"/>
                  </a:cubicBezTo>
                  <a:cubicBezTo>
                    <a:pt x="1833880" y="50800"/>
                    <a:pt x="1817370" y="53340"/>
                    <a:pt x="1811020" y="49530"/>
                  </a:cubicBezTo>
                  <a:cubicBezTo>
                    <a:pt x="1803400" y="46990"/>
                    <a:pt x="1797050" y="36830"/>
                    <a:pt x="1797050" y="29210"/>
                  </a:cubicBezTo>
                  <a:cubicBezTo>
                    <a:pt x="1797050" y="21590"/>
                    <a:pt x="1805940" y="7620"/>
                    <a:pt x="1813560" y="3810"/>
                  </a:cubicBezTo>
                  <a:cubicBezTo>
                    <a:pt x="1819910" y="0"/>
                    <a:pt x="1831340" y="1270"/>
                    <a:pt x="1836420" y="6350"/>
                  </a:cubicBezTo>
                  <a:cubicBezTo>
                    <a:pt x="1842770" y="11430"/>
                    <a:pt x="1847850" y="27940"/>
                    <a:pt x="1846580" y="35560"/>
                  </a:cubicBezTo>
                  <a:cubicBezTo>
                    <a:pt x="1844040" y="41910"/>
                    <a:pt x="1836420" y="49530"/>
                    <a:pt x="1828800" y="52070"/>
                  </a:cubicBezTo>
                  <a:cubicBezTo>
                    <a:pt x="1822450" y="53340"/>
                    <a:pt x="1811020" y="50800"/>
                    <a:pt x="1805940" y="46990"/>
                  </a:cubicBezTo>
                  <a:cubicBezTo>
                    <a:pt x="1800860" y="41910"/>
                    <a:pt x="1795780" y="31750"/>
                    <a:pt x="1797050" y="24130"/>
                  </a:cubicBezTo>
                  <a:cubicBezTo>
                    <a:pt x="1798320" y="17780"/>
                    <a:pt x="1804670" y="7620"/>
                    <a:pt x="1811020" y="5080"/>
                  </a:cubicBezTo>
                  <a:cubicBezTo>
                    <a:pt x="1816100" y="1270"/>
                    <a:pt x="1827530" y="0"/>
                    <a:pt x="1833880" y="3810"/>
                  </a:cubicBezTo>
                  <a:cubicBezTo>
                    <a:pt x="1840230" y="8890"/>
                    <a:pt x="1849120" y="25400"/>
                    <a:pt x="1846580" y="35560"/>
                  </a:cubicBezTo>
                  <a:cubicBezTo>
                    <a:pt x="1842770" y="46990"/>
                    <a:pt x="1826260" y="58420"/>
                    <a:pt x="1804670" y="67310"/>
                  </a:cubicBezTo>
                  <a:cubicBezTo>
                    <a:pt x="1752600" y="88900"/>
                    <a:pt x="1647190" y="100330"/>
                    <a:pt x="1513840" y="110490"/>
                  </a:cubicBezTo>
                  <a:cubicBezTo>
                    <a:pt x="1233170" y="132080"/>
                    <a:pt x="383540" y="134620"/>
                    <a:pt x="185420" y="120650"/>
                  </a:cubicBezTo>
                  <a:cubicBezTo>
                    <a:pt x="127000" y="116840"/>
                    <a:pt x="105410" y="113030"/>
                    <a:pt x="73660" y="104140"/>
                  </a:cubicBezTo>
                  <a:cubicBezTo>
                    <a:pt x="49530" y="96520"/>
                    <a:pt x="21590" y="88900"/>
                    <a:pt x="10160" y="76200"/>
                  </a:cubicBezTo>
                  <a:cubicBezTo>
                    <a:pt x="2540" y="67310"/>
                    <a:pt x="0" y="50800"/>
                    <a:pt x="3810" y="43180"/>
                  </a:cubicBezTo>
                  <a:cubicBezTo>
                    <a:pt x="7620" y="35560"/>
                    <a:pt x="35560" y="33020"/>
                    <a:pt x="35560" y="330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0689" y="3962288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80" y="0"/>
                </a:lnTo>
                <a:lnTo>
                  <a:pt x="8169880" y="5319922"/>
                </a:lnTo>
                <a:lnTo>
                  <a:pt x="0" y="5319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391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21.What is the aim of the Habitat Restoration Team?【推理题】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A.To discover mineral resources.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B.To develop new wildlife parks.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C.To protect the local ecosystem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D.To conduct biological research.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</p:txBody>
      </p:sp>
      <p:grpSp>
        <p:nvGrpSpPr>
          <p:cNvPr id="14" name="Group 14"/>
          <p:cNvGrpSpPr/>
          <p:nvPr/>
        </p:nvGrpSpPr>
        <p:grpSpPr>
          <a:xfrm rot="0">
            <a:off x="14872335" y="2235517"/>
            <a:ext cx="1792605" cy="495300"/>
            <a:chOff x="0" y="0"/>
            <a:chExt cx="2390140" cy="660400"/>
          </a:xfrm>
        </p:grpSpPr>
        <p:sp>
          <p:nvSpPr>
            <p:cNvPr id="15" name="Freeform 15"/>
            <p:cNvSpPr/>
            <p:nvPr/>
          </p:nvSpPr>
          <p:spPr>
            <a:xfrm>
              <a:off x="50800" y="27940"/>
              <a:ext cx="2292350" cy="603250"/>
            </a:xfrm>
            <a:custGeom>
              <a:avLst/>
              <a:gdLst/>
              <a:ahLst/>
              <a:cxnLst/>
              <a:rect l="l" t="t" r="r" b="b"/>
              <a:pathLst>
                <a:path w="2292350" h="603250">
                  <a:moveTo>
                    <a:pt x="0" y="124460"/>
                  </a:moveTo>
                  <a:cubicBezTo>
                    <a:pt x="833120" y="63500"/>
                    <a:pt x="1088390" y="81280"/>
                    <a:pt x="1332230" y="72390"/>
                  </a:cubicBezTo>
                  <a:cubicBezTo>
                    <a:pt x="1574800" y="64770"/>
                    <a:pt x="1926590" y="11430"/>
                    <a:pt x="2061210" y="22860"/>
                  </a:cubicBezTo>
                  <a:cubicBezTo>
                    <a:pt x="2112010" y="27940"/>
                    <a:pt x="2136140" y="33020"/>
                    <a:pt x="2166620" y="49530"/>
                  </a:cubicBezTo>
                  <a:cubicBezTo>
                    <a:pt x="2198370" y="66040"/>
                    <a:pt x="2228850" y="92710"/>
                    <a:pt x="2249170" y="121920"/>
                  </a:cubicBezTo>
                  <a:cubicBezTo>
                    <a:pt x="2269490" y="151130"/>
                    <a:pt x="2282190" y="195580"/>
                    <a:pt x="2287270" y="224790"/>
                  </a:cubicBezTo>
                  <a:cubicBezTo>
                    <a:pt x="2291080" y="245110"/>
                    <a:pt x="2291080" y="259080"/>
                    <a:pt x="2287270" y="279400"/>
                  </a:cubicBezTo>
                  <a:cubicBezTo>
                    <a:pt x="2282190" y="308610"/>
                    <a:pt x="2264410" y="356870"/>
                    <a:pt x="2249170" y="382270"/>
                  </a:cubicBezTo>
                  <a:cubicBezTo>
                    <a:pt x="2237740" y="400050"/>
                    <a:pt x="2228850" y="410210"/>
                    <a:pt x="2212340" y="422910"/>
                  </a:cubicBezTo>
                  <a:cubicBezTo>
                    <a:pt x="2188210" y="441960"/>
                    <a:pt x="2150110" y="464820"/>
                    <a:pt x="2115820" y="473710"/>
                  </a:cubicBezTo>
                  <a:cubicBezTo>
                    <a:pt x="2080260" y="483870"/>
                    <a:pt x="2029460" y="504190"/>
                    <a:pt x="2004060" y="480060"/>
                  </a:cubicBezTo>
                  <a:cubicBezTo>
                    <a:pt x="1954530" y="433070"/>
                    <a:pt x="1954530" y="71120"/>
                    <a:pt x="2004060" y="22860"/>
                  </a:cubicBezTo>
                  <a:cubicBezTo>
                    <a:pt x="2029460" y="0"/>
                    <a:pt x="2080260" y="20320"/>
                    <a:pt x="2115820" y="30480"/>
                  </a:cubicBezTo>
                  <a:cubicBezTo>
                    <a:pt x="2150110" y="39370"/>
                    <a:pt x="2185670" y="57150"/>
                    <a:pt x="2212340" y="81280"/>
                  </a:cubicBezTo>
                  <a:cubicBezTo>
                    <a:pt x="2239010" y="104140"/>
                    <a:pt x="2261870" y="137160"/>
                    <a:pt x="2274570" y="170180"/>
                  </a:cubicBezTo>
                  <a:cubicBezTo>
                    <a:pt x="2287270" y="204470"/>
                    <a:pt x="2292350" y="243840"/>
                    <a:pt x="2287270" y="279400"/>
                  </a:cubicBezTo>
                  <a:cubicBezTo>
                    <a:pt x="2283460" y="314960"/>
                    <a:pt x="2269490" y="353060"/>
                    <a:pt x="2249170" y="382270"/>
                  </a:cubicBezTo>
                  <a:cubicBezTo>
                    <a:pt x="2228850" y="411480"/>
                    <a:pt x="2192020" y="439420"/>
                    <a:pt x="2166620" y="454660"/>
                  </a:cubicBezTo>
                  <a:cubicBezTo>
                    <a:pt x="2148840" y="464820"/>
                    <a:pt x="2138680" y="468630"/>
                    <a:pt x="2115820" y="473710"/>
                  </a:cubicBezTo>
                  <a:cubicBezTo>
                    <a:pt x="2070100" y="485140"/>
                    <a:pt x="1979930" y="491490"/>
                    <a:pt x="1906270" y="494030"/>
                  </a:cubicBezTo>
                  <a:cubicBezTo>
                    <a:pt x="1826260" y="496570"/>
                    <a:pt x="1743710" y="481330"/>
                    <a:pt x="1653540" y="485140"/>
                  </a:cubicBezTo>
                  <a:cubicBezTo>
                    <a:pt x="1553210" y="491490"/>
                    <a:pt x="1450340" y="521970"/>
                    <a:pt x="1332230" y="529590"/>
                  </a:cubicBezTo>
                  <a:cubicBezTo>
                    <a:pt x="1187450" y="539750"/>
                    <a:pt x="979170" y="548640"/>
                    <a:pt x="849630" y="529590"/>
                  </a:cubicBezTo>
                  <a:cubicBezTo>
                    <a:pt x="760730" y="516890"/>
                    <a:pt x="701040" y="459740"/>
                    <a:pt x="627380" y="463550"/>
                  </a:cubicBezTo>
                  <a:cubicBezTo>
                    <a:pt x="552450" y="466090"/>
                    <a:pt x="482600" y="538480"/>
                    <a:pt x="405130" y="554990"/>
                  </a:cubicBezTo>
                  <a:cubicBezTo>
                    <a:pt x="328930" y="571500"/>
                    <a:pt x="233680" y="556260"/>
                    <a:pt x="170180" y="563880"/>
                  </a:cubicBezTo>
                  <a:cubicBezTo>
                    <a:pt x="125730" y="567690"/>
                    <a:pt x="85090" y="603250"/>
                    <a:pt x="57150" y="581660"/>
                  </a:cubicBezTo>
                  <a:cubicBezTo>
                    <a:pt x="0" y="539750"/>
                    <a:pt x="0" y="124460"/>
                    <a:pt x="0" y="1244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 rot="0">
            <a:off x="9751695" y="2828925"/>
            <a:ext cx="3808095" cy="528638"/>
            <a:chOff x="0" y="0"/>
            <a:chExt cx="5077460" cy="704850"/>
          </a:xfrm>
        </p:grpSpPr>
        <p:sp>
          <p:nvSpPr>
            <p:cNvPr id="17" name="Freeform 17"/>
            <p:cNvSpPr/>
            <p:nvPr/>
          </p:nvSpPr>
          <p:spPr>
            <a:xfrm>
              <a:off x="50800" y="50800"/>
              <a:ext cx="4979670" cy="615950"/>
            </a:xfrm>
            <a:custGeom>
              <a:avLst/>
              <a:gdLst/>
              <a:ahLst/>
              <a:cxnLst/>
              <a:rect l="l" t="t" r="r" b="b"/>
              <a:pathLst>
                <a:path w="4979670" h="615950">
                  <a:moveTo>
                    <a:pt x="0" y="156210"/>
                  </a:moveTo>
                  <a:cubicBezTo>
                    <a:pt x="160020" y="119380"/>
                    <a:pt x="251460" y="119380"/>
                    <a:pt x="328930" y="121920"/>
                  </a:cubicBezTo>
                  <a:cubicBezTo>
                    <a:pt x="408940" y="125730"/>
                    <a:pt x="492760" y="148590"/>
                    <a:pt x="575310" y="148590"/>
                  </a:cubicBezTo>
                  <a:cubicBezTo>
                    <a:pt x="659130" y="148590"/>
                    <a:pt x="745490" y="134620"/>
                    <a:pt x="829310" y="123190"/>
                  </a:cubicBezTo>
                  <a:cubicBezTo>
                    <a:pt x="913130" y="111760"/>
                    <a:pt x="998220" y="83820"/>
                    <a:pt x="1080770" y="76200"/>
                  </a:cubicBezTo>
                  <a:cubicBezTo>
                    <a:pt x="1158240" y="68580"/>
                    <a:pt x="1233170" y="78740"/>
                    <a:pt x="1309370" y="73660"/>
                  </a:cubicBezTo>
                  <a:cubicBezTo>
                    <a:pt x="1388110" y="69850"/>
                    <a:pt x="1465580" y="49530"/>
                    <a:pt x="1545590" y="49530"/>
                  </a:cubicBezTo>
                  <a:cubicBezTo>
                    <a:pt x="1630680" y="49530"/>
                    <a:pt x="1699260" y="68580"/>
                    <a:pt x="1809750" y="74930"/>
                  </a:cubicBezTo>
                  <a:cubicBezTo>
                    <a:pt x="1992630" y="87630"/>
                    <a:pt x="2350770" y="111760"/>
                    <a:pt x="2542540" y="100330"/>
                  </a:cubicBezTo>
                  <a:cubicBezTo>
                    <a:pt x="2668270" y="92710"/>
                    <a:pt x="2755900" y="59690"/>
                    <a:pt x="2853690" y="50800"/>
                  </a:cubicBezTo>
                  <a:cubicBezTo>
                    <a:pt x="2941320" y="44450"/>
                    <a:pt x="3020060" y="45720"/>
                    <a:pt x="3102610" y="49530"/>
                  </a:cubicBezTo>
                  <a:cubicBezTo>
                    <a:pt x="3185160" y="52070"/>
                    <a:pt x="3267710" y="68580"/>
                    <a:pt x="3348990" y="72390"/>
                  </a:cubicBezTo>
                  <a:cubicBezTo>
                    <a:pt x="3427730" y="76200"/>
                    <a:pt x="3489960" y="77470"/>
                    <a:pt x="3583940" y="73660"/>
                  </a:cubicBezTo>
                  <a:cubicBezTo>
                    <a:pt x="3723640" y="67310"/>
                    <a:pt x="3964940" y="31750"/>
                    <a:pt x="4105910" y="24130"/>
                  </a:cubicBezTo>
                  <a:cubicBezTo>
                    <a:pt x="4202430" y="20320"/>
                    <a:pt x="4268470" y="27940"/>
                    <a:pt x="4349750" y="24130"/>
                  </a:cubicBezTo>
                  <a:cubicBezTo>
                    <a:pt x="4429760" y="20320"/>
                    <a:pt x="4513580" y="0"/>
                    <a:pt x="4592320" y="0"/>
                  </a:cubicBezTo>
                  <a:cubicBezTo>
                    <a:pt x="4664710" y="0"/>
                    <a:pt x="4747260" y="3810"/>
                    <a:pt x="4803140" y="20320"/>
                  </a:cubicBezTo>
                  <a:cubicBezTo>
                    <a:pt x="4843780" y="33020"/>
                    <a:pt x="4872990" y="48260"/>
                    <a:pt x="4899660" y="71120"/>
                  </a:cubicBezTo>
                  <a:cubicBezTo>
                    <a:pt x="4926330" y="95250"/>
                    <a:pt x="4949190" y="128270"/>
                    <a:pt x="4961890" y="161290"/>
                  </a:cubicBezTo>
                  <a:cubicBezTo>
                    <a:pt x="4974590" y="194310"/>
                    <a:pt x="4979670" y="234950"/>
                    <a:pt x="4975860" y="270510"/>
                  </a:cubicBezTo>
                  <a:cubicBezTo>
                    <a:pt x="4970780" y="304800"/>
                    <a:pt x="4956810" y="342900"/>
                    <a:pt x="4936490" y="372110"/>
                  </a:cubicBezTo>
                  <a:cubicBezTo>
                    <a:pt x="4916170" y="401320"/>
                    <a:pt x="4885690" y="427990"/>
                    <a:pt x="4855210" y="444500"/>
                  </a:cubicBezTo>
                  <a:cubicBezTo>
                    <a:pt x="4823460" y="461010"/>
                    <a:pt x="4752340" y="478790"/>
                    <a:pt x="4748530" y="471170"/>
                  </a:cubicBezTo>
                  <a:cubicBezTo>
                    <a:pt x="4744720" y="463550"/>
                    <a:pt x="4853940" y="383540"/>
                    <a:pt x="4859020" y="386080"/>
                  </a:cubicBezTo>
                  <a:cubicBezTo>
                    <a:pt x="4860290" y="388620"/>
                    <a:pt x="4841240" y="416560"/>
                    <a:pt x="4826000" y="431800"/>
                  </a:cubicBezTo>
                  <a:cubicBezTo>
                    <a:pt x="4805680" y="452120"/>
                    <a:pt x="4768850" y="480060"/>
                    <a:pt x="4735830" y="492760"/>
                  </a:cubicBezTo>
                  <a:cubicBezTo>
                    <a:pt x="4702810" y="504190"/>
                    <a:pt x="4662170" y="509270"/>
                    <a:pt x="4626610" y="504190"/>
                  </a:cubicBezTo>
                  <a:cubicBezTo>
                    <a:pt x="4591050" y="499110"/>
                    <a:pt x="4554220" y="483870"/>
                    <a:pt x="4525010" y="463550"/>
                  </a:cubicBezTo>
                  <a:cubicBezTo>
                    <a:pt x="4495800" y="443230"/>
                    <a:pt x="4469130" y="412750"/>
                    <a:pt x="4453890" y="381000"/>
                  </a:cubicBezTo>
                  <a:cubicBezTo>
                    <a:pt x="4437380" y="349250"/>
                    <a:pt x="4428490" y="309880"/>
                    <a:pt x="4428490" y="274320"/>
                  </a:cubicBezTo>
                  <a:cubicBezTo>
                    <a:pt x="4429760" y="238760"/>
                    <a:pt x="4450080" y="167640"/>
                    <a:pt x="4456430" y="168910"/>
                  </a:cubicBezTo>
                  <a:cubicBezTo>
                    <a:pt x="4466590" y="170180"/>
                    <a:pt x="4429760" y="388620"/>
                    <a:pt x="4470400" y="407670"/>
                  </a:cubicBezTo>
                  <a:cubicBezTo>
                    <a:pt x="4526280" y="435610"/>
                    <a:pt x="4789170" y="119380"/>
                    <a:pt x="4845050" y="147320"/>
                  </a:cubicBezTo>
                  <a:cubicBezTo>
                    <a:pt x="4885690" y="166370"/>
                    <a:pt x="4871720" y="339090"/>
                    <a:pt x="4859020" y="386080"/>
                  </a:cubicBezTo>
                  <a:cubicBezTo>
                    <a:pt x="4851400" y="408940"/>
                    <a:pt x="4841240" y="416560"/>
                    <a:pt x="4826000" y="431800"/>
                  </a:cubicBezTo>
                  <a:cubicBezTo>
                    <a:pt x="4805680" y="452120"/>
                    <a:pt x="4762500" y="480060"/>
                    <a:pt x="4735830" y="492760"/>
                  </a:cubicBezTo>
                  <a:cubicBezTo>
                    <a:pt x="4716780" y="500380"/>
                    <a:pt x="4700270" y="502920"/>
                    <a:pt x="4682490" y="505460"/>
                  </a:cubicBezTo>
                  <a:cubicBezTo>
                    <a:pt x="4663440" y="506730"/>
                    <a:pt x="4646930" y="508000"/>
                    <a:pt x="4626610" y="504190"/>
                  </a:cubicBezTo>
                  <a:cubicBezTo>
                    <a:pt x="4597400" y="497840"/>
                    <a:pt x="4554220" y="483870"/>
                    <a:pt x="4525010" y="463550"/>
                  </a:cubicBezTo>
                  <a:cubicBezTo>
                    <a:pt x="4495800" y="443230"/>
                    <a:pt x="4469130" y="406400"/>
                    <a:pt x="4453890" y="381000"/>
                  </a:cubicBezTo>
                  <a:cubicBezTo>
                    <a:pt x="4442460" y="363220"/>
                    <a:pt x="4438650" y="346710"/>
                    <a:pt x="4434840" y="328930"/>
                  </a:cubicBezTo>
                  <a:cubicBezTo>
                    <a:pt x="4431030" y="311150"/>
                    <a:pt x="4427220" y="295910"/>
                    <a:pt x="4428490" y="274320"/>
                  </a:cubicBezTo>
                  <a:cubicBezTo>
                    <a:pt x="4431030" y="245110"/>
                    <a:pt x="4437380" y="186690"/>
                    <a:pt x="4456430" y="168910"/>
                  </a:cubicBezTo>
                  <a:cubicBezTo>
                    <a:pt x="4470400" y="154940"/>
                    <a:pt x="4489450" y="166370"/>
                    <a:pt x="4514850" y="157480"/>
                  </a:cubicBezTo>
                  <a:cubicBezTo>
                    <a:pt x="4568190" y="135890"/>
                    <a:pt x="4683760" y="24130"/>
                    <a:pt x="4748530" y="13970"/>
                  </a:cubicBezTo>
                  <a:cubicBezTo>
                    <a:pt x="4789170" y="7620"/>
                    <a:pt x="4823460" y="24130"/>
                    <a:pt x="4855210" y="40640"/>
                  </a:cubicBezTo>
                  <a:cubicBezTo>
                    <a:pt x="4885690" y="55880"/>
                    <a:pt x="4916170" y="83820"/>
                    <a:pt x="4936490" y="113030"/>
                  </a:cubicBezTo>
                  <a:cubicBezTo>
                    <a:pt x="4956810" y="142240"/>
                    <a:pt x="4969510" y="185420"/>
                    <a:pt x="4975860" y="214630"/>
                  </a:cubicBezTo>
                  <a:cubicBezTo>
                    <a:pt x="4979670" y="236220"/>
                    <a:pt x="4977130" y="251460"/>
                    <a:pt x="4975860" y="270510"/>
                  </a:cubicBezTo>
                  <a:cubicBezTo>
                    <a:pt x="4973320" y="288290"/>
                    <a:pt x="4970780" y="304800"/>
                    <a:pt x="4961890" y="323850"/>
                  </a:cubicBezTo>
                  <a:cubicBezTo>
                    <a:pt x="4950460" y="350520"/>
                    <a:pt x="4926330" y="389890"/>
                    <a:pt x="4899660" y="414020"/>
                  </a:cubicBezTo>
                  <a:cubicBezTo>
                    <a:pt x="4872990" y="436880"/>
                    <a:pt x="4831080" y="455930"/>
                    <a:pt x="4803140" y="464820"/>
                  </a:cubicBezTo>
                  <a:cubicBezTo>
                    <a:pt x="4782820" y="471170"/>
                    <a:pt x="4777740" y="468630"/>
                    <a:pt x="4748530" y="471170"/>
                  </a:cubicBezTo>
                  <a:cubicBezTo>
                    <a:pt x="4643120" y="478790"/>
                    <a:pt x="4243070" y="473710"/>
                    <a:pt x="4006850" y="485140"/>
                  </a:cubicBezTo>
                  <a:cubicBezTo>
                    <a:pt x="3788410" y="495300"/>
                    <a:pt x="3547110" y="530860"/>
                    <a:pt x="3380740" y="529590"/>
                  </a:cubicBezTo>
                  <a:cubicBezTo>
                    <a:pt x="3270250" y="529590"/>
                    <a:pt x="3192780" y="509270"/>
                    <a:pt x="3102610" y="506730"/>
                  </a:cubicBezTo>
                  <a:cubicBezTo>
                    <a:pt x="3017520" y="502920"/>
                    <a:pt x="2940050" y="501650"/>
                    <a:pt x="2853690" y="508000"/>
                  </a:cubicBezTo>
                  <a:cubicBezTo>
                    <a:pt x="2759710" y="515620"/>
                    <a:pt x="2679700" y="546100"/>
                    <a:pt x="2557780" y="553720"/>
                  </a:cubicBezTo>
                  <a:cubicBezTo>
                    <a:pt x="2360930" y="566420"/>
                    <a:pt x="1976120" y="548640"/>
                    <a:pt x="1789430" y="529590"/>
                  </a:cubicBezTo>
                  <a:cubicBezTo>
                    <a:pt x="1682750" y="519430"/>
                    <a:pt x="1624330" y="488950"/>
                    <a:pt x="1537970" y="487680"/>
                  </a:cubicBezTo>
                  <a:cubicBezTo>
                    <a:pt x="1446530" y="487680"/>
                    <a:pt x="1348740" y="523240"/>
                    <a:pt x="1258570" y="530860"/>
                  </a:cubicBezTo>
                  <a:cubicBezTo>
                    <a:pt x="1177290" y="538480"/>
                    <a:pt x="1118870" y="528320"/>
                    <a:pt x="1024890" y="534670"/>
                  </a:cubicBezTo>
                  <a:cubicBezTo>
                    <a:pt x="877570" y="544830"/>
                    <a:pt x="613410" y="603250"/>
                    <a:pt x="466090" y="601980"/>
                  </a:cubicBezTo>
                  <a:cubicBezTo>
                    <a:pt x="368300" y="600710"/>
                    <a:pt x="287020" y="562610"/>
                    <a:pt x="224790" y="567690"/>
                  </a:cubicBezTo>
                  <a:cubicBezTo>
                    <a:pt x="185420" y="571500"/>
                    <a:pt x="156210" y="615950"/>
                    <a:pt x="127000" y="600710"/>
                  </a:cubicBezTo>
                  <a:cubicBezTo>
                    <a:pt x="66040" y="568960"/>
                    <a:pt x="0" y="156210"/>
                    <a:pt x="0" y="1562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2545378" y="2043112"/>
            <a:ext cx="1076325" cy="764857"/>
            <a:chOff x="0" y="0"/>
            <a:chExt cx="1435100" cy="1019810"/>
          </a:xfrm>
        </p:grpSpPr>
        <p:sp>
          <p:nvSpPr>
            <p:cNvPr id="19" name="Freeform 19"/>
            <p:cNvSpPr/>
            <p:nvPr/>
          </p:nvSpPr>
          <p:spPr>
            <a:xfrm>
              <a:off x="39370" y="34290"/>
              <a:ext cx="1344930" cy="944880"/>
            </a:xfrm>
            <a:custGeom>
              <a:avLst/>
              <a:gdLst/>
              <a:ahLst/>
              <a:cxnLst/>
              <a:rect l="l" t="t" r="r" b="b"/>
              <a:pathLst>
                <a:path w="1344930" h="944880">
                  <a:moveTo>
                    <a:pt x="158750" y="817880"/>
                  </a:moveTo>
                  <a:cubicBezTo>
                    <a:pt x="492760" y="880110"/>
                    <a:pt x="755650" y="900430"/>
                    <a:pt x="881380" y="883920"/>
                  </a:cubicBezTo>
                  <a:cubicBezTo>
                    <a:pt x="956310" y="872490"/>
                    <a:pt x="1003300" y="853440"/>
                    <a:pt x="1055370" y="826770"/>
                  </a:cubicBezTo>
                  <a:cubicBezTo>
                    <a:pt x="1104900" y="802640"/>
                    <a:pt x="1151890" y="778510"/>
                    <a:pt x="1188720" y="735330"/>
                  </a:cubicBezTo>
                  <a:cubicBezTo>
                    <a:pt x="1231900" y="681990"/>
                    <a:pt x="1264920" y="574040"/>
                    <a:pt x="1281430" y="519430"/>
                  </a:cubicBezTo>
                  <a:cubicBezTo>
                    <a:pt x="1290320" y="488950"/>
                    <a:pt x="1296670" y="469900"/>
                    <a:pt x="1292860" y="444500"/>
                  </a:cubicBezTo>
                  <a:cubicBezTo>
                    <a:pt x="1290320" y="416560"/>
                    <a:pt x="1275080" y="387350"/>
                    <a:pt x="1258570" y="358140"/>
                  </a:cubicBezTo>
                  <a:cubicBezTo>
                    <a:pt x="1238250" y="325120"/>
                    <a:pt x="1214120" y="289560"/>
                    <a:pt x="1179830" y="257810"/>
                  </a:cubicBezTo>
                  <a:cubicBezTo>
                    <a:pt x="1137920" y="219710"/>
                    <a:pt x="1074420" y="179070"/>
                    <a:pt x="1014730" y="149860"/>
                  </a:cubicBezTo>
                  <a:cubicBezTo>
                    <a:pt x="952500" y="119380"/>
                    <a:pt x="885190" y="92710"/>
                    <a:pt x="812800" y="78740"/>
                  </a:cubicBezTo>
                  <a:cubicBezTo>
                    <a:pt x="735330" y="63500"/>
                    <a:pt x="637540" y="54610"/>
                    <a:pt x="565150" y="67310"/>
                  </a:cubicBezTo>
                  <a:cubicBezTo>
                    <a:pt x="504190" y="78740"/>
                    <a:pt x="459740" y="102870"/>
                    <a:pt x="405130" y="135890"/>
                  </a:cubicBezTo>
                  <a:cubicBezTo>
                    <a:pt x="337820" y="175260"/>
                    <a:pt x="255270" y="227330"/>
                    <a:pt x="199390" y="297180"/>
                  </a:cubicBezTo>
                  <a:cubicBezTo>
                    <a:pt x="138430" y="374650"/>
                    <a:pt x="86360" y="508000"/>
                    <a:pt x="67310" y="590550"/>
                  </a:cubicBezTo>
                  <a:cubicBezTo>
                    <a:pt x="53340" y="645160"/>
                    <a:pt x="44450" y="703580"/>
                    <a:pt x="59690" y="735330"/>
                  </a:cubicBezTo>
                  <a:cubicBezTo>
                    <a:pt x="71120" y="758190"/>
                    <a:pt x="97790" y="768350"/>
                    <a:pt x="120650" y="778510"/>
                  </a:cubicBezTo>
                  <a:cubicBezTo>
                    <a:pt x="147320" y="791210"/>
                    <a:pt x="186690" y="786130"/>
                    <a:pt x="210820" y="801370"/>
                  </a:cubicBezTo>
                  <a:cubicBezTo>
                    <a:pt x="232410" y="814070"/>
                    <a:pt x="259080" y="840740"/>
                    <a:pt x="260350" y="855980"/>
                  </a:cubicBezTo>
                  <a:cubicBezTo>
                    <a:pt x="261620" y="866140"/>
                    <a:pt x="252730" y="878840"/>
                    <a:pt x="245110" y="882650"/>
                  </a:cubicBezTo>
                  <a:cubicBezTo>
                    <a:pt x="237490" y="885190"/>
                    <a:pt x="220980" y="880110"/>
                    <a:pt x="215900" y="873760"/>
                  </a:cubicBezTo>
                  <a:cubicBezTo>
                    <a:pt x="210820" y="868680"/>
                    <a:pt x="208280" y="857250"/>
                    <a:pt x="212090" y="850900"/>
                  </a:cubicBezTo>
                  <a:cubicBezTo>
                    <a:pt x="214630" y="843280"/>
                    <a:pt x="228600" y="833120"/>
                    <a:pt x="237490" y="833120"/>
                  </a:cubicBezTo>
                  <a:cubicBezTo>
                    <a:pt x="245110" y="833120"/>
                    <a:pt x="257810" y="845820"/>
                    <a:pt x="260350" y="853440"/>
                  </a:cubicBezTo>
                  <a:cubicBezTo>
                    <a:pt x="262890" y="859790"/>
                    <a:pt x="259080" y="871220"/>
                    <a:pt x="254000" y="876300"/>
                  </a:cubicBezTo>
                  <a:cubicBezTo>
                    <a:pt x="248920" y="881380"/>
                    <a:pt x="234950" y="883920"/>
                    <a:pt x="223520" y="881380"/>
                  </a:cubicBezTo>
                  <a:cubicBezTo>
                    <a:pt x="209550" y="877570"/>
                    <a:pt x="196850" y="857250"/>
                    <a:pt x="177800" y="847090"/>
                  </a:cubicBezTo>
                  <a:cubicBezTo>
                    <a:pt x="147320" y="829310"/>
                    <a:pt x="85090" y="820420"/>
                    <a:pt x="57150" y="798830"/>
                  </a:cubicBezTo>
                  <a:cubicBezTo>
                    <a:pt x="35560" y="782320"/>
                    <a:pt x="20320" y="768350"/>
                    <a:pt x="11430" y="742950"/>
                  </a:cubicBezTo>
                  <a:cubicBezTo>
                    <a:pt x="0" y="707390"/>
                    <a:pt x="7620" y="640080"/>
                    <a:pt x="15240" y="600710"/>
                  </a:cubicBezTo>
                  <a:cubicBezTo>
                    <a:pt x="20320" y="570230"/>
                    <a:pt x="27940" y="554990"/>
                    <a:pt x="41910" y="521970"/>
                  </a:cubicBezTo>
                  <a:cubicBezTo>
                    <a:pt x="64770" y="464820"/>
                    <a:pt x="111760" y="345440"/>
                    <a:pt x="151130" y="285750"/>
                  </a:cubicBezTo>
                  <a:cubicBezTo>
                    <a:pt x="177800" y="245110"/>
                    <a:pt x="203200" y="222250"/>
                    <a:pt x="237490" y="191770"/>
                  </a:cubicBezTo>
                  <a:cubicBezTo>
                    <a:pt x="278130" y="156210"/>
                    <a:pt x="331470" y="119380"/>
                    <a:pt x="382270" y="90170"/>
                  </a:cubicBezTo>
                  <a:cubicBezTo>
                    <a:pt x="431800" y="60960"/>
                    <a:pt x="476250" y="29210"/>
                    <a:pt x="537210" y="16510"/>
                  </a:cubicBezTo>
                  <a:cubicBezTo>
                    <a:pt x="618490" y="0"/>
                    <a:pt x="740410" y="12700"/>
                    <a:pt x="829310" y="30480"/>
                  </a:cubicBezTo>
                  <a:cubicBezTo>
                    <a:pt x="908050" y="45720"/>
                    <a:pt x="981710" y="77470"/>
                    <a:pt x="1045210" y="109220"/>
                  </a:cubicBezTo>
                  <a:cubicBezTo>
                    <a:pt x="1098550" y="135890"/>
                    <a:pt x="1151890" y="175260"/>
                    <a:pt x="1187450" y="201930"/>
                  </a:cubicBezTo>
                  <a:cubicBezTo>
                    <a:pt x="1210310" y="219710"/>
                    <a:pt x="1220470" y="229870"/>
                    <a:pt x="1239520" y="251460"/>
                  </a:cubicBezTo>
                  <a:cubicBezTo>
                    <a:pt x="1267460" y="284480"/>
                    <a:pt x="1318260" y="350520"/>
                    <a:pt x="1333500" y="387350"/>
                  </a:cubicBezTo>
                  <a:cubicBezTo>
                    <a:pt x="1342390" y="410210"/>
                    <a:pt x="1343660" y="425450"/>
                    <a:pt x="1343660" y="445770"/>
                  </a:cubicBezTo>
                  <a:cubicBezTo>
                    <a:pt x="1344930" y="468630"/>
                    <a:pt x="1343660" y="488950"/>
                    <a:pt x="1336040" y="519430"/>
                  </a:cubicBezTo>
                  <a:cubicBezTo>
                    <a:pt x="1319530" y="579120"/>
                    <a:pt x="1272540" y="712470"/>
                    <a:pt x="1221740" y="773430"/>
                  </a:cubicBezTo>
                  <a:cubicBezTo>
                    <a:pt x="1181100" y="821690"/>
                    <a:pt x="1129030" y="847090"/>
                    <a:pt x="1074420" y="873760"/>
                  </a:cubicBezTo>
                  <a:cubicBezTo>
                    <a:pt x="1017270" y="901700"/>
                    <a:pt x="949960" y="923290"/>
                    <a:pt x="882650" y="933450"/>
                  </a:cubicBezTo>
                  <a:cubicBezTo>
                    <a:pt x="808990" y="944880"/>
                    <a:pt x="706120" y="939800"/>
                    <a:pt x="648970" y="933450"/>
                  </a:cubicBezTo>
                  <a:cubicBezTo>
                    <a:pt x="615950" y="929640"/>
                    <a:pt x="604520" y="920750"/>
                    <a:pt x="571500" y="916940"/>
                  </a:cubicBezTo>
                  <a:cubicBezTo>
                    <a:pt x="510540" y="909320"/>
                    <a:pt x="388620" y="918210"/>
                    <a:pt x="311150" y="906780"/>
                  </a:cubicBezTo>
                  <a:cubicBezTo>
                    <a:pt x="247650" y="897890"/>
                    <a:pt x="163830" y="885190"/>
                    <a:pt x="140970" y="864870"/>
                  </a:cubicBezTo>
                  <a:cubicBezTo>
                    <a:pt x="130810" y="854710"/>
                    <a:pt x="125730" y="840740"/>
                    <a:pt x="128270" y="833120"/>
                  </a:cubicBezTo>
                  <a:cubicBezTo>
                    <a:pt x="132080" y="825500"/>
                    <a:pt x="158750" y="817880"/>
                    <a:pt x="158750" y="8178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4009072" y="2195512"/>
            <a:ext cx="2338388" cy="362903"/>
            <a:chOff x="0" y="0"/>
            <a:chExt cx="3117850" cy="483870"/>
          </a:xfrm>
        </p:grpSpPr>
        <p:sp>
          <p:nvSpPr>
            <p:cNvPr id="21" name="Freeform 21"/>
            <p:cNvSpPr/>
            <p:nvPr/>
          </p:nvSpPr>
          <p:spPr>
            <a:xfrm>
              <a:off x="-13970" y="45720"/>
              <a:ext cx="3134360" cy="485140"/>
            </a:xfrm>
            <a:custGeom>
              <a:avLst/>
              <a:gdLst/>
              <a:ahLst/>
              <a:cxnLst/>
              <a:rect l="l" t="t" r="r" b="b"/>
              <a:pathLst>
                <a:path w="3134360" h="485140">
                  <a:moveTo>
                    <a:pt x="85090" y="40640"/>
                  </a:moveTo>
                  <a:cubicBezTo>
                    <a:pt x="1033780" y="55880"/>
                    <a:pt x="1057910" y="44450"/>
                    <a:pt x="1135380" y="40640"/>
                  </a:cubicBezTo>
                  <a:cubicBezTo>
                    <a:pt x="1264920" y="33020"/>
                    <a:pt x="1525270" y="49530"/>
                    <a:pt x="1652270" y="40640"/>
                  </a:cubicBezTo>
                  <a:cubicBezTo>
                    <a:pt x="1728470" y="34290"/>
                    <a:pt x="1764030" y="17780"/>
                    <a:pt x="1833880" y="11430"/>
                  </a:cubicBezTo>
                  <a:cubicBezTo>
                    <a:pt x="1931670" y="3810"/>
                    <a:pt x="2067560" y="6350"/>
                    <a:pt x="2183130" y="5080"/>
                  </a:cubicBezTo>
                  <a:cubicBezTo>
                    <a:pt x="2297430" y="5080"/>
                    <a:pt x="2407920" y="0"/>
                    <a:pt x="2523490" y="5080"/>
                  </a:cubicBezTo>
                  <a:cubicBezTo>
                    <a:pt x="2646680" y="11430"/>
                    <a:pt x="2796540" y="35560"/>
                    <a:pt x="2899410" y="39370"/>
                  </a:cubicBezTo>
                  <a:cubicBezTo>
                    <a:pt x="2970530" y="43180"/>
                    <a:pt x="3045460" y="5080"/>
                    <a:pt x="3081020" y="40640"/>
                  </a:cubicBezTo>
                  <a:cubicBezTo>
                    <a:pt x="3128010" y="86360"/>
                    <a:pt x="3134360" y="316230"/>
                    <a:pt x="3081020" y="370840"/>
                  </a:cubicBezTo>
                  <a:cubicBezTo>
                    <a:pt x="3027680" y="422910"/>
                    <a:pt x="2862580" y="375920"/>
                    <a:pt x="2771140" y="368300"/>
                  </a:cubicBezTo>
                  <a:cubicBezTo>
                    <a:pt x="2698750" y="361950"/>
                    <a:pt x="2656840" y="342900"/>
                    <a:pt x="2575560" y="335280"/>
                  </a:cubicBezTo>
                  <a:cubicBezTo>
                    <a:pt x="2439670" y="323850"/>
                    <a:pt x="2161540" y="334010"/>
                    <a:pt x="2030730" y="335280"/>
                  </a:cubicBezTo>
                  <a:cubicBezTo>
                    <a:pt x="1957070" y="336550"/>
                    <a:pt x="1917700" y="335280"/>
                    <a:pt x="1858010" y="340360"/>
                  </a:cubicBezTo>
                  <a:cubicBezTo>
                    <a:pt x="1791970" y="346710"/>
                    <a:pt x="1738630" y="364490"/>
                    <a:pt x="1652270" y="370840"/>
                  </a:cubicBezTo>
                  <a:cubicBezTo>
                    <a:pt x="1513840" y="379730"/>
                    <a:pt x="1229360" y="363220"/>
                    <a:pt x="1098550" y="370840"/>
                  </a:cubicBezTo>
                  <a:cubicBezTo>
                    <a:pt x="1027430" y="374650"/>
                    <a:pt x="1010920" y="384810"/>
                    <a:pt x="934720" y="387350"/>
                  </a:cubicBezTo>
                  <a:cubicBezTo>
                    <a:pt x="758190" y="394970"/>
                    <a:pt x="168910" y="485140"/>
                    <a:pt x="64770" y="373380"/>
                  </a:cubicBezTo>
                  <a:cubicBezTo>
                    <a:pt x="0" y="303530"/>
                    <a:pt x="85090" y="40640"/>
                    <a:pt x="85090" y="406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6447472" y="2482215"/>
            <a:ext cx="2562225" cy="153352"/>
            <a:chOff x="0" y="0"/>
            <a:chExt cx="3416300" cy="204470"/>
          </a:xfrm>
        </p:grpSpPr>
        <p:sp>
          <p:nvSpPr>
            <p:cNvPr id="23" name="Freeform 23"/>
            <p:cNvSpPr/>
            <p:nvPr/>
          </p:nvSpPr>
          <p:spPr>
            <a:xfrm>
              <a:off x="48260" y="49530"/>
              <a:ext cx="3317240" cy="109220"/>
            </a:xfrm>
            <a:custGeom>
              <a:avLst/>
              <a:gdLst/>
              <a:ahLst/>
              <a:cxnLst/>
              <a:rect l="l" t="t" r="r" b="b"/>
              <a:pathLst>
                <a:path w="3317240" h="109220">
                  <a:moveTo>
                    <a:pt x="31750" y="35560"/>
                  </a:moveTo>
                  <a:cubicBezTo>
                    <a:pt x="222250" y="55880"/>
                    <a:pt x="327660" y="57150"/>
                    <a:pt x="397510" y="53340"/>
                  </a:cubicBezTo>
                  <a:cubicBezTo>
                    <a:pt x="452120" y="49530"/>
                    <a:pt x="463550" y="40640"/>
                    <a:pt x="541020" y="35560"/>
                  </a:cubicBezTo>
                  <a:cubicBezTo>
                    <a:pt x="876300" y="15240"/>
                    <a:pt x="2947670" y="58420"/>
                    <a:pt x="3205480" y="35560"/>
                  </a:cubicBezTo>
                  <a:cubicBezTo>
                    <a:pt x="3248660" y="31750"/>
                    <a:pt x="3267710" y="31750"/>
                    <a:pt x="3281680" y="21590"/>
                  </a:cubicBezTo>
                  <a:cubicBezTo>
                    <a:pt x="3289300" y="16510"/>
                    <a:pt x="3288030" y="1270"/>
                    <a:pt x="3293110" y="1270"/>
                  </a:cubicBezTo>
                  <a:cubicBezTo>
                    <a:pt x="3299460" y="0"/>
                    <a:pt x="3315970" y="17780"/>
                    <a:pt x="3315970" y="25400"/>
                  </a:cubicBezTo>
                  <a:cubicBezTo>
                    <a:pt x="3315970" y="34290"/>
                    <a:pt x="3302000" y="50800"/>
                    <a:pt x="3294380" y="52070"/>
                  </a:cubicBezTo>
                  <a:cubicBezTo>
                    <a:pt x="3285490" y="52070"/>
                    <a:pt x="3266440" y="36830"/>
                    <a:pt x="3265170" y="29210"/>
                  </a:cubicBezTo>
                  <a:cubicBezTo>
                    <a:pt x="3265170" y="20320"/>
                    <a:pt x="3281680" y="1270"/>
                    <a:pt x="3289300" y="1270"/>
                  </a:cubicBezTo>
                  <a:cubicBezTo>
                    <a:pt x="3298190" y="0"/>
                    <a:pt x="3315970" y="17780"/>
                    <a:pt x="3315970" y="26670"/>
                  </a:cubicBezTo>
                  <a:cubicBezTo>
                    <a:pt x="3315970" y="34290"/>
                    <a:pt x="3298190" y="52070"/>
                    <a:pt x="3289300" y="52070"/>
                  </a:cubicBezTo>
                  <a:cubicBezTo>
                    <a:pt x="3280410" y="50800"/>
                    <a:pt x="3265170" y="31750"/>
                    <a:pt x="3265170" y="24130"/>
                  </a:cubicBezTo>
                  <a:cubicBezTo>
                    <a:pt x="3266440" y="15240"/>
                    <a:pt x="3286760" y="0"/>
                    <a:pt x="3295650" y="1270"/>
                  </a:cubicBezTo>
                  <a:cubicBezTo>
                    <a:pt x="3303270" y="2540"/>
                    <a:pt x="3315970" y="16510"/>
                    <a:pt x="3315970" y="25400"/>
                  </a:cubicBezTo>
                  <a:cubicBezTo>
                    <a:pt x="3317240" y="38100"/>
                    <a:pt x="3303270" y="62230"/>
                    <a:pt x="3289300" y="72390"/>
                  </a:cubicBezTo>
                  <a:cubicBezTo>
                    <a:pt x="3270250" y="85090"/>
                    <a:pt x="3252470" y="82550"/>
                    <a:pt x="3205480" y="86360"/>
                  </a:cubicBezTo>
                  <a:cubicBezTo>
                    <a:pt x="2937510" y="109220"/>
                    <a:pt x="821690" y="64770"/>
                    <a:pt x="514350" y="86360"/>
                  </a:cubicBezTo>
                  <a:cubicBezTo>
                    <a:pt x="449580" y="91440"/>
                    <a:pt x="443230" y="100330"/>
                    <a:pt x="398780" y="102870"/>
                  </a:cubicBezTo>
                  <a:cubicBezTo>
                    <a:pt x="339090" y="107950"/>
                    <a:pt x="255270" y="106680"/>
                    <a:pt x="189230" y="102870"/>
                  </a:cubicBezTo>
                  <a:cubicBezTo>
                    <a:pt x="128270" y="99060"/>
                    <a:pt x="40640" y="101600"/>
                    <a:pt x="15240" y="83820"/>
                  </a:cubicBezTo>
                  <a:cubicBezTo>
                    <a:pt x="5080" y="76200"/>
                    <a:pt x="0" y="60960"/>
                    <a:pt x="2540" y="53340"/>
                  </a:cubicBezTo>
                  <a:cubicBezTo>
                    <a:pt x="5080" y="44450"/>
                    <a:pt x="31750" y="35560"/>
                    <a:pt x="31750" y="355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25" name="Freeform 25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768668" y="2809875"/>
            <a:ext cx="8118157" cy="229553"/>
            <a:chOff x="0" y="0"/>
            <a:chExt cx="10824210" cy="306070"/>
          </a:xfrm>
        </p:grpSpPr>
        <p:sp>
          <p:nvSpPr>
            <p:cNvPr id="27" name="Freeform 27"/>
            <p:cNvSpPr/>
            <p:nvPr/>
          </p:nvSpPr>
          <p:spPr>
            <a:xfrm>
              <a:off x="46990" y="50800"/>
              <a:ext cx="10726420" cy="241300"/>
            </a:xfrm>
            <a:custGeom>
              <a:avLst/>
              <a:gdLst/>
              <a:ahLst/>
              <a:cxnLst/>
              <a:rect l="l" t="t" r="r" b="b"/>
              <a:pathLst>
                <a:path w="10726420" h="241300">
                  <a:moveTo>
                    <a:pt x="35560" y="0"/>
                  </a:moveTo>
                  <a:cubicBezTo>
                    <a:pt x="808990" y="78740"/>
                    <a:pt x="1663700" y="67310"/>
                    <a:pt x="1955800" y="55880"/>
                  </a:cubicBezTo>
                  <a:cubicBezTo>
                    <a:pt x="2077720" y="52070"/>
                    <a:pt x="2085340" y="41910"/>
                    <a:pt x="2212340" y="36830"/>
                  </a:cubicBezTo>
                  <a:cubicBezTo>
                    <a:pt x="2590800" y="22860"/>
                    <a:pt x="3975100" y="20320"/>
                    <a:pt x="4452620" y="36830"/>
                  </a:cubicBezTo>
                  <a:cubicBezTo>
                    <a:pt x="4678680" y="44450"/>
                    <a:pt x="4772660" y="64770"/>
                    <a:pt x="4950460" y="72390"/>
                  </a:cubicBezTo>
                  <a:cubicBezTo>
                    <a:pt x="5157470" y="80010"/>
                    <a:pt x="5464810" y="67310"/>
                    <a:pt x="5619750" y="74930"/>
                  </a:cubicBezTo>
                  <a:cubicBezTo>
                    <a:pt x="5702300" y="80010"/>
                    <a:pt x="5715000" y="88900"/>
                    <a:pt x="5810250" y="92710"/>
                  </a:cubicBezTo>
                  <a:cubicBezTo>
                    <a:pt x="6089650" y="106680"/>
                    <a:pt x="7118350" y="69850"/>
                    <a:pt x="7458710" y="95250"/>
                  </a:cubicBezTo>
                  <a:cubicBezTo>
                    <a:pt x="7611110" y="105410"/>
                    <a:pt x="7686040" y="133350"/>
                    <a:pt x="7790180" y="142240"/>
                  </a:cubicBezTo>
                  <a:cubicBezTo>
                    <a:pt x="7880350" y="151130"/>
                    <a:pt x="7917180" y="149860"/>
                    <a:pt x="8045450" y="152400"/>
                  </a:cubicBezTo>
                  <a:cubicBezTo>
                    <a:pt x="8434070" y="158750"/>
                    <a:pt x="9989820" y="187960"/>
                    <a:pt x="10391140" y="152400"/>
                  </a:cubicBezTo>
                  <a:cubicBezTo>
                    <a:pt x="10532110" y="139700"/>
                    <a:pt x="10645140" y="125730"/>
                    <a:pt x="10674350" y="102870"/>
                  </a:cubicBezTo>
                  <a:cubicBezTo>
                    <a:pt x="10683240" y="95250"/>
                    <a:pt x="10678160" y="85090"/>
                    <a:pt x="10684510" y="81280"/>
                  </a:cubicBezTo>
                  <a:cubicBezTo>
                    <a:pt x="10689590" y="76200"/>
                    <a:pt x="10701020" y="73660"/>
                    <a:pt x="10707370" y="76200"/>
                  </a:cubicBezTo>
                  <a:cubicBezTo>
                    <a:pt x="10714990" y="81280"/>
                    <a:pt x="10726420" y="101600"/>
                    <a:pt x="10723880" y="110490"/>
                  </a:cubicBezTo>
                  <a:cubicBezTo>
                    <a:pt x="10720070" y="118110"/>
                    <a:pt x="10697210" y="125730"/>
                    <a:pt x="10689590" y="124460"/>
                  </a:cubicBezTo>
                  <a:cubicBezTo>
                    <a:pt x="10681970" y="121920"/>
                    <a:pt x="10675620" y="111760"/>
                    <a:pt x="10674350" y="105410"/>
                  </a:cubicBezTo>
                  <a:cubicBezTo>
                    <a:pt x="10673080" y="97790"/>
                    <a:pt x="10676890" y="87630"/>
                    <a:pt x="10681970" y="82550"/>
                  </a:cubicBezTo>
                  <a:cubicBezTo>
                    <a:pt x="10688320" y="77470"/>
                    <a:pt x="10704830" y="74930"/>
                    <a:pt x="10712450" y="78740"/>
                  </a:cubicBezTo>
                  <a:cubicBezTo>
                    <a:pt x="10718800" y="82550"/>
                    <a:pt x="10726420" y="91440"/>
                    <a:pt x="10725150" y="99060"/>
                  </a:cubicBezTo>
                  <a:cubicBezTo>
                    <a:pt x="10723880" y="113030"/>
                    <a:pt x="10706100" y="135890"/>
                    <a:pt x="10681970" y="149860"/>
                  </a:cubicBezTo>
                  <a:cubicBezTo>
                    <a:pt x="10629900" y="179070"/>
                    <a:pt x="10535920" y="190500"/>
                    <a:pt x="10391140" y="203200"/>
                  </a:cubicBezTo>
                  <a:cubicBezTo>
                    <a:pt x="9986010" y="241300"/>
                    <a:pt x="8437880" y="209550"/>
                    <a:pt x="8044180" y="203200"/>
                  </a:cubicBezTo>
                  <a:cubicBezTo>
                    <a:pt x="7913370" y="200660"/>
                    <a:pt x="7872730" y="200660"/>
                    <a:pt x="7781290" y="193040"/>
                  </a:cubicBezTo>
                  <a:cubicBezTo>
                    <a:pt x="7678420" y="182880"/>
                    <a:pt x="7607300" y="156210"/>
                    <a:pt x="7458710" y="146050"/>
                  </a:cubicBezTo>
                  <a:cubicBezTo>
                    <a:pt x="7122160" y="120650"/>
                    <a:pt x="6087110" y="157480"/>
                    <a:pt x="5808980" y="143510"/>
                  </a:cubicBezTo>
                  <a:cubicBezTo>
                    <a:pt x="5715000" y="139700"/>
                    <a:pt x="5702300" y="130810"/>
                    <a:pt x="5619750" y="125730"/>
                  </a:cubicBezTo>
                  <a:cubicBezTo>
                    <a:pt x="5463540" y="118110"/>
                    <a:pt x="5153660" y="130810"/>
                    <a:pt x="4946650" y="123190"/>
                  </a:cubicBezTo>
                  <a:cubicBezTo>
                    <a:pt x="4768850" y="115570"/>
                    <a:pt x="4677410" y="95250"/>
                    <a:pt x="4452620" y="87630"/>
                  </a:cubicBezTo>
                  <a:cubicBezTo>
                    <a:pt x="3976370" y="71120"/>
                    <a:pt x="2590800" y="73660"/>
                    <a:pt x="2213610" y="87630"/>
                  </a:cubicBezTo>
                  <a:cubicBezTo>
                    <a:pt x="2085340" y="92710"/>
                    <a:pt x="2077720" y="102870"/>
                    <a:pt x="1955800" y="106680"/>
                  </a:cubicBezTo>
                  <a:cubicBezTo>
                    <a:pt x="1659890" y="118110"/>
                    <a:pt x="756920" y="127000"/>
                    <a:pt x="421640" y="105410"/>
                  </a:cubicBezTo>
                  <a:cubicBezTo>
                    <a:pt x="256540" y="95250"/>
                    <a:pt x="118110" y="80010"/>
                    <a:pt x="53340" y="58420"/>
                  </a:cubicBezTo>
                  <a:cubicBezTo>
                    <a:pt x="27940" y="50800"/>
                    <a:pt x="8890" y="41910"/>
                    <a:pt x="3810" y="30480"/>
                  </a:cubicBezTo>
                  <a:cubicBezTo>
                    <a:pt x="0" y="24130"/>
                    <a:pt x="3810" y="12700"/>
                    <a:pt x="8890" y="7620"/>
                  </a:cubicBezTo>
                  <a:cubicBezTo>
                    <a:pt x="13970" y="1270"/>
                    <a:pt x="35560" y="0"/>
                    <a:pt x="3556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3039725" y="4729162"/>
            <a:ext cx="3457575" cy="664845"/>
            <a:chOff x="0" y="0"/>
            <a:chExt cx="4610100" cy="886460"/>
          </a:xfrm>
        </p:grpSpPr>
        <p:sp>
          <p:nvSpPr>
            <p:cNvPr id="29" name="Freeform 29"/>
            <p:cNvSpPr/>
            <p:nvPr/>
          </p:nvSpPr>
          <p:spPr>
            <a:xfrm>
              <a:off x="44450" y="34290"/>
              <a:ext cx="4538980" cy="815340"/>
            </a:xfrm>
            <a:custGeom>
              <a:avLst/>
              <a:gdLst/>
              <a:ahLst/>
              <a:cxnLst/>
              <a:rect l="l" t="t" r="r" b="b"/>
              <a:pathLst>
                <a:path w="4538980" h="815340">
                  <a:moveTo>
                    <a:pt x="78740" y="67310"/>
                  </a:moveTo>
                  <a:cubicBezTo>
                    <a:pt x="49530" y="332740"/>
                    <a:pt x="11430" y="680720"/>
                    <a:pt x="46990" y="721360"/>
                  </a:cubicBezTo>
                  <a:cubicBezTo>
                    <a:pt x="55880" y="731520"/>
                    <a:pt x="62230" y="723900"/>
                    <a:pt x="83820" y="725170"/>
                  </a:cubicBezTo>
                  <a:cubicBezTo>
                    <a:pt x="250190" y="734060"/>
                    <a:pt x="1948180" y="709930"/>
                    <a:pt x="2247900" y="727710"/>
                  </a:cubicBezTo>
                  <a:cubicBezTo>
                    <a:pt x="2326640" y="732790"/>
                    <a:pt x="2332990" y="741680"/>
                    <a:pt x="2396490" y="745490"/>
                  </a:cubicBezTo>
                  <a:cubicBezTo>
                    <a:pt x="2506980" y="751840"/>
                    <a:pt x="2663190" y="748030"/>
                    <a:pt x="2852420" y="749300"/>
                  </a:cubicBezTo>
                  <a:cubicBezTo>
                    <a:pt x="3162300" y="750570"/>
                    <a:pt x="3816350" y="759460"/>
                    <a:pt x="4080510" y="749300"/>
                  </a:cubicBezTo>
                  <a:cubicBezTo>
                    <a:pt x="4206240" y="744220"/>
                    <a:pt x="4304030" y="760730"/>
                    <a:pt x="4358640" y="727710"/>
                  </a:cubicBezTo>
                  <a:cubicBezTo>
                    <a:pt x="4391660" y="707390"/>
                    <a:pt x="4398010" y="669290"/>
                    <a:pt x="4415790" y="636270"/>
                  </a:cubicBezTo>
                  <a:cubicBezTo>
                    <a:pt x="4433570" y="600710"/>
                    <a:pt x="4452620" y="570230"/>
                    <a:pt x="4462780" y="518160"/>
                  </a:cubicBezTo>
                  <a:cubicBezTo>
                    <a:pt x="4480560" y="427990"/>
                    <a:pt x="4503420" y="189230"/>
                    <a:pt x="4469130" y="138430"/>
                  </a:cubicBezTo>
                  <a:cubicBezTo>
                    <a:pt x="4455160" y="116840"/>
                    <a:pt x="4428490" y="118110"/>
                    <a:pt x="4406900" y="114300"/>
                  </a:cubicBezTo>
                  <a:cubicBezTo>
                    <a:pt x="4386580" y="109220"/>
                    <a:pt x="4378960" y="111760"/>
                    <a:pt x="4345940" y="111760"/>
                  </a:cubicBezTo>
                  <a:cubicBezTo>
                    <a:pt x="4185920" y="109220"/>
                    <a:pt x="3258820" y="127000"/>
                    <a:pt x="2976880" y="110490"/>
                  </a:cubicBezTo>
                  <a:cubicBezTo>
                    <a:pt x="2849880" y="102870"/>
                    <a:pt x="2792730" y="83820"/>
                    <a:pt x="2701290" y="77470"/>
                  </a:cubicBezTo>
                  <a:cubicBezTo>
                    <a:pt x="2611120" y="69850"/>
                    <a:pt x="2562860" y="69850"/>
                    <a:pt x="2432050" y="67310"/>
                  </a:cubicBezTo>
                  <a:cubicBezTo>
                    <a:pt x="2091690" y="60960"/>
                    <a:pt x="852170" y="50800"/>
                    <a:pt x="574040" y="67310"/>
                  </a:cubicBezTo>
                  <a:cubicBezTo>
                    <a:pt x="492760" y="71120"/>
                    <a:pt x="478790" y="81280"/>
                    <a:pt x="417830" y="85090"/>
                  </a:cubicBezTo>
                  <a:cubicBezTo>
                    <a:pt x="326390" y="90170"/>
                    <a:pt x="146050" y="73660"/>
                    <a:pt x="82550" y="87630"/>
                  </a:cubicBezTo>
                  <a:cubicBezTo>
                    <a:pt x="57150" y="92710"/>
                    <a:pt x="43180" y="110490"/>
                    <a:pt x="30480" y="110490"/>
                  </a:cubicBezTo>
                  <a:cubicBezTo>
                    <a:pt x="21590" y="109220"/>
                    <a:pt x="13970" y="104140"/>
                    <a:pt x="10160" y="97790"/>
                  </a:cubicBezTo>
                  <a:cubicBezTo>
                    <a:pt x="6350" y="91440"/>
                    <a:pt x="5080" y="80010"/>
                    <a:pt x="8890" y="73660"/>
                  </a:cubicBezTo>
                  <a:cubicBezTo>
                    <a:pt x="11430" y="67310"/>
                    <a:pt x="20320" y="59690"/>
                    <a:pt x="27940" y="59690"/>
                  </a:cubicBezTo>
                  <a:cubicBezTo>
                    <a:pt x="35560" y="58420"/>
                    <a:pt x="50800" y="67310"/>
                    <a:pt x="54610" y="73660"/>
                  </a:cubicBezTo>
                  <a:cubicBezTo>
                    <a:pt x="58420" y="80010"/>
                    <a:pt x="57150" y="91440"/>
                    <a:pt x="53340" y="97790"/>
                  </a:cubicBezTo>
                  <a:cubicBezTo>
                    <a:pt x="49530" y="104140"/>
                    <a:pt x="40640" y="109220"/>
                    <a:pt x="33020" y="110490"/>
                  </a:cubicBezTo>
                  <a:cubicBezTo>
                    <a:pt x="26670" y="110490"/>
                    <a:pt x="15240" y="105410"/>
                    <a:pt x="11430" y="100330"/>
                  </a:cubicBezTo>
                  <a:cubicBezTo>
                    <a:pt x="7620" y="92710"/>
                    <a:pt x="6350" y="77470"/>
                    <a:pt x="11430" y="69850"/>
                  </a:cubicBezTo>
                  <a:cubicBezTo>
                    <a:pt x="20320" y="55880"/>
                    <a:pt x="44450" y="45720"/>
                    <a:pt x="74930" y="39370"/>
                  </a:cubicBezTo>
                  <a:cubicBezTo>
                    <a:pt x="143510" y="22860"/>
                    <a:pt x="322580" y="39370"/>
                    <a:pt x="414020" y="34290"/>
                  </a:cubicBezTo>
                  <a:cubicBezTo>
                    <a:pt x="477520" y="29210"/>
                    <a:pt x="491490" y="20320"/>
                    <a:pt x="574040" y="16510"/>
                  </a:cubicBezTo>
                  <a:cubicBezTo>
                    <a:pt x="854710" y="0"/>
                    <a:pt x="2087880" y="10160"/>
                    <a:pt x="2433320" y="16510"/>
                  </a:cubicBezTo>
                  <a:cubicBezTo>
                    <a:pt x="2566670" y="19050"/>
                    <a:pt x="2617470" y="20320"/>
                    <a:pt x="2708910" y="26670"/>
                  </a:cubicBezTo>
                  <a:cubicBezTo>
                    <a:pt x="2799080" y="34290"/>
                    <a:pt x="2852420" y="52070"/>
                    <a:pt x="2976880" y="59690"/>
                  </a:cubicBezTo>
                  <a:cubicBezTo>
                    <a:pt x="3265170" y="76200"/>
                    <a:pt x="4239260" y="53340"/>
                    <a:pt x="4411980" y="63500"/>
                  </a:cubicBezTo>
                  <a:cubicBezTo>
                    <a:pt x="4448810" y="66040"/>
                    <a:pt x="4462780" y="64770"/>
                    <a:pt x="4480560" y="71120"/>
                  </a:cubicBezTo>
                  <a:cubicBezTo>
                    <a:pt x="4494530" y="77470"/>
                    <a:pt x="4504690" y="78740"/>
                    <a:pt x="4512310" y="95250"/>
                  </a:cubicBezTo>
                  <a:cubicBezTo>
                    <a:pt x="4538980" y="148590"/>
                    <a:pt x="4537710" y="397510"/>
                    <a:pt x="4514850" y="516890"/>
                  </a:cubicBezTo>
                  <a:cubicBezTo>
                    <a:pt x="4497070" y="609600"/>
                    <a:pt x="4443730" y="722630"/>
                    <a:pt x="4418330" y="756920"/>
                  </a:cubicBezTo>
                  <a:cubicBezTo>
                    <a:pt x="4409440" y="769620"/>
                    <a:pt x="4406900" y="770890"/>
                    <a:pt x="4392930" y="775970"/>
                  </a:cubicBezTo>
                  <a:cubicBezTo>
                    <a:pt x="4347210" y="793750"/>
                    <a:pt x="4225290" y="795020"/>
                    <a:pt x="4080510" y="800100"/>
                  </a:cubicBezTo>
                  <a:cubicBezTo>
                    <a:pt x="3754120" y="811530"/>
                    <a:pt x="2781300" y="810260"/>
                    <a:pt x="2485390" y="798830"/>
                  </a:cubicBezTo>
                  <a:cubicBezTo>
                    <a:pt x="2371090" y="793750"/>
                    <a:pt x="2367280" y="783590"/>
                    <a:pt x="2247900" y="778510"/>
                  </a:cubicBezTo>
                  <a:cubicBezTo>
                    <a:pt x="1887220" y="763270"/>
                    <a:pt x="278130" y="815340"/>
                    <a:pt x="74930" y="774700"/>
                  </a:cubicBezTo>
                  <a:cubicBezTo>
                    <a:pt x="40640" y="768350"/>
                    <a:pt x="27940" y="765810"/>
                    <a:pt x="16510" y="750570"/>
                  </a:cubicBezTo>
                  <a:cubicBezTo>
                    <a:pt x="5080" y="736600"/>
                    <a:pt x="8890" y="717550"/>
                    <a:pt x="6350" y="687070"/>
                  </a:cubicBezTo>
                  <a:cubicBezTo>
                    <a:pt x="0" y="615950"/>
                    <a:pt x="1270" y="438150"/>
                    <a:pt x="6350" y="326390"/>
                  </a:cubicBezTo>
                  <a:cubicBezTo>
                    <a:pt x="10160" y="229870"/>
                    <a:pt x="5080" y="96520"/>
                    <a:pt x="27940" y="58420"/>
                  </a:cubicBezTo>
                  <a:cubicBezTo>
                    <a:pt x="36830" y="44450"/>
                    <a:pt x="52070" y="36830"/>
                    <a:pt x="60960" y="38100"/>
                  </a:cubicBezTo>
                  <a:cubicBezTo>
                    <a:pt x="68580" y="40640"/>
                    <a:pt x="78740" y="67310"/>
                    <a:pt x="7874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4760595" y="2893695"/>
            <a:ext cx="4939665" cy="2629852"/>
            <a:chOff x="0" y="0"/>
            <a:chExt cx="6586220" cy="3506470"/>
          </a:xfrm>
        </p:grpSpPr>
        <p:sp>
          <p:nvSpPr>
            <p:cNvPr id="31" name="Freeform 31"/>
            <p:cNvSpPr/>
            <p:nvPr/>
          </p:nvSpPr>
          <p:spPr>
            <a:xfrm>
              <a:off x="43180" y="49530"/>
              <a:ext cx="6512560" cy="3408680"/>
            </a:xfrm>
            <a:custGeom>
              <a:avLst/>
              <a:gdLst/>
              <a:ahLst/>
              <a:cxnLst/>
              <a:rect l="l" t="t" r="r" b="b"/>
              <a:pathLst>
                <a:path w="6512560" h="3408680">
                  <a:moveTo>
                    <a:pt x="58420" y="22860"/>
                  </a:moveTo>
                  <a:cubicBezTo>
                    <a:pt x="86360" y="209550"/>
                    <a:pt x="99060" y="223520"/>
                    <a:pt x="124460" y="248920"/>
                  </a:cubicBezTo>
                  <a:cubicBezTo>
                    <a:pt x="176530" y="300990"/>
                    <a:pt x="293370" y="378460"/>
                    <a:pt x="389890" y="443230"/>
                  </a:cubicBezTo>
                  <a:cubicBezTo>
                    <a:pt x="499110" y="515620"/>
                    <a:pt x="629920" y="584200"/>
                    <a:pt x="748030" y="660400"/>
                  </a:cubicBezTo>
                  <a:cubicBezTo>
                    <a:pt x="869950" y="740410"/>
                    <a:pt x="975360" y="828040"/>
                    <a:pt x="1111250" y="911860"/>
                  </a:cubicBezTo>
                  <a:cubicBezTo>
                    <a:pt x="1275080" y="1012190"/>
                    <a:pt x="1474470" y="1113790"/>
                    <a:pt x="1666240" y="1214120"/>
                  </a:cubicBezTo>
                  <a:cubicBezTo>
                    <a:pt x="1868170" y="1318260"/>
                    <a:pt x="2132330" y="1454150"/>
                    <a:pt x="2293620" y="1526540"/>
                  </a:cubicBezTo>
                  <a:cubicBezTo>
                    <a:pt x="2391410" y="1570990"/>
                    <a:pt x="2454910" y="1587500"/>
                    <a:pt x="2533650" y="1625600"/>
                  </a:cubicBezTo>
                  <a:cubicBezTo>
                    <a:pt x="2612390" y="1662430"/>
                    <a:pt x="2674620" y="1711960"/>
                    <a:pt x="2762250" y="1751330"/>
                  </a:cubicBezTo>
                  <a:cubicBezTo>
                    <a:pt x="2872740" y="1802130"/>
                    <a:pt x="3025140" y="1850390"/>
                    <a:pt x="3148330" y="1891030"/>
                  </a:cubicBezTo>
                  <a:cubicBezTo>
                    <a:pt x="3258820" y="1926590"/>
                    <a:pt x="3357880" y="1944370"/>
                    <a:pt x="3465830" y="1985010"/>
                  </a:cubicBezTo>
                  <a:cubicBezTo>
                    <a:pt x="3581400" y="2030730"/>
                    <a:pt x="3685540" y="2098040"/>
                    <a:pt x="3818890" y="2153920"/>
                  </a:cubicBezTo>
                  <a:cubicBezTo>
                    <a:pt x="3981450" y="2223770"/>
                    <a:pt x="4183380" y="2306320"/>
                    <a:pt x="4373880" y="2359660"/>
                  </a:cubicBezTo>
                  <a:cubicBezTo>
                    <a:pt x="4568190" y="2414270"/>
                    <a:pt x="4765040" y="2426970"/>
                    <a:pt x="4973320" y="2476500"/>
                  </a:cubicBezTo>
                  <a:cubicBezTo>
                    <a:pt x="5205730" y="2529840"/>
                    <a:pt x="5497830" y="2631440"/>
                    <a:pt x="5703570" y="2675890"/>
                  </a:cubicBezTo>
                  <a:cubicBezTo>
                    <a:pt x="5850890" y="2707640"/>
                    <a:pt x="6038850" y="2712720"/>
                    <a:pt x="6088380" y="2735580"/>
                  </a:cubicBezTo>
                  <a:cubicBezTo>
                    <a:pt x="6101080" y="2741930"/>
                    <a:pt x="6097270" y="2748280"/>
                    <a:pt x="6109970" y="2754630"/>
                  </a:cubicBezTo>
                  <a:cubicBezTo>
                    <a:pt x="6150610" y="2776220"/>
                    <a:pt x="6375400" y="2862580"/>
                    <a:pt x="6400800" y="2833370"/>
                  </a:cubicBezTo>
                  <a:cubicBezTo>
                    <a:pt x="6421120" y="2809240"/>
                    <a:pt x="6350000" y="2700020"/>
                    <a:pt x="6316980" y="2649220"/>
                  </a:cubicBezTo>
                  <a:cubicBezTo>
                    <a:pt x="6287770" y="2606040"/>
                    <a:pt x="6228080" y="2567940"/>
                    <a:pt x="6219190" y="2542540"/>
                  </a:cubicBezTo>
                  <a:cubicBezTo>
                    <a:pt x="6215380" y="2531110"/>
                    <a:pt x="6216650" y="2519680"/>
                    <a:pt x="6223000" y="2513330"/>
                  </a:cubicBezTo>
                  <a:cubicBezTo>
                    <a:pt x="6228080" y="2508250"/>
                    <a:pt x="6243320" y="2501900"/>
                    <a:pt x="6250940" y="2506980"/>
                  </a:cubicBezTo>
                  <a:cubicBezTo>
                    <a:pt x="6259830" y="2512060"/>
                    <a:pt x="6252210" y="2534920"/>
                    <a:pt x="6262370" y="2561590"/>
                  </a:cubicBezTo>
                  <a:cubicBezTo>
                    <a:pt x="6290310" y="2640330"/>
                    <a:pt x="6512560" y="2887980"/>
                    <a:pt x="6490970" y="3020060"/>
                  </a:cubicBezTo>
                  <a:cubicBezTo>
                    <a:pt x="6471920" y="3141980"/>
                    <a:pt x="6259830" y="3270250"/>
                    <a:pt x="6178550" y="3335020"/>
                  </a:cubicBezTo>
                  <a:cubicBezTo>
                    <a:pt x="6135370" y="3369310"/>
                    <a:pt x="6093460" y="3395980"/>
                    <a:pt x="6069330" y="3403600"/>
                  </a:cubicBezTo>
                  <a:cubicBezTo>
                    <a:pt x="6059170" y="3407410"/>
                    <a:pt x="6052820" y="3408680"/>
                    <a:pt x="6045200" y="3406140"/>
                  </a:cubicBezTo>
                  <a:cubicBezTo>
                    <a:pt x="6038850" y="3402330"/>
                    <a:pt x="6032500" y="3393440"/>
                    <a:pt x="6031230" y="3387090"/>
                  </a:cubicBezTo>
                  <a:cubicBezTo>
                    <a:pt x="6029960" y="3379470"/>
                    <a:pt x="6032500" y="3368040"/>
                    <a:pt x="6038850" y="3364230"/>
                  </a:cubicBezTo>
                  <a:cubicBezTo>
                    <a:pt x="6045200" y="3359150"/>
                    <a:pt x="6069330" y="3359150"/>
                    <a:pt x="6075680" y="3365500"/>
                  </a:cubicBezTo>
                  <a:cubicBezTo>
                    <a:pt x="6080760" y="3371850"/>
                    <a:pt x="6078220" y="3395980"/>
                    <a:pt x="6071870" y="3402330"/>
                  </a:cubicBezTo>
                  <a:cubicBezTo>
                    <a:pt x="6065520" y="3407410"/>
                    <a:pt x="6046470" y="3408680"/>
                    <a:pt x="6041390" y="3402330"/>
                  </a:cubicBezTo>
                  <a:cubicBezTo>
                    <a:pt x="6035040" y="3397250"/>
                    <a:pt x="6031230" y="3378200"/>
                    <a:pt x="6036310" y="3366770"/>
                  </a:cubicBezTo>
                  <a:cubicBezTo>
                    <a:pt x="6046470" y="3343910"/>
                    <a:pt x="6098540" y="3333750"/>
                    <a:pt x="6140450" y="3300730"/>
                  </a:cubicBezTo>
                  <a:cubicBezTo>
                    <a:pt x="6217920" y="3241040"/>
                    <a:pt x="6435090" y="3097530"/>
                    <a:pt x="6445250" y="3009900"/>
                  </a:cubicBezTo>
                  <a:cubicBezTo>
                    <a:pt x="6452870" y="2950210"/>
                    <a:pt x="6372860" y="2901950"/>
                    <a:pt x="6342380" y="2844800"/>
                  </a:cubicBezTo>
                  <a:cubicBezTo>
                    <a:pt x="6311900" y="2788920"/>
                    <a:pt x="6285230" y="2727960"/>
                    <a:pt x="6263640" y="2673350"/>
                  </a:cubicBezTo>
                  <a:cubicBezTo>
                    <a:pt x="6244590" y="2623820"/>
                    <a:pt x="6212840" y="2557780"/>
                    <a:pt x="6216650" y="2531110"/>
                  </a:cubicBezTo>
                  <a:cubicBezTo>
                    <a:pt x="6217920" y="2518410"/>
                    <a:pt x="6225540" y="2509520"/>
                    <a:pt x="6231890" y="2506980"/>
                  </a:cubicBezTo>
                  <a:cubicBezTo>
                    <a:pt x="6238240" y="2503170"/>
                    <a:pt x="6245860" y="2504440"/>
                    <a:pt x="6256020" y="2509520"/>
                  </a:cubicBezTo>
                  <a:cubicBezTo>
                    <a:pt x="6280150" y="2522220"/>
                    <a:pt x="6330950" y="2579370"/>
                    <a:pt x="6361430" y="2625090"/>
                  </a:cubicBezTo>
                  <a:cubicBezTo>
                    <a:pt x="6396990" y="2678430"/>
                    <a:pt x="6447790" y="2769870"/>
                    <a:pt x="6451600" y="2814320"/>
                  </a:cubicBezTo>
                  <a:cubicBezTo>
                    <a:pt x="6452870" y="2837180"/>
                    <a:pt x="6445250" y="2854960"/>
                    <a:pt x="6433820" y="2866390"/>
                  </a:cubicBezTo>
                  <a:cubicBezTo>
                    <a:pt x="6423660" y="2876550"/>
                    <a:pt x="6410960" y="2881630"/>
                    <a:pt x="6388100" y="2881630"/>
                  </a:cubicBezTo>
                  <a:cubicBezTo>
                    <a:pt x="6319520" y="2882900"/>
                    <a:pt x="6094730" y="2787650"/>
                    <a:pt x="5969000" y="2760980"/>
                  </a:cubicBezTo>
                  <a:cubicBezTo>
                    <a:pt x="5866130" y="2739390"/>
                    <a:pt x="5802630" y="2747010"/>
                    <a:pt x="5688330" y="2724150"/>
                  </a:cubicBezTo>
                  <a:cubicBezTo>
                    <a:pt x="5501640" y="2686050"/>
                    <a:pt x="5194300" y="2579370"/>
                    <a:pt x="4963160" y="2526030"/>
                  </a:cubicBezTo>
                  <a:cubicBezTo>
                    <a:pt x="4753610" y="2476500"/>
                    <a:pt x="4554220" y="2462530"/>
                    <a:pt x="4358640" y="2407920"/>
                  </a:cubicBezTo>
                  <a:cubicBezTo>
                    <a:pt x="4165600" y="2353310"/>
                    <a:pt x="3957320" y="2268220"/>
                    <a:pt x="3793490" y="2198370"/>
                  </a:cubicBezTo>
                  <a:cubicBezTo>
                    <a:pt x="3663950" y="2143760"/>
                    <a:pt x="3577590" y="2084070"/>
                    <a:pt x="3451860" y="2034540"/>
                  </a:cubicBezTo>
                  <a:cubicBezTo>
                    <a:pt x="3310890" y="1978660"/>
                    <a:pt x="3114040" y="1934210"/>
                    <a:pt x="2984500" y="1889760"/>
                  </a:cubicBezTo>
                  <a:cubicBezTo>
                    <a:pt x="2889250" y="1856740"/>
                    <a:pt x="2818130" y="1833880"/>
                    <a:pt x="2739390" y="1797050"/>
                  </a:cubicBezTo>
                  <a:cubicBezTo>
                    <a:pt x="2661920" y="1761490"/>
                    <a:pt x="2594610" y="1710690"/>
                    <a:pt x="2517140" y="1673860"/>
                  </a:cubicBezTo>
                  <a:cubicBezTo>
                    <a:pt x="2437130" y="1635760"/>
                    <a:pt x="2367280" y="1615440"/>
                    <a:pt x="2269490" y="1572260"/>
                  </a:cubicBezTo>
                  <a:cubicBezTo>
                    <a:pt x="2124710" y="1506220"/>
                    <a:pt x="1912620" y="1397000"/>
                    <a:pt x="1733550" y="1304290"/>
                  </a:cubicBezTo>
                  <a:cubicBezTo>
                    <a:pt x="1548130" y="1209040"/>
                    <a:pt x="1348740" y="1112520"/>
                    <a:pt x="1174750" y="1008380"/>
                  </a:cubicBezTo>
                  <a:cubicBezTo>
                    <a:pt x="1013460" y="911860"/>
                    <a:pt x="866140" y="796290"/>
                    <a:pt x="721360" y="703580"/>
                  </a:cubicBezTo>
                  <a:cubicBezTo>
                    <a:pt x="594360" y="622300"/>
                    <a:pt x="468630" y="557530"/>
                    <a:pt x="358140" y="481330"/>
                  </a:cubicBezTo>
                  <a:cubicBezTo>
                    <a:pt x="257810" y="414020"/>
                    <a:pt x="135890" y="334010"/>
                    <a:pt x="82550" y="275590"/>
                  </a:cubicBezTo>
                  <a:cubicBezTo>
                    <a:pt x="52070" y="243840"/>
                    <a:pt x="39370" y="223520"/>
                    <a:pt x="26670" y="189230"/>
                  </a:cubicBezTo>
                  <a:cubicBezTo>
                    <a:pt x="11430" y="144780"/>
                    <a:pt x="0" y="59690"/>
                    <a:pt x="7620" y="29210"/>
                  </a:cubicBezTo>
                  <a:cubicBezTo>
                    <a:pt x="11430" y="15240"/>
                    <a:pt x="19050" y="2540"/>
                    <a:pt x="26670" y="1270"/>
                  </a:cubicBezTo>
                  <a:cubicBezTo>
                    <a:pt x="35560" y="0"/>
                    <a:pt x="58420" y="22860"/>
                    <a:pt x="58420" y="22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32" name="TextBox 32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33" name="Group 33"/>
          <p:cNvGrpSpPr/>
          <p:nvPr/>
        </p:nvGrpSpPr>
        <p:grpSpPr>
          <a:xfrm rot="0">
            <a:off x="9390558" y="6377712"/>
            <a:ext cx="8174610" cy="2730288"/>
            <a:chOff x="0" y="0"/>
            <a:chExt cx="10899480" cy="3640385"/>
          </a:xfrm>
        </p:grpSpPr>
        <p:grpSp>
          <p:nvGrpSpPr>
            <p:cNvPr id="34" name="Group 34"/>
            <p:cNvGrpSpPr/>
            <p:nvPr/>
          </p:nvGrpSpPr>
          <p:grpSpPr>
            <a:xfrm rot="0">
              <a:off x="0" y="0"/>
              <a:ext cx="10899480" cy="3640385"/>
              <a:chOff x="0" y="0"/>
              <a:chExt cx="2129366" cy="7112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129377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129377" h="711200">
                    <a:moveTo>
                      <a:pt x="1824508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824508" y="551732"/>
                    </a:lnTo>
                    <a:cubicBezTo>
                      <a:pt x="2002929" y="551732"/>
                      <a:pt x="2129366" y="428220"/>
                      <a:pt x="2129366" y="275861"/>
                    </a:cubicBezTo>
                    <a:cubicBezTo>
                      <a:pt x="2129377" y="123512"/>
                      <a:pt x="2002929" y="0"/>
                      <a:pt x="1824508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0"/>
                <a:ext cx="2129366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28226" y="189947"/>
              <a:ext cx="9751008" cy="2446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 u="none" strike="noStrike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通过定位词找到相关信息位置，比对选项发现C选项中的local ecosystem为原文“sensitive resources”和“endangered species”的上义词</a:t>
              </a:r>
              <a:endParaRPr lang="en-US" sz="2675" u="none" strike="noStrike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0">
            <a:off x="9314498" y="4621530"/>
            <a:ext cx="1283018" cy="898207"/>
            <a:chOff x="0" y="0"/>
            <a:chExt cx="1710690" cy="1197610"/>
          </a:xfrm>
        </p:grpSpPr>
        <p:sp>
          <p:nvSpPr>
            <p:cNvPr id="39" name="Freeform 39"/>
            <p:cNvSpPr/>
            <p:nvPr/>
          </p:nvSpPr>
          <p:spPr>
            <a:xfrm>
              <a:off x="49530" y="49530"/>
              <a:ext cx="1610360" cy="1103630"/>
            </a:xfrm>
            <a:custGeom>
              <a:avLst/>
              <a:gdLst/>
              <a:ahLst/>
              <a:cxnLst/>
              <a:rect l="l" t="t" r="r" b="b"/>
              <a:pathLst>
                <a:path w="1610360" h="1103630">
                  <a:moveTo>
                    <a:pt x="114300" y="673100"/>
                  </a:moveTo>
                  <a:cubicBezTo>
                    <a:pt x="264160" y="864870"/>
                    <a:pt x="331470" y="942340"/>
                    <a:pt x="378460" y="949960"/>
                  </a:cubicBezTo>
                  <a:cubicBezTo>
                    <a:pt x="408940" y="955040"/>
                    <a:pt x="429260" y="938530"/>
                    <a:pt x="461010" y="916940"/>
                  </a:cubicBezTo>
                  <a:cubicBezTo>
                    <a:pt x="521970" y="876300"/>
                    <a:pt x="596900" y="768350"/>
                    <a:pt x="693420" y="675640"/>
                  </a:cubicBezTo>
                  <a:cubicBezTo>
                    <a:pt x="838200" y="535940"/>
                    <a:pt x="1123950" y="275590"/>
                    <a:pt x="1254760" y="171450"/>
                  </a:cubicBezTo>
                  <a:cubicBezTo>
                    <a:pt x="1319530" y="118110"/>
                    <a:pt x="1355090" y="90170"/>
                    <a:pt x="1407160" y="60960"/>
                  </a:cubicBezTo>
                  <a:cubicBezTo>
                    <a:pt x="1451610" y="34290"/>
                    <a:pt x="1508760" y="1270"/>
                    <a:pt x="1544320" y="1270"/>
                  </a:cubicBezTo>
                  <a:cubicBezTo>
                    <a:pt x="1565910" y="1270"/>
                    <a:pt x="1584960" y="12700"/>
                    <a:pt x="1596390" y="24130"/>
                  </a:cubicBezTo>
                  <a:cubicBezTo>
                    <a:pt x="1605280" y="33020"/>
                    <a:pt x="1609090" y="48260"/>
                    <a:pt x="1609090" y="59690"/>
                  </a:cubicBezTo>
                  <a:cubicBezTo>
                    <a:pt x="1609090" y="72390"/>
                    <a:pt x="1606550" y="86360"/>
                    <a:pt x="1597660" y="96520"/>
                  </a:cubicBezTo>
                  <a:cubicBezTo>
                    <a:pt x="1587500" y="109220"/>
                    <a:pt x="1563370" y="121920"/>
                    <a:pt x="1546860" y="121920"/>
                  </a:cubicBezTo>
                  <a:cubicBezTo>
                    <a:pt x="1530350" y="121920"/>
                    <a:pt x="1507490" y="106680"/>
                    <a:pt x="1497330" y="93980"/>
                  </a:cubicBezTo>
                  <a:cubicBezTo>
                    <a:pt x="1489710" y="83820"/>
                    <a:pt x="1487170" y="68580"/>
                    <a:pt x="1488440" y="55880"/>
                  </a:cubicBezTo>
                  <a:cubicBezTo>
                    <a:pt x="1489710" y="44450"/>
                    <a:pt x="1496060" y="30480"/>
                    <a:pt x="1503680" y="21590"/>
                  </a:cubicBezTo>
                  <a:cubicBezTo>
                    <a:pt x="1512570" y="11430"/>
                    <a:pt x="1524000" y="3810"/>
                    <a:pt x="1537970" y="2540"/>
                  </a:cubicBezTo>
                  <a:cubicBezTo>
                    <a:pt x="1553210" y="0"/>
                    <a:pt x="1579880" y="6350"/>
                    <a:pt x="1591310" y="19050"/>
                  </a:cubicBezTo>
                  <a:cubicBezTo>
                    <a:pt x="1604010" y="30480"/>
                    <a:pt x="1610360" y="57150"/>
                    <a:pt x="1607820" y="72390"/>
                  </a:cubicBezTo>
                  <a:cubicBezTo>
                    <a:pt x="1606550" y="86360"/>
                    <a:pt x="1600200" y="96520"/>
                    <a:pt x="1588770" y="106680"/>
                  </a:cubicBezTo>
                  <a:cubicBezTo>
                    <a:pt x="1568450" y="125730"/>
                    <a:pt x="1513840" y="134620"/>
                    <a:pt x="1475740" y="156210"/>
                  </a:cubicBezTo>
                  <a:cubicBezTo>
                    <a:pt x="1430020" y="182880"/>
                    <a:pt x="1397000" y="208280"/>
                    <a:pt x="1336040" y="257810"/>
                  </a:cubicBezTo>
                  <a:cubicBezTo>
                    <a:pt x="1211580" y="359410"/>
                    <a:pt x="928370" y="619760"/>
                    <a:pt x="784860" y="764540"/>
                  </a:cubicBezTo>
                  <a:cubicBezTo>
                    <a:pt x="687070" y="863600"/>
                    <a:pt x="612140" y="967740"/>
                    <a:pt x="548640" y="1026160"/>
                  </a:cubicBezTo>
                  <a:cubicBezTo>
                    <a:pt x="511810" y="1059180"/>
                    <a:pt x="490220" y="1088390"/>
                    <a:pt x="452120" y="1096010"/>
                  </a:cubicBezTo>
                  <a:cubicBezTo>
                    <a:pt x="411480" y="1103630"/>
                    <a:pt x="356870" y="1084580"/>
                    <a:pt x="308610" y="1059180"/>
                  </a:cubicBezTo>
                  <a:cubicBezTo>
                    <a:pt x="246380" y="1026160"/>
                    <a:pt x="173990" y="946150"/>
                    <a:pt x="121920" y="890270"/>
                  </a:cubicBezTo>
                  <a:cubicBezTo>
                    <a:pt x="78740" y="843280"/>
                    <a:pt x="30480" y="783590"/>
                    <a:pt x="13970" y="749300"/>
                  </a:cubicBezTo>
                  <a:cubicBezTo>
                    <a:pt x="5080" y="731520"/>
                    <a:pt x="0" y="720090"/>
                    <a:pt x="1270" y="706120"/>
                  </a:cubicBezTo>
                  <a:cubicBezTo>
                    <a:pt x="2540" y="692150"/>
                    <a:pt x="11430" y="675640"/>
                    <a:pt x="20320" y="665480"/>
                  </a:cubicBezTo>
                  <a:cubicBezTo>
                    <a:pt x="27940" y="657860"/>
                    <a:pt x="35560" y="652780"/>
                    <a:pt x="45720" y="651510"/>
                  </a:cubicBezTo>
                  <a:cubicBezTo>
                    <a:pt x="58420" y="647700"/>
                    <a:pt x="78740" y="650240"/>
                    <a:pt x="90170" y="654050"/>
                  </a:cubicBezTo>
                  <a:cubicBezTo>
                    <a:pt x="100330" y="659130"/>
                    <a:pt x="114300" y="673100"/>
                    <a:pt x="114300" y="673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3335" y="3938379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79" y="0"/>
                </a:lnTo>
                <a:lnTo>
                  <a:pt x="8169879" y="5319921"/>
                </a:lnTo>
                <a:lnTo>
                  <a:pt x="0" y="5319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326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22.What is the lower age limit for joining the Habitat Restoration Team?【细节题】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A.5.  B.10.  C.15.  D.18.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4" name="Group 14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5" name="Freeform 15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 rot="0">
            <a:off x="1381125" y="4614862"/>
            <a:ext cx="3500438" cy="152400"/>
            <a:chOff x="0" y="0"/>
            <a:chExt cx="4667250" cy="203200"/>
          </a:xfrm>
        </p:grpSpPr>
        <p:sp>
          <p:nvSpPr>
            <p:cNvPr id="17" name="Freeform 17"/>
            <p:cNvSpPr/>
            <p:nvPr/>
          </p:nvSpPr>
          <p:spPr>
            <a:xfrm>
              <a:off x="49530" y="15240"/>
              <a:ext cx="4568190" cy="139700"/>
            </a:xfrm>
            <a:custGeom>
              <a:avLst/>
              <a:gdLst/>
              <a:ahLst/>
              <a:cxnLst/>
              <a:rect l="l" t="t" r="r" b="b"/>
              <a:pathLst>
                <a:path w="4568190" h="139700">
                  <a:moveTo>
                    <a:pt x="15240" y="54610"/>
                  </a:moveTo>
                  <a:cubicBezTo>
                    <a:pt x="420370" y="26670"/>
                    <a:pt x="995680" y="26670"/>
                    <a:pt x="1189990" y="35560"/>
                  </a:cubicBezTo>
                  <a:cubicBezTo>
                    <a:pt x="1273810" y="39370"/>
                    <a:pt x="1283970" y="48260"/>
                    <a:pt x="1369060" y="52070"/>
                  </a:cubicBezTo>
                  <a:cubicBezTo>
                    <a:pt x="1587500" y="62230"/>
                    <a:pt x="2331720" y="29210"/>
                    <a:pt x="2529840" y="52070"/>
                  </a:cubicBezTo>
                  <a:cubicBezTo>
                    <a:pt x="2598420" y="59690"/>
                    <a:pt x="2607310" y="77470"/>
                    <a:pt x="2668270" y="83820"/>
                  </a:cubicBezTo>
                  <a:cubicBezTo>
                    <a:pt x="2782570" y="97790"/>
                    <a:pt x="2962910" y="90170"/>
                    <a:pt x="3168650" y="86360"/>
                  </a:cubicBezTo>
                  <a:cubicBezTo>
                    <a:pt x="3500120" y="80010"/>
                    <a:pt x="4293870" y="0"/>
                    <a:pt x="4471670" y="35560"/>
                  </a:cubicBezTo>
                  <a:cubicBezTo>
                    <a:pt x="4519930" y="45720"/>
                    <a:pt x="4546600" y="62230"/>
                    <a:pt x="4559300" y="76200"/>
                  </a:cubicBezTo>
                  <a:cubicBezTo>
                    <a:pt x="4565650" y="83820"/>
                    <a:pt x="4568190" y="92710"/>
                    <a:pt x="4566920" y="99060"/>
                  </a:cubicBezTo>
                  <a:cubicBezTo>
                    <a:pt x="4565650" y="106680"/>
                    <a:pt x="4558030" y="115570"/>
                    <a:pt x="4551680" y="118110"/>
                  </a:cubicBezTo>
                  <a:cubicBezTo>
                    <a:pt x="4545330" y="120650"/>
                    <a:pt x="4533900" y="119380"/>
                    <a:pt x="4527550" y="115570"/>
                  </a:cubicBezTo>
                  <a:cubicBezTo>
                    <a:pt x="4522470" y="111760"/>
                    <a:pt x="4514850" y="102870"/>
                    <a:pt x="4516120" y="95250"/>
                  </a:cubicBezTo>
                  <a:cubicBezTo>
                    <a:pt x="4517390" y="86360"/>
                    <a:pt x="4533900" y="68580"/>
                    <a:pt x="4542790" y="69850"/>
                  </a:cubicBezTo>
                  <a:cubicBezTo>
                    <a:pt x="4550410" y="69850"/>
                    <a:pt x="4566920" y="87630"/>
                    <a:pt x="4566920" y="96520"/>
                  </a:cubicBezTo>
                  <a:cubicBezTo>
                    <a:pt x="4566920" y="104140"/>
                    <a:pt x="4556760" y="116840"/>
                    <a:pt x="4546600" y="119380"/>
                  </a:cubicBezTo>
                  <a:cubicBezTo>
                    <a:pt x="4530090" y="123190"/>
                    <a:pt x="4503420" y="92710"/>
                    <a:pt x="4470400" y="86360"/>
                  </a:cubicBezTo>
                  <a:cubicBezTo>
                    <a:pt x="4417060" y="74930"/>
                    <a:pt x="4342130" y="83820"/>
                    <a:pt x="4255770" y="86360"/>
                  </a:cubicBezTo>
                  <a:cubicBezTo>
                    <a:pt x="4118610" y="91440"/>
                    <a:pt x="3928110" y="111760"/>
                    <a:pt x="3727450" y="120650"/>
                  </a:cubicBezTo>
                  <a:cubicBezTo>
                    <a:pt x="3463290" y="130810"/>
                    <a:pt x="2995930" y="137160"/>
                    <a:pt x="2807970" y="137160"/>
                  </a:cubicBezTo>
                  <a:cubicBezTo>
                    <a:pt x="2724150" y="137160"/>
                    <a:pt x="2678430" y="139700"/>
                    <a:pt x="2627630" y="132080"/>
                  </a:cubicBezTo>
                  <a:cubicBezTo>
                    <a:pt x="2589530" y="125730"/>
                    <a:pt x="2580640" y="110490"/>
                    <a:pt x="2528570" y="102870"/>
                  </a:cubicBezTo>
                  <a:cubicBezTo>
                    <a:pt x="2354580" y="77470"/>
                    <a:pt x="1586230" y="113030"/>
                    <a:pt x="1369060" y="102870"/>
                  </a:cubicBezTo>
                  <a:cubicBezTo>
                    <a:pt x="1282700" y="99060"/>
                    <a:pt x="1273810" y="90170"/>
                    <a:pt x="1189990" y="86360"/>
                  </a:cubicBezTo>
                  <a:cubicBezTo>
                    <a:pt x="995680" y="77470"/>
                    <a:pt x="406400" y="85090"/>
                    <a:pt x="218440" y="87630"/>
                  </a:cubicBezTo>
                  <a:cubicBezTo>
                    <a:pt x="142240" y="87630"/>
                    <a:pt x="88900" y="83820"/>
                    <a:pt x="57150" y="91440"/>
                  </a:cubicBezTo>
                  <a:cubicBezTo>
                    <a:pt x="41910" y="93980"/>
                    <a:pt x="35560" y="104140"/>
                    <a:pt x="26670" y="102870"/>
                  </a:cubicBezTo>
                  <a:cubicBezTo>
                    <a:pt x="16510" y="101600"/>
                    <a:pt x="2540" y="88900"/>
                    <a:pt x="1270" y="80010"/>
                  </a:cubicBezTo>
                  <a:cubicBezTo>
                    <a:pt x="0" y="72390"/>
                    <a:pt x="15240" y="54610"/>
                    <a:pt x="15240" y="546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3621405" y="4528185"/>
            <a:ext cx="8204835" cy="672465"/>
            <a:chOff x="0" y="0"/>
            <a:chExt cx="10939780" cy="896620"/>
          </a:xfrm>
        </p:grpSpPr>
        <p:sp>
          <p:nvSpPr>
            <p:cNvPr id="19" name="Freeform 19"/>
            <p:cNvSpPr/>
            <p:nvPr/>
          </p:nvSpPr>
          <p:spPr>
            <a:xfrm>
              <a:off x="41910" y="49530"/>
              <a:ext cx="10848340" cy="811530"/>
            </a:xfrm>
            <a:custGeom>
              <a:avLst/>
              <a:gdLst/>
              <a:ahLst/>
              <a:cxnLst/>
              <a:rect l="l" t="t" r="r" b="b"/>
              <a:pathLst>
                <a:path w="10848340" h="811530">
                  <a:moveTo>
                    <a:pt x="55880" y="193040"/>
                  </a:moveTo>
                  <a:cubicBezTo>
                    <a:pt x="74930" y="273050"/>
                    <a:pt x="82550" y="284480"/>
                    <a:pt x="95250" y="300990"/>
                  </a:cubicBezTo>
                  <a:cubicBezTo>
                    <a:pt x="115570" y="325120"/>
                    <a:pt x="134620" y="355600"/>
                    <a:pt x="179070" y="381000"/>
                  </a:cubicBezTo>
                  <a:cubicBezTo>
                    <a:pt x="274320" y="435610"/>
                    <a:pt x="525780" y="490220"/>
                    <a:pt x="690880" y="532130"/>
                  </a:cubicBezTo>
                  <a:cubicBezTo>
                    <a:pt x="842010" y="570230"/>
                    <a:pt x="1024890" y="609600"/>
                    <a:pt x="1131570" y="623570"/>
                  </a:cubicBezTo>
                  <a:cubicBezTo>
                    <a:pt x="1189990" y="631190"/>
                    <a:pt x="1203960" y="629920"/>
                    <a:pt x="1270000" y="632460"/>
                  </a:cubicBezTo>
                  <a:cubicBezTo>
                    <a:pt x="1430020" y="637540"/>
                    <a:pt x="1861820" y="647700"/>
                    <a:pt x="2098040" y="635000"/>
                  </a:cubicBezTo>
                  <a:cubicBezTo>
                    <a:pt x="2275840" y="624840"/>
                    <a:pt x="2423160" y="589280"/>
                    <a:pt x="2565400" y="579120"/>
                  </a:cubicBezTo>
                  <a:cubicBezTo>
                    <a:pt x="2683510" y="570230"/>
                    <a:pt x="2768600" y="576580"/>
                    <a:pt x="2893060" y="568960"/>
                  </a:cubicBezTo>
                  <a:cubicBezTo>
                    <a:pt x="3054350" y="558800"/>
                    <a:pt x="3275330" y="527050"/>
                    <a:pt x="3454400" y="513080"/>
                  </a:cubicBezTo>
                  <a:cubicBezTo>
                    <a:pt x="3616960" y="500380"/>
                    <a:pt x="3759200" y="490220"/>
                    <a:pt x="3921760" y="485140"/>
                  </a:cubicBezTo>
                  <a:cubicBezTo>
                    <a:pt x="4097020" y="478790"/>
                    <a:pt x="4301490" y="473710"/>
                    <a:pt x="4470400" y="481330"/>
                  </a:cubicBezTo>
                  <a:cubicBezTo>
                    <a:pt x="4616450" y="487680"/>
                    <a:pt x="4695190" y="508000"/>
                    <a:pt x="4875530" y="519430"/>
                  </a:cubicBezTo>
                  <a:cubicBezTo>
                    <a:pt x="5232400" y="542290"/>
                    <a:pt x="6129020" y="535940"/>
                    <a:pt x="6482080" y="568960"/>
                  </a:cubicBezTo>
                  <a:cubicBezTo>
                    <a:pt x="6656070" y="585470"/>
                    <a:pt x="6724650" y="613410"/>
                    <a:pt x="6870700" y="629920"/>
                  </a:cubicBezTo>
                  <a:cubicBezTo>
                    <a:pt x="7059930" y="651510"/>
                    <a:pt x="7307580" y="657860"/>
                    <a:pt x="7522210" y="676910"/>
                  </a:cubicBezTo>
                  <a:cubicBezTo>
                    <a:pt x="7735570" y="695960"/>
                    <a:pt x="7909560" y="730250"/>
                    <a:pt x="8155940" y="742950"/>
                  </a:cubicBezTo>
                  <a:cubicBezTo>
                    <a:pt x="8497570" y="760730"/>
                    <a:pt x="9051290" y="770890"/>
                    <a:pt x="9382760" y="744220"/>
                  </a:cubicBezTo>
                  <a:cubicBezTo>
                    <a:pt x="9608820" y="726440"/>
                    <a:pt x="9819640" y="685800"/>
                    <a:pt x="9951720" y="651510"/>
                  </a:cubicBezTo>
                  <a:cubicBezTo>
                    <a:pt x="10025380" y="632460"/>
                    <a:pt x="10067290" y="614680"/>
                    <a:pt x="10118090" y="590550"/>
                  </a:cubicBezTo>
                  <a:cubicBezTo>
                    <a:pt x="10166350" y="567690"/>
                    <a:pt x="10213340" y="544830"/>
                    <a:pt x="10252710" y="514350"/>
                  </a:cubicBezTo>
                  <a:cubicBezTo>
                    <a:pt x="10289540" y="486410"/>
                    <a:pt x="10321290" y="453390"/>
                    <a:pt x="10350500" y="414020"/>
                  </a:cubicBezTo>
                  <a:cubicBezTo>
                    <a:pt x="10380980" y="373380"/>
                    <a:pt x="10406380" y="320040"/>
                    <a:pt x="10431780" y="274320"/>
                  </a:cubicBezTo>
                  <a:cubicBezTo>
                    <a:pt x="10454640" y="233680"/>
                    <a:pt x="10485120" y="190500"/>
                    <a:pt x="10496550" y="153670"/>
                  </a:cubicBezTo>
                  <a:cubicBezTo>
                    <a:pt x="10506710" y="123190"/>
                    <a:pt x="10519410" y="81280"/>
                    <a:pt x="10507980" y="68580"/>
                  </a:cubicBezTo>
                  <a:cubicBezTo>
                    <a:pt x="10496550" y="57150"/>
                    <a:pt x="10471150" y="66040"/>
                    <a:pt x="10438130" y="73660"/>
                  </a:cubicBezTo>
                  <a:cubicBezTo>
                    <a:pt x="10337800" y="93980"/>
                    <a:pt x="9986010" y="242570"/>
                    <a:pt x="9860280" y="279400"/>
                  </a:cubicBezTo>
                  <a:cubicBezTo>
                    <a:pt x="9800590" y="295910"/>
                    <a:pt x="9751060" y="318770"/>
                    <a:pt x="9725660" y="309880"/>
                  </a:cubicBezTo>
                  <a:cubicBezTo>
                    <a:pt x="9711690" y="304800"/>
                    <a:pt x="9701530" y="288290"/>
                    <a:pt x="9702800" y="279400"/>
                  </a:cubicBezTo>
                  <a:cubicBezTo>
                    <a:pt x="9702800" y="271780"/>
                    <a:pt x="9710420" y="264160"/>
                    <a:pt x="9716770" y="260350"/>
                  </a:cubicBezTo>
                  <a:cubicBezTo>
                    <a:pt x="9725660" y="256540"/>
                    <a:pt x="9733280" y="264160"/>
                    <a:pt x="9749790" y="260350"/>
                  </a:cubicBezTo>
                  <a:cubicBezTo>
                    <a:pt x="9817100" y="246380"/>
                    <a:pt x="10133330" y="87630"/>
                    <a:pt x="10231120" y="60960"/>
                  </a:cubicBezTo>
                  <a:cubicBezTo>
                    <a:pt x="10271760" y="49530"/>
                    <a:pt x="10289540" y="38100"/>
                    <a:pt x="10320020" y="46990"/>
                  </a:cubicBezTo>
                  <a:cubicBezTo>
                    <a:pt x="10365740" y="60960"/>
                    <a:pt x="10414000" y="140970"/>
                    <a:pt x="10468610" y="184150"/>
                  </a:cubicBezTo>
                  <a:cubicBezTo>
                    <a:pt x="10527030" y="228600"/>
                    <a:pt x="10603230" y="274320"/>
                    <a:pt x="10661650" y="306070"/>
                  </a:cubicBezTo>
                  <a:cubicBezTo>
                    <a:pt x="10707370" y="331470"/>
                    <a:pt x="10753090" y="341630"/>
                    <a:pt x="10784840" y="365760"/>
                  </a:cubicBezTo>
                  <a:cubicBezTo>
                    <a:pt x="10811510" y="386080"/>
                    <a:pt x="10845800" y="419100"/>
                    <a:pt x="10847070" y="438150"/>
                  </a:cubicBezTo>
                  <a:cubicBezTo>
                    <a:pt x="10847070" y="448310"/>
                    <a:pt x="10838180" y="459740"/>
                    <a:pt x="10830560" y="463550"/>
                  </a:cubicBezTo>
                  <a:cubicBezTo>
                    <a:pt x="10824210" y="467360"/>
                    <a:pt x="10812780" y="464820"/>
                    <a:pt x="10806430" y="461010"/>
                  </a:cubicBezTo>
                  <a:cubicBezTo>
                    <a:pt x="10801350" y="457200"/>
                    <a:pt x="10796270" y="447040"/>
                    <a:pt x="10796270" y="439420"/>
                  </a:cubicBezTo>
                  <a:cubicBezTo>
                    <a:pt x="10796270" y="433070"/>
                    <a:pt x="10801350" y="422910"/>
                    <a:pt x="10807700" y="419100"/>
                  </a:cubicBezTo>
                  <a:cubicBezTo>
                    <a:pt x="10812780" y="415290"/>
                    <a:pt x="10824210" y="414020"/>
                    <a:pt x="10830560" y="416560"/>
                  </a:cubicBezTo>
                  <a:cubicBezTo>
                    <a:pt x="10838180" y="419100"/>
                    <a:pt x="10844530" y="427990"/>
                    <a:pt x="10845800" y="434340"/>
                  </a:cubicBezTo>
                  <a:cubicBezTo>
                    <a:pt x="10848340" y="441960"/>
                    <a:pt x="10844530" y="453390"/>
                    <a:pt x="10839450" y="458470"/>
                  </a:cubicBezTo>
                  <a:cubicBezTo>
                    <a:pt x="10833100" y="463550"/>
                    <a:pt x="10819130" y="466090"/>
                    <a:pt x="10808970" y="462280"/>
                  </a:cubicBezTo>
                  <a:cubicBezTo>
                    <a:pt x="10795000" y="457200"/>
                    <a:pt x="10786110" y="426720"/>
                    <a:pt x="10765790" y="411480"/>
                  </a:cubicBezTo>
                  <a:cubicBezTo>
                    <a:pt x="10735310" y="388620"/>
                    <a:pt x="10683240" y="375920"/>
                    <a:pt x="10636250" y="350520"/>
                  </a:cubicBezTo>
                  <a:cubicBezTo>
                    <a:pt x="10575290" y="316230"/>
                    <a:pt x="10486390" y="262890"/>
                    <a:pt x="10433050" y="219710"/>
                  </a:cubicBezTo>
                  <a:cubicBezTo>
                    <a:pt x="10392410" y="187960"/>
                    <a:pt x="10363200" y="144780"/>
                    <a:pt x="10336530" y="124460"/>
                  </a:cubicBezTo>
                  <a:cubicBezTo>
                    <a:pt x="10318750" y="111760"/>
                    <a:pt x="10314940" y="100330"/>
                    <a:pt x="10290810" y="97790"/>
                  </a:cubicBezTo>
                  <a:cubicBezTo>
                    <a:pt x="10217150" y="92710"/>
                    <a:pt x="9914890" y="251460"/>
                    <a:pt x="9819640" y="284480"/>
                  </a:cubicBezTo>
                  <a:cubicBezTo>
                    <a:pt x="9779000" y="297180"/>
                    <a:pt x="9751060" y="309880"/>
                    <a:pt x="9732010" y="308610"/>
                  </a:cubicBezTo>
                  <a:cubicBezTo>
                    <a:pt x="9721850" y="308610"/>
                    <a:pt x="9714230" y="307340"/>
                    <a:pt x="9709150" y="302260"/>
                  </a:cubicBezTo>
                  <a:cubicBezTo>
                    <a:pt x="9704070" y="295910"/>
                    <a:pt x="9701530" y="280670"/>
                    <a:pt x="9704070" y="273050"/>
                  </a:cubicBezTo>
                  <a:cubicBezTo>
                    <a:pt x="9706610" y="265430"/>
                    <a:pt x="9716770" y="261620"/>
                    <a:pt x="9728200" y="255270"/>
                  </a:cubicBezTo>
                  <a:cubicBezTo>
                    <a:pt x="9752330" y="245110"/>
                    <a:pt x="9790430" y="246380"/>
                    <a:pt x="9842500" y="231140"/>
                  </a:cubicBezTo>
                  <a:cubicBezTo>
                    <a:pt x="9972040" y="194310"/>
                    <a:pt x="10405110" y="6350"/>
                    <a:pt x="10495280" y="1270"/>
                  </a:cubicBezTo>
                  <a:cubicBezTo>
                    <a:pt x="10516870" y="0"/>
                    <a:pt x="10527030" y="5080"/>
                    <a:pt x="10538460" y="12700"/>
                  </a:cubicBezTo>
                  <a:cubicBezTo>
                    <a:pt x="10547350" y="17780"/>
                    <a:pt x="10553700" y="25400"/>
                    <a:pt x="10557510" y="38100"/>
                  </a:cubicBezTo>
                  <a:cubicBezTo>
                    <a:pt x="10565130" y="66040"/>
                    <a:pt x="10558780" y="124460"/>
                    <a:pt x="10542270" y="175260"/>
                  </a:cubicBezTo>
                  <a:cubicBezTo>
                    <a:pt x="10516870" y="254000"/>
                    <a:pt x="10438130" y="382270"/>
                    <a:pt x="10386060" y="449580"/>
                  </a:cubicBezTo>
                  <a:cubicBezTo>
                    <a:pt x="10350500" y="497840"/>
                    <a:pt x="10320020" y="527050"/>
                    <a:pt x="10279380" y="557530"/>
                  </a:cubicBezTo>
                  <a:cubicBezTo>
                    <a:pt x="10236200" y="590550"/>
                    <a:pt x="10186670" y="614680"/>
                    <a:pt x="10135870" y="637540"/>
                  </a:cubicBezTo>
                  <a:cubicBezTo>
                    <a:pt x="10081260" y="662940"/>
                    <a:pt x="10030460" y="681990"/>
                    <a:pt x="9963150" y="701040"/>
                  </a:cubicBezTo>
                  <a:cubicBezTo>
                    <a:pt x="9871710" y="726440"/>
                    <a:pt x="9735820" y="748030"/>
                    <a:pt x="9632950" y="764540"/>
                  </a:cubicBezTo>
                  <a:cubicBezTo>
                    <a:pt x="9544050" y="778510"/>
                    <a:pt x="9497060" y="788670"/>
                    <a:pt x="9382760" y="795020"/>
                  </a:cubicBezTo>
                  <a:cubicBezTo>
                    <a:pt x="9127490" y="810260"/>
                    <a:pt x="8495030" y="811530"/>
                    <a:pt x="8153400" y="793750"/>
                  </a:cubicBezTo>
                  <a:cubicBezTo>
                    <a:pt x="7907020" y="781050"/>
                    <a:pt x="7734300" y="746760"/>
                    <a:pt x="7520940" y="727710"/>
                  </a:cubicBezTo>
                  <a:cubicBezTo>
                    <a:pt x="7305040" y="708660"/>
                    <a:pt x="7053580" y="702310"/>
                    <a:pt x="6864350" y="680720"/>
                  </a:cubicBezTo>
                  <a:cubicBezTo>
                    <a:pt x="6719570" y="664210"/>
                    <a:pt x="6653530" y="636270"/>
                    <a:pt x="6482080" y="619760"/>
                  </a:cubicBezTo>
                  <a:cubicBezTo>
                    <a:pt x="6130290" y="586740"/>
                    <a:pt x="5228590" y="593090"/>
                    <a:pt x="4871720" y="570230"/>
                  </a:cubicBezTo>
                  <a:cubicBezTo>
                    <a:pt x="4693920" y="558800"/>
                    <a:pt x="4615180" y="538480"/>
                    <a:pt x="4470400" y="532130"/>
                  </a:cubicBezTo>
                  <a:cubicBezTo>
                    <a:pt x="4302760" y="524510"/>
                    <a:pt x="4099560" y="529590"/>
                    <a:pt x="3925570" y="535940"/>
                  </a:cubicBezTo>
                  <a:cubicBezTo>
                    <a:pt x="3764280" y="541020"/>
                    <a:pt x="3624580" y="549910"/>
                    <a:pt x="3462020" y="563880"/>
                  </a:cubicBezTo>
                  <a:cubicBezTo>
                    <a:pt x="3281680" y="577850"/>
                    <a:pt x="3055620" y="609600"/>
                    <a:pt x="2893060" y="619760"/>
                  </a:cubicBezTo>
                  <a:cubicBezTo>
                    <a:pt x="2771140" y="627380"/>
                    <a:pt x="2691130" y="621030"/>
                    <a:pt x="2574290" y="628650"/>
                  </a:cubicBezTo>
                  <a:cubicBezTo>
                    <a:pt x="2430780" y="640080"/>
                    <a:pt x="2278380" y="674370"/>
                    <a:pt x="2098040" y="685800"/>
                  </a:cubicBezTo>
                  <a:cubicBezTo>
                    <a:pt x="1859280" y="698500"/>
                    <a:pt x="1432560" y="689610"/>
                    <a:pt x="1268730" y="683260"/>
                  </a:cubicBezTo>
                  <a:cubicBezTo>
                    <a:pt x="1198880" y="680720"/>
                    <a:pt x="1181100" y="681990"/>
                    <a:pt x="1118870" y="673100"/>
                  </a:cubicBezTo>
                  <a:cubicBezTo>
                    <a:pt x="1009650" y="657860"/>
                    <a:pt x="829310" y="619760"/>
                    <a:pt x="675640" y="580390"/>
                  </a:cubicBezTo>
                  <a:cubicBezTo>
                    <a:pt x="506730" y="537210"/>
                    <a:pt x="238760" y="468630"/>
                    <a:pt x="148590" y="420370"/>
                  </a:cubicBezTo>
                  <a:cubicBezTo>
                    <a:pt x="111760" y="400050"/>
                    <a:pt x="100330" y="387350"/>
                    <a:pt x="78740" y="363220"/>
                  </a:cubicBezTo>
                  <a:cubicBezTo>
                    <a:pt x="55880" y="337820"/>
                    <a:pt x="29210" y="299720"/>
                    <a:pt x="19050" y="266700"/>
                  </a:cubicBezTo>
                  <a:cubicBezTo>
                    <a:pt x="8890" y="240030"/>
                    <a:pt x="0" y="200660"/>
                    <a:pt x="8890" y="185420"/>
                  </a:cubicBezTo>
                  <a:cubicBezTo>
                    <a:pt x="12700" y="176530"/>
                    <a:pt x="26670" y="172720"/>
                    <a:pt x="34290" y="173990"/>
                  </a:cubicBezTo>
                  <a:cubicBezTo>
                    <a:pt x="41910" y="175260"/>
                    <a:pt x="55880" y="193040"/>
                    <a:pt x="55880" y="1930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1842432" y="2106930"/>
            <a:ext cx="4033838" cy="787718"/>
            <a:chOff x="0" y="0"/>
            <a:chExt cx="5378450" cy="1050290"/>
          </a:xfrm>
        </p:grpSpPr>
        <p:sp>
          <p:nvSpPr>
            <p:cNvPr id="21" name="Freeform 21"/>
            <p:cNvSpPr/>
            <p:nvPr/>
          </p:nvSpPr>
          <p:spPr>
            <a:xfrm>
              <a:off x="34290" y="5080"/>
              <a:ext cx="5304790" cy="995680"/>
            </a:xfrm>
            <a:custGeom>
              <a:avLst/>
              <a:gdLst/>
              <a:ahLst/>
              <a:cxnLst/>
              <a:rect l="l" t="t" r="r" b="b"/>
              <a:pathLst>
                <a:path w="5304790" h="995680">
                  <a:moveTo>
                    <a:pt x="180340" y="849630"/>
                  </a:moveTo>
                  <a:cubicBezTo>
                    <a:pt x="1228090" y="803910"/>
                    <a:pt x="4700270" y="858520"/>
                    <a:pt x="4988560" y="825500"/>
                  </a:cubicBezTo>
                  <a:cubicBezTo>
                    <a:pt x="5020310" y="821690"/>
                    <a:pt x="5022850" y="820420"/>
                    <a:pt x="5040630" y="812800"/>
                  </a:cubicBezTo>
                  <a:cubicBezTo>
                    <a:pt x="5066030" y="802640"/>
                    <a:pt x="5095240" y="782320"/>
                    <a:pt x="5120640" y="763270"/>
                  </a:cubicBezTo>
                  <a:cubicBezTo>
                    <a:pt x="5149850" y="740410"/>
                    <a:pt x="5187950" y="715010"/>
                    <a:pt x="5207000" y="684530"/>
                  </a:cubicBezTo>
                  <a:cubicBezTo>
                    <a:pt x="5226050" y="655320"/>
                    <a:pt x="5232400" y="622300"/>
                    <a:pt x="5238750" y="581660"/>
                  </a:cubicBezTo>
                  <a:cubicBezTo>
                    <a:pt x="5247640" y="525780"/>
                    <a:pt x="5247640" y="426720"/>
                    <a:pt x="5241290" y="375920"/>
                  </a:cubicBezTo>
                  <a:cubicBezTo>
                    <a:pt x="5237480" y="346710"/>
                    <a:pt x="5232400" y="326390"/>
                    <a:pt x="5222240" y="307340"/>
                  </a:cubicBezTo>
                  <a:cubicBezTo>
                    <a:pt x="5214620" y="292100"/>
                    <a:pt x="5205730" y="281940"/>
                    <a:pt x="5191760" y="270510"/>
                  </a:cubicBezTo>
                  <a:cubicBezTo>
                    <a:pt x="5173980" y="255270"/>
                    <a:pt x="5151120" y="241300"/>
                    <a:pt x="5120640" y="228600"/>
                  </a:cubicBezTo>
                  <a:cubicBezTo>
                    <a:pt x="5071110" y="208280"/>
                    <a:pt x="5008880" y="190500"/>
                    <a:pt x="4919980" y="179070"/>
                  </a:cubicBezTo>
                  <a:cubicBezTo>
                    <a:pt x="4748530" y="157480"/>
                    <a:pt x="4349750" y="175260"/>
                    <a:pt x="4157980" y="166370"/>
                  </a:cubicBezTo>
                  <a:cubicBezTo>
                    <a:pt x="4039870" y="161290"/>
                    <a:pt x="4014470" y="149860"/>
                    <a:pt x="3872230" y="144780"/>
                  </a:cubicBezTo>
                  <a:cubicBezTo>
                    <a:pt x="3453130" y="128270"/>
                    <a:pt x="1850390" y="168910"/>
                    <a:pt x="1377950" y="143510"/>
                  </a:cubicBezTo>
                  <a:cubicBezTo>
                    <a:pt x="1189990" y="133350"/>
                    <a:pt x="1136650" y="109220"/>
                    <a:pt x="985520" y="100330"/>
                  </a:cubicBezTo>
                  <a:cubicBezTo>
                    <a:pt x="783590" y="88900"/>
                    <a:pt x="367030" y="50800"/>
                    <a:pt x="271780" y="95250"/>
                  </a:cubicBezTo>
                  <a:cubicBezTo>
                    <a:pt x="241300" y="109220"/>
                    <a:pt x="242570" y="124460"/>
                    <a:pt x="224790" y="151130"/>
                  </a:cubicBezTo>
                  <a:cubicBezTo>
                    <a:pt x="191770" y="200660"/>
                    <a:pt x="130810" y="307340"/>
                    <a:pt x="105410" y="377190"/>
                  </a:cubicBezTo>
                  <a:cubicBezTo>
                    <a:pt x="85090" y="434340"/>
                    <a:pt x="77470" y="477520"/>
                    <a:pt x="71120" y="539750"/>
                  </a:cubicBezTo>
                  <a:cubicBezTo>
                    <a:pt x="62230" y="624840"/>
                    <a:pt x="52070" y="783590"/>
                    <a:pt x="66040" y="839470"/>
                  </a:cubicBezTo>
                  <a:cubicBezTo>
                    <a:pt x="72390" y="862330"/>
                    <a:pt x="78740" y="873760"/>
                    <a:pt x="92710" y="883920"/>
                  </a:cubicBezTo>
                  <a:cubicBezTo>
                    <a:pt x="109220" y="897890"/>
                    <a:pt x="132080" y="901700"/>
                    <a:pt x="161290" y="908050"/>
                  </a:cubicBezTo>
                  <a:cubicBezTo>
                    <a:pt x="215900" y="918210"/>
                    <a:pt x="345440" y="901700"/>
                    <a:pt x="392430" y="919480"/>
                  </a:cubicBezTo>
                  <a:cubicBezTo>
                    <a:pt x="417830" y="929640"/>
                    <a:pt x="438150" y="947420"/>
                    <a:pt x="443230" y="960120"/>
                  </a:cubicBezTo>
                  <a:cubicBezTo>
                    <a:pt x="447040" y="967740"/>
                    <a:pt x="444500" y="977900"/>
                    <a:pt x="440690" y="982980"/>
                  </a:cubicBezTo>
                  <a:cubicBezTo>
                    <a:pt x="436880" y="989330"/>
                    <a:pt x="419100" y="994410"/>
                    <a:pt x="419100" y="994410"/>
                  </a:cubicBezTo>
                  <a:cubicBezTo>
                    <a:pt x="419100" y="994410"/>
                    <a:pt x="438150" y="986790"/>
                    <a:pt x="438150" y="985520"/>
                  </a:cubicBezTo>
                  <a:cubicBezTo>
                    <a:pt x="438150" y="985520"/>
                    <a:pt x="422910" y="995680"/>
                    <a:pt x="415290" y="994410"/>
                  </a:cubicBezTo>
                  <a:cubicBezTo>
                    <a:pt x="407670" y="990600"/>
                    <a:pt x="393700" y="972820"/>
                    <a:pt x="394970" y="963930"/>
                  </a:cubicBezTo>
                  <a:cubicBezTo>
                    <a:pt x="394970" y="956310"/>
                    <a:pt x="403860" y="947420"/>
                    <a:pt x="410210" y="944880"/>
                  </a:cubicBezTo>
                  <a:cubicBezTo>
                    <a:pt x="416560" y="942340"/>
                    <a:pt x="427990" y="943610"/>
                    <a:pt x="433070" y="947420"/>
                  </a:cubicBezTo>
                  <a:cubicBezTo>
                    <a:pt x="439420" y="951230"/>
                    <a:pt x="444500" y="961390"/>
                    <a:pt x="444500" y="969010"/>
                  </a:cubicBezTo>
                  <a:cubicBezTo>
                    <a:pt x="444500" y="975360"/>
                    <a:pt x="439420" y="985520"/>
                    <a:pt x="434340" y="989330"/>
                  </a:cubicBezTo>
                  <a:cubicBezTo>
                    <a:pt x="427990" y="993140"/>
                    <a:pt x="416560" y="994410"/>
                    <a:pt x="410210" y="991870"/>
                  </a:cubicBezTo>
                  <a:cubicBezTo>
                    <a:pt x="403860" y="990600"/>
                    <a:pt x="394970" y="981710"/>
                    <a:pt x="394970" y="974090"/>
                  </a:cubicBezTo>
                  <a:cubicBezTo>
                    <a:pt x="394970" y="965200"/>
                    <a:pt x="416560" y="943610"/>
                    <a:pt x="425450" y="943610"/>
                  </a:cubicBezTo>
                  <a:cubicBezTo>
                    <a:pt x="433070" y="944880"/>
                    <a:pt x="445770" y="963930"/>
                    <a:pt x="444500" y="971550"/>
                  </a:cubicBezTo>
                  <a:cubicBezTo>
                    <a:pt x="443230" y="980440"/>
                    <a:pt x="427990" y="994410"/>
                    <a:pt x="419100" y="994410"/>
                  </a:cubicBezTo>
                  <a:cubicBezTo>
                    <a:pt x="410210" y="994410"/>
                    <a:pt x="407670" y="976630"/>
                    <a:pt x="392430" y="970280"/>
                  </a:cubicBezTo>
                  <a:cubicBezTo>
                    <a:pt x="353060" y="953770"/>
                    <a:pt x="203200" y="969010"/>
                    <a:pt x="142240" y="955040"/>
                  </a:cubicBezTo>
                  <a:cubicBezTo>
                    <a:pt x="104140" y="946150"/>
                    <a:pt x="77470" y="937260"/>
                    <a:pt x="55880" y="916940"/>
                  </a:cubicBezTo>
                  <a:cubicBezTo>
                    <a:pt x="35560" y="897890"/>
                    <a:pt x="24130" y="876300"/>
                    <a:pt x="16510" y="840740"/>
                  </a:cubicBezTo>
                  <a:cubicBezTo>
                    <a:pt x="0" y="773430"/>
                    <a:pt x="10160" y="619760"/>
                    <a:pt x="20320" y="532130"/>
                  </a:cubicBezTo>
                  <a:cubicBezTo>
                    <a:pt x="29210" y="464820"/>
                    <a:pt x="36830" y="416560"/>
                    <a:pt x="59690" y="355600"/>
                  </a:cubicBezTo>
                  <a:cubicBezTo>
                    <a:pt x="86360" y="280670"/>
                    <a:pt x="142240" y="175260"/>
                    <a:pt x="184150" y="120650"/>
                  </a:cubicBezTo>
                  <a:cubicBezTo>
                    <a:pt x="210820" y="86360"/>
                    <a:pt x="219710" y="63500"/>
                    <a:pt x="265430" y="45720"/>
                  </a:cubicBezTo>
                  <a:cubicBezTo>
                    <a:pt x="383540" y="0"/>
                    <a:pt x="784860" y="38100"/>
                    <a:pt x="989330" y="49530"/>
                  </a:cubicBezTo>
                  <a:cubicBezTo>
                    <a:pt x="1139190" y="58420"/>
                    <a:pt x="1191260" y="82550"/>
                    <a:pt x="1377950" y="92710"/>
                  </a:cubicBezTo>
                  <a:cubicBezTo>
                    <a:pt x="1849120" y="118110"/>
                    <a:pt x="3454400" y="77470"/>
                    <a:pt x="3873500" y="93980"/>
                  </a:cubicBezTo>
                  <a:cubicBezTo>
                    <a:pt x="4015740" y="99060"/>
                    <a:pt x="4039870" y="110490"/>
                    <a:pt x="4157980" y="115570"/>
                  </a:cubicBezTo>
                  <a:cubicBezTo>
                    <a:pt x="4352290" y="124460"/>
                    <a:pt x="4753610" y="105410"/>
                    <a:pt x="4931410" y="129540"/>
                  </a:cubicBezTo>
                  <a:cubicBezTo>
                    <a:pt x="5025390" y="142240"/>
                    <a:pt x="5087620" y="156210"/>
                    <a:pt x="5144770" y="184150"/>
                  </a:cubicBezTo>
                  <a:cubicBezTo>
                    <a:pt x="5189220" y="204470"/>
                    <a:pt x="5227320" y="232410"/>
                    <a:pt x="5252720" y="262890"/>
                  </a:cubicBezTo>
                  <a:cubicBezTo>
                    <a:pt x="5273040" y="288290"/>
                    <a:pt x="5283200" y="311150"/>
                    <a:pt x="5292090" y="347980"/>
                  </a:cubicBezTo>
                  <a:cubicBezTo>
                    <a:pt x="5304790" y="407670"/>
                    <a:pt x="5299710" y="524510"/>
                    <a:pt x="5289550" y="586740"/>
                  </a:cubicBezTo>
                  <a:cubicBezTo>
                    <a:pt x="5283200" y="628650"/>
                    <a:pt x="5273040" y="660400"/>
                    <a:pt x="5259070" y="688340"/>
                  </a:cubicBezTo>
                  <a:cubicBezTo>
                    <a:pt x="5247640" y="711200"/>
                    <a:pt x="5238750" y="723900"/>
                    <a:pt x="5219700" y="744220"/>
                  </a:cubicBezTo>
                  <a:cubicBezTo>
                    <a:pt x="5185410" y="778510"/>
                    <a:pt x="5102860" y="840740"/>
                    <a:pt x="5058410" y="861060"/>
                  </a:cubicBezTo>
                  <a:cubicBezTo>
                    <a:pt x="5031740" y="872490"/>
                    <a:pt x="5030470" y="871220"/>
                    <a:pt x="4988560" y="876300"/>
                  </a:cubicBezTo>
                  <a:cubicBezTo>
                    <a:pt x="4659630" y="911860"/>
                    <a:pt x="1228090" y="855980"/>
                    <a:pt x="560070" y="876300"/>
                  </a:cubicBezTo>
                  <a:cubicBezTo>
                    <a:pt x="363220" y="882650"/>
                    <a:pt x="228600" y="919480"/>
                    <a:pt x="180340" y="899160"/>
                  </a:cubicBezTo>
                  <a:cubicBezTo>
                    <a:pt x="165100" y="894080"/>
                    <a:pt x="157480" y="882650"/>
                    <a:pt x="157480" y="873760"/>
                  </a:cubicBezTo>
                  <a:cubicBezTo>
                    <a:pt x="157480" y="866140"/>
                    <a:pt x="180340" y="849630"/>
                    <a:pt x="180340" y="8496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0612755" y="3809047"/>
            <a:ext cx="1004888" cy="1329690"/>
            <a:chOff x="0" y="0"/>
            <a:chExt cx="1339850" cy="1772920"/>
          </a:xfrm>
        </p:grpSpPr>
        <p:sp>
          <p:nvSpPr>
            <p:cNvPr id="23" name="Freeform 23"/>
            <p:cNvSpPr/>
            <p:nvPr/>
          </p:nvSpPr>
          <p:spPr>
            <a:xfrm>
              <a:off x="50800" y="48260"/>
              <a:ext cx="1239520" cy="1677670"/>
            </a:xfrm>
            <a:custGeom>
              <a:avLst/>
              <a:gdLst/>
              <a:ahLst/>
              <a:cxnLst/>
              <a:rect l="l" t="t" r="r" b="b"/>
              <a:pathLst>
                <a:path w="1239520" h="1677670">
                  <a:moveTo>
                    <a:pt x="124460" y="816610"/>
                  </a:moveTo>
                  <a:cubicBezTo>
                    <a:pt x="193040" y="1052830"/>
                    <a:pt x="193040" y="1154430"/>
                    <a:pt x="212090" y="1235710"/>
                  </a:cubicBezTo>
                  <a:cubicBezTo>
                    <a:pt x="229870" y="1310640"/>
                    <a:pt x="260350" y="1400810"/>
                    <a:pt x="284480" y="1450340"/>
                  </a:cubicBezTo>
                  <a:cubicBezTo>
                    <a:pt x="298450" y="1478280"/>
                    <a:pt x="307340" y="1498600"/>
                    <a:pt x="327660" y="1513840"/>
                  </a:cubicBezTo>
                  <a:cubicBezTo>
                    <a:pt x="349250" y="1529080"/>
                    <a:pt x="382270" y="1553210"/>
                    <a:pt x="414020" y="1537970"/>
                  </a:cubicBezTo>
                  <a:cubicBezTo>
                    <a:pt x="524510" y="1484630"/>
                    <a:pt x="731520" y="763270"/>
                    <a:pt x="849630" y="502920"/>
                  </a:cubicBezTo>
                  <a:cubicBezTo>
                    <a:pt x="922020" y="341630"/>
                    <a:pt x="967740" y="203200"/>
                    <a:pt x="1036320" y="116840"/>
                  </a:cubicBezTo>
                  <a:cubicBezTo>
                    <a:pt x="1080770" y="59690"/>
                    <a:pt x="1144270" y="5080"/>
                    <a:pt x="1179830" y="2540"/>
                  </a:cubicBezTo>
                  <a:cubicBezTo>
                    <a:pt x="1200150" y="1270"/>
                    <a:pt x="1220470" y="17780"/>
                    <a:pt x="1229360" y="30480"/>
                  </a:cubicBezTo>
                  <a:cubicBezTo>
                    <a:pt x="1236980" y="40640"/>
                    <a:pt x="1239520" y="55880"/>
                    <a:pt x="1238250" y="68580"/>
                  </a:cubicBezTo>
                  <a:cubicBezTo>
                    <a:pt x="1236980" y="80010"/>
                    <a:pt x="1233170" y="95250"/>
                    <a:pt x="1223010" y="104140"/>
                  </a:cubicBezTo>
                  <a:cubicBezTo>
                    <a:pt x="1211580" y="114300"/>
                    <a:pt x="1184910" y="124460"/>
                    <a:pt x="1169670" y="123190"/>
                  </a:cubicBezTo>
                  <a:cubicBezTo>
                    <a:pt x="1156970" y="123190"/>
                    <a:pt x="1143000" y="115570"/>
                    <a:pt x="1134110" y="105410"/>
                  </a:cubicBezTo>
                  <a:cubicBezTo>
                    <a:pt x="1123950" y="93980"/>
                    <a:pt x="1115060" y="67310"/>
                    <a:pt x="1117600" y="50800"/>
                  </a:cubicBezTo>
                  <a:cubicBezTo>
                    <a:pt x="1121410" y="35560"/>
                    <a:pt x="1139190" y="13970"/>
                    <a:pt x="1154430" y="7620"/>
                  </a:cubicBezTo>
                  <a:cubicBezTo>
                    <a:pt x="1169670" y="0"/>
                    <a:pt x="1197610" y="5080"/>
                    <a:pt x="1211580" y="11430"/>
                  </a:cubicBezTo>
                  <a:cubicBezTo>
                    <a:pt x="1223010" y="17780"/>
                    <a:pt x="1231900" y="30480"/>
                    <a:pt x="1235710" y="41910"/>
                  </a:cubicBezTo>
                  <a:cubicBezTo>
                    <a:pt x="1239520" y="57150"/>
                    <a:pt x="1236980" y="85090"/>
                    <a:pt x="1226820" y="99060"/>
                  </a:cubicBezTo>
                  <a:cubicBezTo>
                    <a:pt x="1217930" y="113030"/>
                    <a:pt x="1189990" y="111760"/>
                    <a:pt x="1176020" y="124460"/>
                  </a:cubicBezTo>
                  <a:cubicBezTo>
                    <a:pt x="1160780" y="135890"/>
                    <a:pt x="1153160" y="151130"/>
                    <a:pt x="1140460" y="171450"/>
                  </a:cubicBezTo>
                  <a:cubicBezTo>
                    <a:pt x="1118870" y="207010"/>
                    <a:pt x="1097280" y="247650"/>
                    <a:pt x="1062990" y="320040"/>
                  </a:cubicBezTo>
                  <a:cubicBezTo>
                    <a:pt x="977900" y="504190"/>
                    <a:pt x="755650" y="1090930"/>
                    <a:pt x="656590" y="1318260"/>
                  </a:cubicBezTo>
                  <a:cubicBezTo>
                    <a:pt x="604520" y="1438910"/>
                    <a:pt x="582930" y="1531620"/>
                    <a:pt x="530860" y="1591310"/>
                  </a:cubicBezTo>
                  <a:cubicBezTo>
                    <a:pt x="494030" y="1634490"/>
                    <a:pt x="445770" y="1666240"/>
                    <a:pt x="403860" y="1672590"/>
                  </a:cubicBezTo>
                  <a:cubicBezTo>
                    <a:pt x="368300" y="1677670"/>
                    <a:pt x="328930" y="1657350"/>
                    <a:pt x="297180" y="1642110"/>
                  </a:cubicBezTo>
                  <a:cubicBezTo>
                    <a:pt x="267970" y="1628140"/>
                    <a:pt x="242570" y="1611630"/>
                    <a:pt x="220980" y="1587500"/>
                  </a:cubicBezTo>
                  <a:cubicBezTo>
                    <a:pt x="198120" y="1562100"/>
                    <a:pt x="181610" y="1531620"/>
                    <a:pt x="163830" y="1490980"/>
                  </a:cubicBezTo>
                  <a:cubicBezTo>
                    <a:pt x="135890" y="1428750"/>
                    <a:pt x="104140" y="1327150"/>
                    <a:pt x="87630" y="1245870"/>
                  </a:cubicBezTo>
                  <a:cubicBezTo>
                    <a:pt x="69850" y="1169670"/>
                    <a:pt x="74930" y="1087120"/>
                    <a:pt x="58420" y="1016000"/>
                  </a:cubicBezTo>
                  <a:cubicBezTo>
                    <a:pt x="44450" y="953770"/>
                    <a:pt x="1270" y="880110"/>
                    <a:pt x="0" y="842010"/>
                  </a:cubicBezTo>
                  <a:cubicBezTo>
                    <a:pt x="0" y="822960"/>
                    <a:pt x="5080" y="810260"/>
                    <a:pt x="12700" y="798830"/>
                  </a:cubicBezTo>
                  <a:cubicBezTo>
                    <a:pt x="21590" y="787400"/>
                    <a:pt x="38100" y="777240"/>
                    <a:pt x="50800" y="774700"/>
                  </a:cubicBezTo>
                  <a:cubicBezTo>
                    <a:pt x="64770" y="770890"/>
                    <a:pt x="83820" y="774700"/>
                    <a:pt x="96520" y="781050"/>
                  </a:cubicBezTo>
                  <a:cubicBezTo>
                    <a:pt x="107950" y="788670"/>
                    <a:pt x="124460" y="816610"/>
                    <a:pt x="124460" y="8166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25" name="Group 25"/>
          <p:cNvGrpSpPr/>
          <p:nvPr/>
        </p:nvGrpSpPr>
        <p:grpSpPr>
          <a:xfrm rot="0">
            <a:off x="9572149" y="6071261"/>
            <a:ext cx="7752834" cy="2700338"/>
            <a:chOff x="0" y="0"/>
            <a:chExt cx="10337113" cy="3600450"/>
          </a:xfrm>
        </p:grpSpPr>
        <p:grpSp>
          <p:nvGrpSpPr>
            <p:cNvPr id="26" name="Group 26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86105" y="598549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通过题干中的提示词age定位信息，再根据题干要求比对原文，即可得出答案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3335" y="3938379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79" y="0"/>
                </a:lnTo>
                <a:lnTo>
                  <a:pt x="8169879" y="5319921"/>
                </a:lnTo>
                <a:lnTo>
                  <a:pt x="0" y="5319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23.What are the volunteers expected to do?【推理题】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A.Bring their own tools.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B.Work even in bad weather.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C.Wear a team uniform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D.Do at least three projects.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6" name="Freeform 16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2055793" y="2017395"/>
            <a:ext cx="3268980" cy="859155"/>
            <a:chOff x="0" y="0"/>
            <a:chExt cx="4358640" cy="1145540"/>
          </a:xfrm>
        </p:grpSpPr>
        <p:sp>
          <p:nvSpPr>
            <p:cNvPr id="18" name="Freeform 18"/>
            <p:cNvSpPr/>
            <p:nvPr/>
          </p:nvSpPr>
          <p:spPr>
            <a:xfrm>
              <a:off x="46990" y="24130"/>
              <a:ext cx="4272280" cy="1090930"/>
            </a:xfrm>
            <a:custGeom>
              <a:avLst/>
              <a:gdLst/>
              <a:ahLst/>
              <a:cxnLst/>
              <a:rect l="l" t="t" r="r" b="b"/>
              <a:pathLst>
                <a:path w="4272280" h="1090930">
                  <a:moveTo>
                    <a:pt x="402590" y="1019810"/>
                  </a:moveTo>
                  <a:cubicBezTo>
                    <a:pt x="1193800" y="961390"/>
                    <a:pt x="1637030" y="981710"/>
                    <a:pt x="1968500" y="972820"/>
                  </a:cubicBezTo>
                  <a:cubicBezTo>
                    <a:pt x="2260600" y="965200"/>
                    <a:pt x="2504440" y="938530"/>
                    <a:pt x="2791460" y="929640"/>
                  </a:cubicBezTo>
                  <a:cubicBezTo>
                    <a:pt x="3106420" y="920750"/>
                    <a:pt x="3529330" y="986790"/>
                    <a:pt x="3780790" y="925830"/>
                  </a:cubicBezTo>
                  <a:cubicBezTo>
                    <a:pt x="3950970" y="885190"/>
                    <a:pt x="4136390" y="760730"/>
                    <a:pt x="4184650" y="721360"/>
                  </a:cubicBezTo>
                  <a:cubicBezTo>
                    <a:pt x="4198620" y="709930"/>
                    <a:pt x="4201160" y="707390"/>
                    <a:pt x="4206240" y="694690"/>
                  </a:cubicBezTo>
                  <a:cubicBezTo>
                    <a:pt x="4213860" y="674370"/>
                    <a:pt x="4218940" y="627380"/>
                    <a:pt x="4211320" y="599440"/>
                  </a:cubicBezTo>
                  <a:cubicBezTo>
                    <a:pt x="4203700" y="575310"/>
                    <a:pt x="4185920" y="554990"/>
                    <a:pt x="4166870" y="538480"/>
                  </a:cubicBezTo>
                  <a:cubicBezTo>
                    <a:pt x="4146550" y="519430"/>
                    <a:pt x="4121150" y="508000"/>
                    <a:pt x="4090670" y="494030"/>
                  </a:cubicBezTo>
                  <a:cubicBezTo>
                    <a:pt x="4050030" y="476250"/>
                    <a:pt x="3983990" y="459740"/>
                    <a:pt x="3942080" y="447040"/>
                  </a:cubicBezTo>
                  <a:cubicBezTo>
                    <a:pt x="3911600" y="438150"/>
                    <a:pt x="3903980" y="433070"/>
                    <a:pt x="3863340" y="424180"/>
                  </a:cubicBezTo>
                  <a:cubicBezTo>
                    <a:pt x="3723640" y="396240"/>
                    <a:pt x="3211830" y="359410"/>
                    <a:pt x="2924810" y="303530"/>
                  </a:cubicBezTo>
                  <a:cubicBezTo>
                    <a:pt x="2674620" y="254000"/>
                    <a:pt x="2453640" y="154940"/>
                    <a:pt x="2230120" y="118110"/>
                  </a:cubicBezTo>
                  <a:cubicBezTo>
                    <a:pt x="2029460" y="86360"/>
                    <a:pt x="1860550" y="88900"/>
                    <a:pt x="1651000" y="82550"/>
                  </a:cubicBezTo>
                  <a:cubicBezTo>
                    <a:pt x="1402080" y="73660"/>
                    <a:pt x="1056640" y="50800"/>
                    <a:pt x="836930" y="77470"/>
                  </a:cubicBezTo>
                  <a:cubicBezTo>
                    <a:pt x="681990" y="96520"/>
                    <a:pt x="543560" y="142240"/>
                    <a:pt x="450850" y="177800"/>
                  </a:cubicBezTo>
                  <a:cubicBezTo>
                    <a:pt x="393700" y="198120"/>
                    <a:pt x="361950" y="214630"/>
                    <a:pt x="320040" y="242570"/>
                  </a:cubicBezTo>
                  <a:cubicBezTo>
                    <a:pt x="274320" y="273050"/>
                    <a:pt x="224790" y="307340"/>
                    <a:pt x="189230" y="354330"/>
                  </a:cubicBezTo>
                  <a:cubicBezTo>
                    <a:pt x="147320" y="408940"/>
                    <a:pt x="115570" y="482600"/>
                    <a:pt x="92710" y="558800"/>
                  </a:cubicBezTo>
                  <a:cubicBezTo>
                    <a:pt x="67310" y="643890"/>
                    <a:pt x="49530" y="793750"/>
                    <a:pt x="53340" y="845820"/>
                  </a:cubicBezTo>
                  <a:cubicBezTo>
                    <a:pt x="55880" y="864870"/>
                    <a:pt x="58420" y="873760"/>
                    <a:pt x="66040" y="883920"/>
                  </a:cubicBezTo>
                  <a:cubicBezTo>
                    <a:pt x="72390" y="894080"/>
                    <a:pt x="78740" y="900430"/>
                    <a:pt x="92710" y="908050"/>
                  </a:cubicBezTo>
                  <a:cubicBezTo>
                    <a:pt x="118110" y="923290"/>
                    <a:pt x="156210" y="943610"/>
                    <a:pt x="214630" y="955040"/>
                  </a:cubicBezTo>
                  <a:cubicBezTo>
                    <a:pt x="340360" y="980440"/>
                    <a:pt x="772160" y="949960"/>
                    <a:pt x="831850" y="974090"/>
                  </a:cubicBezTo>
                  <a:cubicBezTo>
                    <a:pt x="843280" y="977900"/>
                    <a:pt x="847090" y="982980"/>
                    <a:pt x="849630" y="989330"/>
                  </a:cubicBezTo>
                  <a:cubicBezTo>
                    <a:pt x="852170" y="995680"/>
                    <a:pt x="850900" y="1005840"/>
                    <a:pt x="845820" y="1012190"/>
                  </a:cubicBezTo>
                  <a:cubicBezTo>
                    <a:pt x="836930" y="1026160"/>
                    <a:pt x="796290" y="1047750"/>
                    <a:pt x="781050" y="1046480"/>
                  </a:cubicBezTo>
                  <a:cubicBezTo>
                    <a:pt x="772160" y="1046480"/>
                    <a:pt x="764540" y="1040130"/>
                    <a:pt x="762000" y="1033780"/>
                  </a:cubicBezTo>
                  <a:cubicBezTo>
                    <a:pt x="758190" y="1026160"/>
                    <a:pt x="762000" y="1008380"/>
                    <a:pt x="767080" y="1003300"/>
                  </a:cubicBezTo>
                  <a:cubicBezTo>
                    <a:pt x="772160" y="998220"/>
                    <a:pt x="783590" y="994410"/>
                    <a:pt x="789940" y="996950"/>
                  </a:cubicBezTo>
                  <a:cubicBezTo>
                    <a:pt x="797560" y="999490"/>
                    <a:pt x="808990" y="1013460"/>
                    <a:pt x="810260" y="1021080"/>
                  </a:cubicBezTo>
                  <a:cubicBezTo>
                    <a:pt x="810260" y="1027430"/>
                    <a:pt x="805180" y="1037590"/>
                    <a:pt x="798830" y="1042670"/>
                  </a:cubicBezTo>
                  <a:cubicBezTo>
                    <a:pt x="793750" y="1046480"/>
                    <a:pt x="782320" y="1049020"/>
                    <a:pt x="775970" y="1045210"/>
                  </a:cubicBezTo>
                  <a:cubicBezTo>
                    <a:pt x="768350" y="1042670"/>
                    <a:pt x="759460" y="1027430"/>
                    <a:pt x="759460" y="1019810"/>
                  </a:cubicBezTo>
                  <a:cubicBezTo>
                    <a:pt x="759460" y="1013460"/>
                    <a:pt x="764540" y="1005840"/>
                    <a:pt x="772160" y="999490"/>
                  </a:cubicBezTo>
                  <a:cubicBezTo>
                    <a:pt x="783590" y="989330"/>
                    <a:pt x="817880" y="971550"/>
                    <a:pt x="831850" y="974090"/>
                  </a:cubicBezTo>
                  <a:cubicBezTo>
                    <a:pt x="839470" y="975360"/>
                    <a:pt x="847090" y="982980"/>
                    <a:pt x="849630" y="989330"/>
                  </a:cubicBezTo>
                  <a:cubicBezTo>
                    <a:pt x="852170" y="995680"/>
                    <a:pt x="849630" y="1007110"/>
                    <a:pt x="845820" y="1012190"/>
                  </a:cubicBezTo>
                  <a:cubicBezTo>
                    <a:pt x="842010" y="1018540"/>
                    <a:pt x="836930" y="1021080"/>
                    <a:pt x="825500" y="1023620"/>
                  </a:cubicBezTo>
                  <a:cubicBezTo>
                    <a:pt x="784860" y="1033780"/>
                    <a:pt x="633730" y="1024890"/>
                    <a:pt x="533400" y="1022350"/>
                  </a:cubicBezTo>
                  <a:cubicBezTo>
                    <a:pt x="425450" y="1018540"/>
                    <a:pt x="285750" y="1023620"/>
                    <a:pt x="199390" y="1003300"/>
                  </a:cubicBezTo>
                  <a:cubicBezTo>
                    <a:pt x="139700" y="990600"/>
                    <a:pt x="87630" y="966470"/>
                    <a:pt x="57150" y="943610"/>
                  </a:cubicBezTo>
                  <a:cubicBezTo>
                    <a:pt x="38100" y="930910"/>
                    <a:pt x="26670" y="916940"/>
                    <a:pt x="17780" y="900430"/>
                  </a:cubicBezTo>
                  <a:cubicBezTo>
                    <a:pt x="8890" y="883920"/>
                    <a:pt x="5080" y="871220"/>
                    <a:pt x="3810" y="844550"/>
                  </a:cubicBezTo>
                  <a:cubicBezTo>
                    <a:pt x="0" y="783590"/>
                    <a:pt x="21590" y="627380"/>
                    <a:pt x="45720" y="541020"/>
                  </a:cubicBezTo>
                  <a:cubicBezTo>
                    <a:pt x="64770" y="472440"/>
                    <a:pt x="100330" y="401320"/>
                    <a:pt x="121920" y="361950"/>
                  </a:cubicBezTo>
                  <a:cubicBezTo>
                    <a:pt x="133350" y="341630"/>
                    <a:pt x="138430" y="335280"/>
                    <a:pt x="153670" y="317500"/>
                  </a:cubicBezTo>
                  <a:cubicBezTo>
                    <a:pt x="182880" y="285750"/>
                    <a:pt x="247650" y="229870"/>
                    <a:pt x="297180" y="196850"/>
                  </a:cubicBezTo>
                  <a:cubicBezTo>
                    <a:pt x="341630" y="167640"/>
                    <a:pt x="375920" y="151130"/>
                    <a:pt x="435610" y="128270"/>
                  </a:cubicBezTo>
                  <a:cubicBezTo>
                    <a:pt x="533400" y="92710"/>
                    <a:pt x="678180" y="46990"/>
                    <a:pt x="835660" y="26670"/>
                  </a:cubicBezTo>
                  <a:cubicBezTo>
                    <a:pt x="1059180" y="0"/>
                    <a:pt x="1403350" y="22860"/>
                    <a:pt x="1653540" y="31750"/>
                  </a:cubicBezTo>
                  <a:cubicBezTo>
                    <a:pt x="1865630" y="39370"/>
                    <a:pt x="2038350" y="35560"/>
                    <a:pt x="2241550" y="68580"/>
                  </a:cubicBezTo>
                  <a:cubicBezTo>
                    <a:pt x="2463800" y="105410"/>
                    <a:pt x="2682240" y="203200"/>
                    <a:pt x="2932430" y="252730"/>
                  </a:cubicBezTo>
                  <a:cubicBezTo>
                    <a:pt x="3220720" y="309880"/>
                    <a:pt x="3667760" y="330200"/>
                    <a:pt x="3877310" y="375920"/>
                  </a:cubicBezTo>
                  <a:cubicBezTo>
                    <a:pt x="3983990" y="398780"/>
                    <a:pt x="4056380" y="422910"/>
                    <a:pt x="4114800" y="449580"/>
                  </a:cubicBezTo>
                  <a:cubicBezTo>
                    <a:pt x="4151630" y="466090"/>
                    <a:pt x="4177030" y="481330"/>
                    <a:pt x="4201160" y="501650"/>
                  </a:cubicBezTo>
                  <a:cubicBezTo>
                    <a:pt x="4224020" y="520700"/>
                    <a:pt x="4249420" y="537210"/>
                    <a:pt x="4259580" y="565150"/>
                  </a:cubicBezTo>
                  <a:cubicBezTo>
                    <a:pt x="4272280" y="603250"/>
                    <a:pt x="4260850" y="687070"/>
                    <a:pt x="4251960" y="717550"/>
                  </a:cubicBezTo>
                  <a:cubicBezTo>
                    <a:pt x="4246880" y="731520"/>
                    <a:pt x="4243070" y="736600"/>
                    <a:pt x="4234180" y="746760"/>
                  </a:cubicBezTo>
                  <a:cubicBezTo>
                    <a:pt x="4216400" y="763270"/>
                    <a:pt x="4187190" y="777240"/>
                    <a:pt x="4147820" y="797560"/>
                  </a:cubicBezTo>
                  <a:cubicBezTo>
                    <a:pt x="4069080" y="840740"/>
                    <a:pt x="3939540" y="939800"/>
                    <a:pt x="3783330" y="976630"/>
                  </a:cubicBezTo>
                  <a:cubicBezTo>
                    <a:pt x="3538220" y="1033780"/>
                    <a:pt x="3108960" y="971550"/>
                    <a:pt x="2795270" y="980440"/>
                  </a:cubicBezTo>
                  <a:cubicBezTo>
                    <a:pt x="2506980" y="988060"/>
                    <a:pt x="2261870" y="1016000"/>
                    <a:pt x="1968500" y="1023620"/>
                  </a:cubicBezTo>
                  <a:cubicBezTo>
                    <a:pt x="1637030" y="1032510"/>
                    <a:pt x="1195070" y="1012190"/>
                    <a:pt x="908050" y="1024890"/>
                  </a:cubicBezTo>
                  <a:cubicBezTo>
                    <a:pt x="709930" y="1035050"/>
                    <a:pt x="472440" y="1090930"/>
                    <a:pt x="408940" y="1070610"/>
                  </a:cubicBezTo>
                  <a:cubicBezTo>
                    <a:pt x="392430" y="1065530"/>
                    <a:pt x="381000" y="1054100"/>
                    <a:pt x="381000" y="1045210"/>
                  </a:cubicBezTo>
                  <a:cubicBezTo>
                    <a:pt x="379730" y="1037590"/>
                    <a:pt x="402590" y="1019810"/>
                    <a:pt x="402590" y="10198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3567112" y="6968490"/>
            <a:ext cx="2799398" cy="189548"/>
            <a:chOff x="0" y="0"/>
            <a:chExt cx="3732530" cy="252730"/>
          </a:xfrm>
        </p:grpSpPr>
        <p:sp>
          <p:nvSpPr>
            <p:cNvPr id="20" name="Freeform 20"/>
            <p:cNvSpPr/>
            <p:nvPr/>
          </p:nvSpPr>
          <p:spPr>
            <a:xfrm>
              <a:off x="50800" y="49530"/>
              <a:ext cx="3634740" cy="180340"/>
            </a:xfrm>
            <a:custGeom>
              <a:avLst/>
              <a:gdLst/>
              <a:ahLst/>
              <a:cxnLst/>
              <a:rect l="l" t="t" r="r" b="b"/>
              <a:pathLst>
                <a:path w="3634740" h="180340">
                  <a:moveTo>
                    <a:pt x="25400" y="80010"/>
                  </a:moveTo>
                  <a:cubicBezTo>
                    <a:pt x="1397000" y="85090"/>
                    <a:pt x="1407160" y="95250"/>
                    <a:pt x="1524000" y="100330"/>
                  </a:cubicBezTo>
                  <a:cubicBezTo>
                    <a:pt x="1847850" y="113030"/>
                    <a:pt x="3046730" y="125730"/>
                    <a:pt x="3361690" y="100330"/>
                  </a:cubicBezTo>
                  <a:cubicBezTo>
                    <a:pt x="3470910" y="91440"/>
                    <a:pt x="3561080" y="91440"/>
                    <a:pt x="3582670" y="64770"/>
                  </a:cubicBezTo>
                  <a:cubicBezTo>
                    <a:pt x="3591560" y="53340"/>
                    <a:pt x="3577590" y="34290"/>
                    <a:pt x="3580130" y="22860"/>
                  </a:cubicBezTo>
                  <a:cubicBezTo>
                    <a:pt x="3582670" y="13970"/>
                    <a:pt x="3587750" y="6350"/>
                    <a:pt x="3594100" y="3810"/>
                  </a:cubicBezTo>
                  <a:cubicBezTo>
                    <a:pt x="3600450" y="0"/>
                    <a:pt x="3611880" y="0"/>
                    <a:pt x="3618230" y="3810"/>
                  </a:cubicBezTo>
                  <a:cubicBezTo>
                    <a:pt x="3624580" y="8890"/>
                    <a:pt x="3632200" y="24130"/>
                    <a:pt x="3629660" y="31750"/>
                  </a:cubicBezTo>
                  <a:cubicBezTo>
                    <a:pt x="3628390" y="39370"/>
                    <a:pt x="3614420" y="50800"/>
                    <a:pt x="3606800" y="52070"/>
                  </a:cubicBezTo>
                  <a:cubicBezTo>
                    <a:pt x="3599180" y="52070"/>
                    <a:pt x="3589020" y="46990"/>
                    <a:pt x="3585210" y="40640"/>
                  </a:cubicBezTo>
                  <a:cubicBezTo>
                    <a:pt x="3580130" y="35560"/>
                    <a:pt x="3578860" y="24130"/>
                    <a:pt x="3581400" y="17780"/>
                  </a:cubicBezTo>
                  <a:cubicBezTo>
                    <a:pt x="3585210" y="10160"/>
                    <a:pt x="3599180" y="0"/>
                    <a:pt x="3606800" y="1270"/>
                  </a:cubicBezTo>
                  <a:cubicBezTo>
                    <a:pt x="3615690" y="2540"/>
                    <a:pt x="3627120" y="17780"/>
                    <a:pt x="3630930" y="29210"/>
                  </a:cubicBezTo>
                  <a:cubicBezTo>
                    <a:pt x="3634740" y="44450"/>
                    <a:pt x="3627120" y="74930"/>
                    <a:pt x="3620770" y="87630"/>
                  </a:cubicBezTo>
                  <a:cubicBezTo>
                    <a:pt x="3615690" y="97790"/>
                    <a:pt x="3611880" y="101600"/>
                    <a:pt x="3599180" y="107950"/>
                  </a:cubicBezTo>
                  <a:cubicBezTo>
                    <a:pt x="3563620" y="125730"/>
                    <a:pt x="3479800" y="139700"/>
                    <a:pt x="3362960" y="151130"/>
                  </a:cubicBezTo>
                  <a:cubicBezTo>
                    <a:pt x="3040380" y="180340"/>
                    <a:pt x="1847850" y="163830"/>
                    <a:pt x="1524000" y="151130"/>
                  </a:cubicBezTo>
                  <a:cubicBezTo>
                    <a:pt x="1407160" y="146050"/>
                    <a:pt x="1395730" y="135890"/>
                    <a:pt x="1285240" y="130810"/>
                  </a:cubicBezTo>
                  <a:cubicBezTo>
                    <a:pt x="1031240" y="120650"/>
                    <a:pt x="128270" y="170180"/>
                    <a:pt x="25400" y="130810"/>
                  </a:cubicBezTo>
                  <a:cubicBezTo>
                    <a:pt x="8890" y="124460"/>
                    <a:pt x="1270" y="116840"/>
                    <a:pt x="0" y="109220"/>
                  </a:cubicBezTo>
                  <a:cubicBezTo>
                    <a:pt x="0" y="100330"/>
                    <a:pt x="25400" y="80010"/>
                    <a:pt x="25400" y="800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3423582" y="3577590"/>
            <a:ext cx="1318260" cy="443865"/>
            <a:chOff x="0" y="0"/>
            <a:chExt cx="1757680" cy="591820"/>
          </a:xfrm>
        </p:grpSpPr>
        <p:sp>
          <p:nvSpPr>
            <p:cNvPr id="22" name="Freeform 22"/>
            <p:cNvSpPr/>
            <p:nvPr/>
          </p:nvSpPr>
          <p:spPr>
            <a:xfrm>
              <a:off x="41910" y="34290"/>
              <a:ext cx="1671320" cy="506730"/>
            </a:xfrm>
            <a:custGeom>
              <a:avLst/>
              <a:gdLst/>
              <a:ahLst/>
              <a:cxnLst/>
              <a:rect l="l" t="t" r="r" b="b"/>
              <a:pathLst>
                <a:path w="1671320" h="506730">
                  <a:moveTo>
                    <a:pt x="104140" y="434340"/>
                  </a:moveTo>
                  <a:cubicBezTo>
                    <a:pt x="513080" y="454660"/>
                    <a:pt x="539750" y="440690"/>
                    <a:pt x="612140" y="436880"/>
                  </a:cubicBezTo>
                  <a:cubicBezTo>
                    <a:pt x="754380" y="427990"/>
                    <a:pt x="1109980" y="455930"/>
                    <a:pt x="1250950" y="434340"/>
                  </a:cubicBezTo>
                  <a:cubicBezTo>
                    <a:pt x="1324610" y="424180"/>
                    <a:pt x="1362710" y="405130"/>
                    <a:pt x="1413510" y="384810"/>
                  </a:cubicBezTo>
                  <a:cubicBezTo>
                    <a:pt x="1463040" y="367030"/>
                    <a:pt x="1518920" y="341630"/>
                    <a:pt x="1553210" y="321310"/>
                  </a:cubicBezTo>
                  <a:cubicBezTo>
                    <a:pt x="1576070" y="307340"/>
                    <a:pt x="1596390" y="295910"/>
                    <a:pt x="1605280" y="280670"/>
                  </a:cubicBezTo>
                  <a:cubicBezTo>
                    <a:pt x="1612900" y="271780"/>
                    <a:pt x="1614170" y="262890"/>
                    <a:pt x="1614170" y="250190"/>
                  </a:cubicBezTo>
                  <a:cubicBezTo>
                    <a:pt x="1614170" y="233680"/>
                    <a:pt x="1614170" y="205740"/>
                    <a:pt x="1598930" y="187960"/>
                  </a:cubicBezTo>
                  <a:cubicBezTo>
                    <a:pt x="1576070" y="160020"/>
                    <a:pt x="1493520" y="135890"/>
                    <a:pt x="1455420" y="125730"/>
                  </a:cubicBezTo>
                  <a:cubicBezTo>
                    <a:pt x="1432560" y="119380"/>
                    <a:pt x="1426210" y="120650"/>
                    <a:pt x="1398270" y="118110"/>
                  </a:cubicBezTo>
                  <a:cubicBezTo>
                    <a:pt x="1319530" y="107950"/>
                    <a:pt x="1122680" y="80010"/>
                    <a:pt x="952500" y="71120"/>
                  </a:cubicBezTo>
                  <a:cubicBezTo>
                    <a:pt x="723900" y="58420"/>
                    <a:pt x="279400" y="24130"/>
                    <a:pt x="152400" y="67310"/>
                  </a:cubicBezTo>
                  <a:cubicBezTo>
                    <a:pt x="106680" y="82550"/>
                    <a:pt x="85090" y="100330"/>
                    <a:pt x="68580" y="132080"/>
                  </a:cubicBezTo>
                  <a:cubicBezTo>
                    <a:pt x="48260" y="170180"/>
                    <a:pt x="49530" y="256540"/>
                    <a:pt x="59690" y="287020"/>
                  </a:cubicBezTo>
                  <a:cubicBezTo>
                    <a:pt x="63500" y="302260"/>
                    <a:pt x="69850" y="306070"/>
                    <a:pt x="83820" y="316230"/>
                  </a:cubicBezTo>
                  <a:cubicBezTo>
                    <a:pt x="115570" y="340360"/>
                    <a:pt x="246380" y="369570"/>
                    <a:pt x="269240" y="394970"/>
                  </a:cubicBezTo>
                  <a:cubicBezTo>
                    <a:pt x="278130" y="405130"/>
                    <a:pt x="280670" y="416560"/>
                    <a:pt x="278130" y="424180"/>
                  </a:cubicBezTo>
                  <a:cubicBezTo>
                    <a:pt x="275590" y="431800"/>
                    <a:pt x="260350" y="441960"/>
                    <a:pt x="252730" y="441960"/>
                  </a:cubicBezTo>
                  <a:cubicBezTo>
                    <a:pt x="243840" y="439420"/>
                    <a:pt x="229870" y="421640"/>
                    <a:pt x="228600" y="412750"/>
                  </a:cubicBezTo>
                  <a:cubicBezTo>
                    <a:pt x="228600" y="406400"/>
                    <a:pt x="236220" y="396240"/>
                    <a:pt x="242570" y="393700"/>
                  </a:cubicBezTo>
                  <a:cubicBezTo>
                    <a:pt x="248920" y="389890"/>
                    <a:pt x="260350" y="389890"/>
                    <a:pt x="266700" y="393700"/>
                  </a:cubicBezTo>
                  <a:cubicBezTo>
                    <a:pt x="273050" y="398780"/>
                    <a:pt x="281940" y="414020"/>
                    <a:pt x="279400" y="421640"/>
                  </a:cubicBezTo>
                  <a:cubicBezTo>
                    <a:pt x="276860" y="430530"/>
                    <a:pt x="262890" y="439420"/>
                    <a:pt x="247650" y="440690"/>
                  </a:cubicBezTo>
                  <a:cubicBezTo>
                    <a:pt x="209550" y="441960"/>
                    <a:pt x="83820" y="383540"/>
                    <a:pt x="45720" y="350520"/>
                  </a:cubicBezTo>
                  <a:cubicBezTo>
                    <a:pt x="24130" y="331470"/>
                    <a:pt x="16510" y="316230"/>
                    <a:pt x="8890" y="290830"/>
                  </a:cubicBezTo>
                  <a:cubicBezTo>
                    <a:pt x="0" y="255270"/>
                    <a:pt x="5080" y="187960"/>
                    <a:pt x="12700" y="152400"/>
                  </a:cubicBezTo>
                  <a:cubicBezTo>
                    <a:pt x="16510" y="129540"/>
                    <a:pt x="20320" y="114300"/>
                    <a:pt x="33020" y="96520"/>
                  </a:cubicBezTo>
                  <a:cubicBezTo>
                    <a:pt x="49530" y="72390"/>
                    <a:pt x="88900" y="44450"/>
                    <a:pt x="111760" y="30480"/>
                  </a:cubicBezTo>
                  <a:cubicBezTo>
                    <a:pt x="127000" y="22860"/>
                    <a:pt x="129540" y="20320"/>
                    <a:pt x="151130" y="16510"/>
                  </a:cubicBezTo>
                  <a:cubicBezTo>
                    <a:pt x="242570" y="0"/>
                    <a:pt x="670560" y="6350"/>
                    <a:pt x="895350" y="17780"/>
                  </a:cubicBezTo>
                  <a:cubicBezTo>
                    <a:pt x="1082040" y="26670"/>
                    <a:pt x="1314450" y="55880"/>
                    <a:pt x="1405890" y="67310"/>
                  </a:cubicBezTo>
                  <a:cubicBezTo>
                    <a:pt x="1438910" y="71120"/>
                    <a:pt x="1446530" y="69850"/>
                    <a:pt x="1473200" y="78740"/>
                  </a:cubicBezTo>
                  <a:cubicBezTo>
                    <a:pt x="1516380" y="91440"/>
                    <a:pt x="1602740" y="127000"/>
                    <a:pt x="1633220" y="151130"/>
                  </a:cubicBezTo>
                  <a:cubicBezTo>
                    <a:pt x="1649730" y="163830"/>
                    <a:pt x="1658620" y="172720"/>
                    <a:pt x="1664970" y="187960"/>
                  </a:cubicBezTo>
                  <a:cubicBezTo>
                    <a:pt x="1671320" y="208280"/>
                    <a:pt x="1667510" y="238760"/>
                    <a:pt x="1663700" y="261620"/>
                  </a:cubicBezTo>
                  <a:cubicBezTo>
                    <a:pt x="1658620" y="281940"/>
                    <a:pt x="1652270" y="302260"/>
                    <a:pt x="1639570" y="318770"/>
                  </a:cubicBezTo>
                  <a:cubicBezTo>
                    <a:pt x="1624330" y="337820"/>
                    <a:pt x="1605280" y="350520"/>
                    <a:pt x="1576070" y="367030"/>
                  </a:cubicBezTo>
                  <a:cubicBezTo>
                    <a:pt x="1520190" y="398780"/>
                    <a:pt x="1375410" y="454660"/>
                    <a:pt x="1316990" y="472440"/>
                  </a:cubicBezTo>
                  <a:cubicBezTo>
                    <a:pt x="1287780" y="481330"/>
                    <a:pt x="1285240" y="482600"/>
                    <a:pt x="1250950" y="485140"/>
                  </a:cubicBezTo>
                  <a:cubicBezTo>
                    <a:pt x="1149350" y="495300"/>
                    <a:pt x="786130" y="481330"/>
                    <a:pt x="614680" y="487680"/>
                  </a:cubicBezTo>
                  <a:cubicBezTo>
                    <a:pt x="497840" y="491490"/>
                    <a:pt x="412750" y="506730"/>
                    <a:pt x="321310" y="505460"/>
                  </a:cubicBezTo>
                  <a:cubicBezTo>
                    <a:pt x="240030" y="504190"/>
                    <a:pt x="121920" y="504190"/>
                    <a:pt x="90170" y="483870"/>
                  </a:cubicBezTo>
                  <a:cubicBezTo>
                    <a:pt x="78740" y="474980"/>
                    <a:pt x="73660" y="461010"/>
                    <a:pt x="76200" y="453390"/>
                  </a:cubicBezTo>
                  <a:cubicBezTo>
                    <a:pt x="77470" y="445770"/>
                    <a:pt x="104140" y="434340"/>
                    <a:pt x="104140" y="434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795885" y="4072890"/>
            <a:ext cx="2737485" cy="725805"/>
            <a:chOff x="0" y="0"/>
            <a:chExt cx="3649980" cy="967740"/>
          </a:xfrm>
        </p:grpSpPr>
        <p:sp>
          <p:nvSpPr>
            <p:cNvPr id="24" name="Freeform 24"/>
            <p:cNvSpPr/>
            <p:nvPr/>
          </p:nvSpPr>
          <p:spPr>
            <a:xfrm>
              <a:off x="39370" y="36830"/>
              <a:ext cx="3563620" cy="944880"/>
            </a:xfrm>
            <a:custGeom>
              <a:avLst/>
              <a:gdLst/>
              <a:ahLst/>
              <a:cxnLst/>
              <a:rect l="l" t="t" r="r" b="b"/>
              <a:pathLst>
                <a:path w="3563620" h="944880">
                  <a:moveTo>
                    <a:pt x="256540" y="829310"/>
                  </a:moveTo>
                  <a:cubicBezTo>
                    <a:pt x="2659380" y="824230"/>
                    <a:pt x="2688590" y="815340"/>
                    <a:pt x="2749550" y="808990"/>
                  </a:cubicBezTo>
                  <a:cubicBezTo>
                    <a:pt x="2807970" y="801370"/>
                    <a:pt x="2853690" y="801370"/>
                    <a:pt x="2921000" y="787400"/>
                  </a:cubicBezTo>
                  <a:cubicBezTo>
                    <a:pt x="3020060" y="765810"/>
                    <a:pt x="3205480" y="712470"/>
                    <a:pt x="3280410" y="681990"/>
                  </a:cubicBezTo>
                  <a:cubicBezTo>
                    <a:pt x="3317240" y="666750"/>
                    <a:pt x="3333750" y="656590"/>
                    <a:pt x="3357880" y="638810"/>
                  </a:cubicBezTo>
                  <a:cubicBezTo>
                    <a:pt x="3385820" y="618490"/>
                    <a:pt x="3418840" y="586740"/>
                    <a:pt x="3437890" y="566420"/>
                  </a:cubicBezTo>
                  <a:cubicBezTo>
                    <a:pt x="3450590" y="553720"/>
                    <a:pt x="3459480" y="548640"/>
                    <a:pt x="3468370" y="533400"/>
                  </a:cubicBezTo>
                  <a:cubicBezTo>
                    <a:pt x="3479800" y="511810"/>
                    <a:pt x="3482340" y="461010"/>
                    <a:pt x="3493770" y="443230"/>
                  </a:cubicBezTo>
                  <a:cubicBezTo>
                    <a:pt x="3498850" y="433070"/>
                    <a:pt x="3509010" y="431800"/>
                    <a:pt x="3512820" y="424180"/>
                  </a:cubicBezTo>
                  <a:cubicBezTo>
                    <a:pt x="3516630" y="415290"/>
                    <a:pt x="3520440" y="401320"/>
                    <a:pt x="3517900" y="393700"/>
                  </a:cubicBezTo>
                  <a:cubicBezTo>
                    <a:pt x="3514090" y="386080"/>
                    <a:pt x="3505200" y="384810"/>
                    <a:pt x="3492500" y="379730"/>
                  </a:cubicBezTo>
                  <a:cubicBezTo>
                    <a:pt x="3462020" y="367030"/>
                    <a:pt x="3390900" y="350520"/>
                    <a:pt x="3331210" y="339090"/>
                  </a:cubicBezTo>
                  <a:cubicBezTo>
                    <a:pt x="3258820" y="326390"/>
                    <a:pt x="3180080" y="317500"/>
                    <a:pt x="3086100" y="311150"/>
                  </a:cubicBezTo>
                  <a:cubicBezTo>
                    <a:pt x="2962910" y="303530"/>
                    <a:pt x="2760980" y="313690"/>
                    <a:pt x="2651760" y="307340"/>
                  </a:cubicBezTo>
                  <a:cubicBezTo>
                    <a:pt x="2584450" y="303530"/>
                    <a:pt x="2552700" y="297180"/>
                    <a:pt x="2490470" y="289560"/>
                  </a:cubicBezTo>
                  <a:cubicBezTo>
                    <a:pt x="2404110" y="278130"/>
                    <a:pt x="2286000" y="265430"/>
                    <a:pt x="2180590" y="246380"/>
                  </a:cubicBezTo>
                  <a:cubicBezTo>
                    <a:pt x="2068830" y="224790"/>
                    <a:pt x="1959610" y="190500"/>
                    <a:pt x="1840230" y="166370"/>
                  </a:cubicBezTo>
                  <a:cubicBezTo>
                    <a:pt x="1709420" y="140970"/>
                    <a:pt x="1564640" y="114300"/>
                    <a:pt x="1427480" y="99060"/>
                  </a:cubicBezTo>
                  <a:cubicBezTo>
                    <a:pt x="1294130" y="82550"/>
                    <a:pt x="1176020" y="74930"/>
                    <a:pt x="1031240" y="68580"/>
                  </a:cubicBezTo>
                  <a:cubicBezTo>
                    <a:pt x="857250" y="62230"/>
                    <a:pt x="562610" y="46990"/>
                    <a:pt x="457200" y="64770"/>
                  </a:cubicBezTo>
                  <a:cubicBezTo>
                    <a:pt x="415290" y="71120"/>
                    <a:pt x="405130" y="76200"/>
                    <a:pt x="370840" y="93980"/>
                  </a:cubicBezTo>
                  <a:cubicBezTo>
                    <a:pt x="307340" y="127000"/>
                    <a:pt x="170180" y="209550"/>
                    <a:pt x="121920" y="278130"/>
                  </a:cubicBezTo>
                  <a:cubicBezTo>
                    <a:pt x="85090" y="330200"/>
                    <a:pt x="80010" y="387350"/>
                    <a:pt x="69850" y="445770"/>
                  </a:cubicBezTo>
                  <a:cubicBezTo>
                    <a:pt x="59690" y="506730"/>
                    <a:pt x="58420" y="598170"/>
                    <a:pt x="62230" y="635000"/>
                  </a:cubicBezTo>
                  <a:cubicBezTo>
                    <a:pt x="63500" y="651510"/>
                    <a:pt x="62230" y="659130"/>
                    <a:pt x="69850" y="669290"/>
                  </a:cubicBezTo>
                  <a:cubicBezTo>
                    <a:pt x="80010" y="684530"/>
                    <a:pt x="99060" y="703580"/>
                    <a:pt x="129540" y="713740"/>
                  </a:cubicBezTo>
                  <a:cubicBezTo>
                    <a:pt x="193040" y="735330"/>
                    <a:pt x="401320" y="694690"/>
                    <a:pt x="457200" y="723900"/>
                  </a:cubicBezTo>
                  <a:cubicBezTo>
                    <a:pt x="483870" y="737870"/>
                    <a:pt x="497840" y="765810"/>
                    <a:pt x="501650" y="782320"/>
                  </a:cubicBezTo>
                  <a:cubicBezTo>
                    <a:pt x="502920" y="791210"/>
                    <a:pt x="500380" y="800100"/>
                    <a:pt x="496570" y="805180"/>
                  </a:cubicBezTo>
                  <a:cubicBezTo>
                    <a:pt x="491490" y="810260"/>
                    <a:pt x="481330" y="815340"/>
                    <a:pt x="473710" y="814070"/>
                  </a:cubicBezTo>
                  <a:cubicBezTo>
                    <a:pt x="466090" y="811530"/>
                    <a:pt x="450850" y="792480"/>
                    <a:pt x="452120" y="783590"/>
                  </a:cubicBezTo>
                  <a:cubicBezTo>
                    <a:pt x="453390" y="775970"/>
                    <a:pt x="473710" y="762000"/>
                    <a:pt x="482600" y="763270"/>
                  </a:cubicBezTo>
                  <a:cubicBezTo>
                    <a:pt x="490220" y="764540"/>
                    <a:pt x="502920" y="779780"/>
                    <a:pt x="502920" y="787400"/>
                  </a:cubicBezTo>
                  <a:cubicBezTo>
                    <a:pt x="501650" y="796290"/>
                    <a:pt x="486410" y="814070"/>
                    <a:pt x="476250" y="814070"/>
                  </a:cubicBezTo>
                  <a:cubicBezTo>
                    <a:pt x="464820" y="812800"/>
                    <a:pt x="461010" y="774700"/>
                    <a:pt x="438150" y="764540"/>
                  </a:cubicBezTo>
                  <a:cubicBezTo>
                    <a:pt x="393700" y="742950"/>
                    <a:pt x="256540" y="774700"/>
                    <a:pt x="189230" y="768350"/>
                  </a:cubicBezTo>
                  <a:cubicBezTo>
                    <a:pt x="143510" y="764540"/>
                    <a:pt x="104140" y="765810"/>
                    <a:pt x="73660" y="746760"/>
                  </a:cubicBezTo>
                  <a:cubicBezTo>
                    <a:pt x="45720" y="728980"/>
                    <a:pt x="21590" y="694690"/>
                    <a:pt x="11430" y="661670"/>
                  </a:cubicBezTo>
                  <a:cubicBezTo>
                    <a:pt x="0" y="627380"/>
                    <a:pt x="7620" y="590550"/>
                    <a:pt x="11430" y="544830"/>
                  </a:cubicBezTo>
                  <a:cubicBezTo>
                    <a:pt x="17780" y="480060"/>
                    <a:pt x="33020" y="367030"/>
                    <a:pt x="50800" y="313690"/>
                  </a:cubicBezTo>
                  <a:cubicBezTo>
                    <a:pt x="60960" y="281940"/>
                    <a:pt x="63500" y="269240"/>
                    <a:pt x="86360" y="243840"/>
                  </a:cubicBezTo>
                  <a:cubicBezTo>
                    <a:pt x="132080" y="189230"/>
                    <a:pt x="278130" y="82550"/>
                    <a:pt x="355600" y="45720"/>
                  </a:cubicBezTo>
                  <a:cubicBezTo>
                    <a:pt x="405130" y="22860"/>
                    <a:pt x="427990" y="20320"/>
                    <a:pt x="488950" y="13970"/>
                  </a:cubicBezTo>
                  <a:cubicBezTo>
                    <a:pt x="608330" y="0"/>
                    <a:pt x="866140" y="11430"/>
                    <a:pt x="1033780" y="19050"/>
                  </a:cubicBezTo>
                  <a:cubicBezTo>
                    <a:pt x="1178560" y="24130"/>
                    <a:pt x="1300480" y="31750"/>
                    <a:pt x="1436370" y="48260"/>
                  </a:cubicBezTo>
                  <a:cubicBezTo>
                    <a:pt x="1574800" y="64770"/>
                    <a:pt x="1723390" y="91440"/>
                    <a:pt x="1854200" y="118110"/>
                  </a:cubicBezTo>
                  <a:cubicBezTo>
                    <a:pt x="1972310" y="140970"/>
                    <a:pt x="2076450" y="175260"/>
                    <a:pt x="2185670" y="195580"/>
                  </a:cubicBezTo>
                  <a:cubicBezTo>
                    <a:pt x="2289810" y="214630"/>
                    <a:pt x="2407920" y="227330"/>
                    <a:pt x="2494280" y="238760"/>
                  </a:cubicBezTo>
                  <a:cubicBezTo>
                    <a:pt x="2555240" y="246380"/>
                    <a:pt x="2585720" y="252730"/>
                    <a:pt x="2651760" y="256540"/>
                  </a:cubicBezTo>
                  <a:cubicBezTo>
                    <a:pt x="2760980" y="262890"/>
                    <a:pt x="2964180" y="252730"/>
                    <a:pt x="3089910" y="260350"/>
                  </a:cubicBezTo>
                  <a:cubicBezTo>
                    <a:pt x="3186430" y="266700"/>
                    <a:pt x="3279140" y="279400"/>
                    <a:pt x="3345180" y="290830"/>
                  </a:cubicBezTo>
                  <a:cubicBezTo>
                    <a:pt x="3385820" y="298450"/>
                    <a:pt x="3412490" y="303530"/>
                    <a:pt x="3445510" y="313690"/>
                  </a:cubicBezTo>
                  <a:cubicBezTo>
                    <a:pt x="3477260" y="325120"/>
                    <a:pt x="3521710" y="341630"/>
                    <a:pt x="3540760" y="355600"/>
                  </a:cubicBezTo>
                  <a:cubicBezTo>
                    <a:pt x="3550920" y="363220"/>
                    <a:pt x="3554730" y="367030"/>
                    <a:pt x="3558540" y="377190"/>
                  </a:cubicBezTo>
                  <a:cubicBezTo>
                    <a:pt x="3563620" y="391160"/>
                    <a:pt x="3563620" y="411480"/>
                    <a:pt x="3558540" y="434340"/>
                  </a:cubicBezTo>
                  <a:cubicBezTo>
                    <a:pt x="3548380" y="476250"/>
                    <a:pt x="3512820" y="554990"/>
                    <a:pt x="3474720" y="601980"/>
                  </a:cubicBezTo>
                  <a:cubicBezTo>
                    <a:pt x="3436620" y="647700"/>
                    <a:pt x="3393440" y="679450"/>
                    <a:pt x="3328670" y="712470"/>
                  </a:cubicBezTo>
                  <a:cubicBezTo>
                    <a:pt x="3230880" y="763270"/>
                    <a:pt x="3030220" y="814070"/>
                    <a:pt x="2923540" y="836930"/>
                  </a:cubicBezTo>
                  <a:cubicBezTo>
                    <a:pt x="2854960" y="852170"/>
                    <a:pt x="2810510" y="852170"/>
                    <a:pt x="2750820" y="859790"/>
                  </a:cubicBezTo>
                  <a:cubicBezTo>
                    <a:pt x="2689860" y="866140"/>
                    <a:pt x="2660650" y="875030"/>
                    <a:pt x="2561590" y="880110"/>
                  </a:cubicBezTo>
                  <a:cubicBezTo>
                    <a:pt x="2219960" y="897890"/>
                    <a:pt x="402590" y="944880"/>
                    <a:pt x="256540" y="880110"/>
                  </a:cubicBezTo>
                  <a:cubicBezTo>
                    <a:pt x="237490" y="871220"/>
                    <a:pt x="231140" y="859790"/>
                    <a:pt x="231140" y="850900"/>
                  </a:cubicBezTo>
                  <a:cubicBezTo>
                    <a:pt x="232410" y="843280"/>
                    <a:pt x="256540" y="829310"/>
                    <a:pt x="256540" y="829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368742" y="5961697"/>
            <a:ext cx="7230428" cy="185738"/>
            <a:chOff x="0" y="0"/>
            <a:chExt cx="9640570" cy="247650"/>
          </a:xfrm>
        </p:grpSpPr>
        <p:sp>
          <p:nvSpPr>
            <p:cNvPr id="26" name="Freeform 26"/>
            <p:cNvSpPr/>
            <p:nvPr/>
          </p:nvSpPr>
          <p:spPr>
            <a:xfrm>
              <a:off x="50800" y="19050"/>
              <a:ext cx="9541510" cy="190500"/>
            </a:xfrm>
            <a:custGeom>
              <a:avLst/>
              <a:gdLst/>
              <a:ahLst/>
              <a:cxnLst/>
              <a:rect l="l" t="t" r="r" b="b"/>
              <a:pathLst>
                <a:path w="9541510" h="190500">
                  <a:moveTo>
                    <a:pt x="25400" y="31750"/>
                  </a:moveTo>
                  <a:cubicBezTo>
                    <a:pt x="350520" y="35560"/>
                    <a:pt x="359410" y="45720"/>
                    <a:pt x="392430" y="49530"/>
                  </a:cubicBezTo>
                  <a:cubicBezTo>
                    <a:pt x="457200" y="57150"/>
                    <a:pt x="604520" y="44450"/>
                    <a:pt x="676910" y="50800"/>
                  </a:cubicBezTo>
                  <a:cubicBezTo>
                    <a:pt x="723900" y="54610"/>
                    <a:pt x="735330" y="64770"/>
                    <a:pt x="791210" y="68580"/>
                  </a:cubicBezTo>
                  <a:cubicBezTo>
                    <a:pt x="948690" y="81280"/>
                    <a:pt x="1489710" y="53340"/>
                    <a:pt x="1690370" y="69850"/>
                  </a:cubicBezTo>
                  <a:cubicBezTo>
                    <a:pt x="1791970" y="77470"/>
                    <a:pt x="1800860" y="96520"/>
                    <a:pt x="1920240" y="106680"/>
                  </a:cubicBezTo>
                  <a:cubicBezTo>
                    <a:pt x="2326640" y="139700"/>
                    <a:pt x="4235450" y="91440"/>
                    <a:pt x="4630420" y="107950"/>
                  </a:cubicBezTo>
                  <a:cubicBezTo>
                    <a:pt x="4740910" y="111760"/>
                    <a:pt x="4756150" y="121920"/>
                    <a:pt x="4842510" y="124460"/>
                  </a:cubicBezTo>
                  <a:cubicBezTo>
                    <a:pt x="4975860" y="130810"/>
                    <a:pt x="5208270" y="125730"/>
                    <a:pt x="5356860" y="127000"/>
                  </a:cubicBezTo>
                  <a:cubicBezTo>
                    <a:pt x="5471160" y="127000"/>
                    <a:pt x="5528310" y="129540"/>
                    <a:pt x="5659120" y="127000"/>
                  </a:cubicBezTo>
                  <a:cubicBezTo>
                    <a:pt x="5897880" y="120650"/>
                    <a:pt x="6357620" y="82550"/>
                    <a:pt x="6670040" y="73660"/>
                  </a:cubicBezTo>
                  <a:cubicBezTo>
                    <a:pt x="6940550" y="64770"/>
                    <a:pt x="7214870" y="80010"/>
                    <a:pt x="7426960" y="69850"/>
                  </a:cubicBezTo>
                  <a:cubicBezTo>
                    <a:pt x="7580630" y="62230"/>
                    <a:pt x="7647940" y="41910"/>
                    <a:pt x="7825740" y="33020"/>
                  </a:cubicBezTo>
                  <a:cubicBezTo>
                    <a:pt x="8187690" y="16510"/>
                    <a:pt x="9347200" y="0"/>
                    <a:pt x="9472930" y="31750"/>
                  </a:cubicBezTo>
                  <a:cubicBezTo>
                    <a:pt x="9489440" y="36830"/>
                    <a:pt x="9490710" y="39370"/>
                    <a:pt x="9499600" y="46990"/>
                  </a:cubicBezTo>
                  <a:cubicBezTo>
                    <a:pt x="9513570" y="59690"/>
                    <a:pt x="9537700" y="91440"/>
                    <a:pt x="9538970" y="107950"/>
                  </a:cubicBezTo>
                  <a:cubicBezTo>
                    <a:pt x="9540240" y="118110"/>
                    <a:pt x="9535160" y="132080"/>
                    <a:pt x="9527540" y="135890"/>
                  </a:cubicBezTo>
                  <a:cubicBezTo>
                    <a:pt x="9519920" y="139700"/>
                    <a:pt x="9503410" y="137160"/>
                    <a:pt x="9497060" y="132080"/>
                  </a:cubicBezTo>
                  <a:cubicBezTo>
                    <a:pt x="9491980" y="127000"/>
                    <a:pt x="9488170" y="116840"/>
                    <a:pt x="9489440" y="109220"/>
                  </a:cubicBezTo>
                  <a:cubicBezTo>
                    <a:pt x="9490710" y="102870"/>
                    <a:pt x="9498330" y="92710"/>
                    <a:pt x="9504680" y="90170"/>
                  </a:cubicBezTo>
                  <a:cubicBezTo>
                    <a:pt x="9513570" y="88900"/>
                    <a:pt x="9533890" y="97790"/>
                    <a:pt x="9538970" y="105410"/>
                  </a:cubicBezTo>
                  <a:cubicBezTo>
                    <a:pt x="9541510" y="110490"/>
                    <a:pt x="9540240" y="123190"/>
                    <a:pt x="9535160" y="128270"/>
                  </a:cubicBezTo>
                  <a:cubicBezTo>
                    <a:pt x="9531350" y="134620"/>
                    <a:pt x="9522460" y="140970"/>
                    <a:pt x="9514840" y="139700"/>
                  </a:cubicBezTo>
                  <a:cubicBezTo>
                    <a:pt x="9500870" y="135890"/>
                    <a:pt x="9500870" y="96520"/>
                    <a:pt x="9466580" y="81280"/>
                  </a:cubicBezTo>
                  <a:cubicBezTo>
                    <a:pt x="9314180" y="10160"/>
                    <a:pt x="8233410" y="77470"/>
                    <a:pt x="7923530" y="82550"/>
                  </a:cubicBezTo>
                  <a:cubicBezTo>
                    <a:pt x="7787640" y="85090"/>
                    <a:pt x="7721600" y="86360"/>
                    <a:pt x="7632700" y="93980"/>
                  </a:cubicBezTo>
                  <a:cubicBezTo>
                    <a:pt x="7559040" y="99060"/>
                    <a:pt x="7517130" y="114300"/>
                    <a:pt x="7426960" y="120650"/>
                  </a:cubicBezTo>
                  <a:cubicBezTo>
                    <a:pt x="7254240" y="132080"/>
                    <a:pt x="6943090" y="115570"/>
                    <a:pt x="6672580" y="124460"/>
                  </a:cubicBezTo>
                  <a:cubicBezTo>
                    <a:pt x="6360160" y="133350"/>
                    <a:pt x="5897880" y="171450"/>
                    <a:pt x="5659120" y="177800"/>
                  </a:cubicBezTo>
                  <a:cubicBezTo>
                    <a:pt x="5528310" y="180340"/>
                    <a:pt x="5471160" y="177800"/>
                    <a:pt x="5356860" y="177800"/>
                  </a:cubicBezTo>
                  <a:cubicBezTo>
                    <a:pt x="5208270" y="176530"/>
                    <a:pt x="4974590" y="181610"/>
                    <a:pt x="4839970" y="175260"/>
                  </a:cubicBezTo>
                  <a:cubicBezTo>
                    <a:pt x="4754880" y="172720"/>
                    <a:pt x="4739640" y="162560"/>
                    <a:pt x="4630420" y="158750"/>
                  </a:cubicBezTo>
                  <a:cubicBezTo>
                    <a:pt x="4236720" y="142240"/>
                    <a:pt x="2325370" y="190500"/>
                    <a:pt x="1918970" y="157480"/>
                  </a:cubicBezTo>
                  <a:cubicBezTo>
                    <a:pt x="1799590" y="147320"/>
                    <a:pt x="1791970" y="128270"/>
                    <a:pt x="1689100" y="120650"/>
                  </a:cubicBezTo>
                  <a:cubicBezTo>
                    <a:pt x="1488440" y="104140"/>
                    <a:pt x="948690" y="133350"/>
                    <a:pt x="789940" y="119380"/>
                  </a:cubicBezTo>
                  <a:cubicBezTo>
                    <a:pt x="732790" y="115570"/>
                    <a:pt x="722630" y="105410"/>
                    <a:pt x="674370" y="100330"/>
                  </a:cubicBezTo>
                  <a:cubicBezTo>
                    <a:pt x="595630" y="93980"/>
                    <a:pt x="422910" y="106680"/>
                    <a:pt x="364490" y="97790"/>
                  </a:cubicBezTo>
                  <a:cubicBezTo>
                    <a:pt x="340360" y="93980"/>
                    <a:pt x="339090" y="85090"/>
                    <a:pt x="314960" y="82550"/>
                  </a:cubicBezTo>
                  <a:cubicBezTo>
                    <a:pt x="259080" y="73660"/>
                    <a:pt x="68580" y="99060"/>
                    <a:pt x="25400" y="82550"/>
                  </a:cubicBezTo>
                  <a:cubicBezTo>
                    <a:pt x="11430" y="76200"/>
                    <a:pt x="1270" y="68580"/>
                    <a:pt x="0" y="59690"/>
                  </a:cubicBezTo>
                  <a:cubicBezTo>
                    <a:pt x="0" y="50800"/>
                    <a:pt x="25400" y="31750"/>
                    <a:pt x="25400" y="317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98207" y="6332220"/>
            <a:ext cx="3251835" cy="157162"/>
            <a:chOff x="0" y="0"/>
            <a:chExt cx="4335780" cy="209550"/>
          </a:xfrm>
        </p:grpSpPr>
        <p:sp>
          <p:nvSpPr>
            <p:cNvPr id="28" name="Freeform 28"/>
            <p:cNvSpPr/>
            <p:nvPr/>
          </p:nvSpPr>
          <p:spPr>
            <a:xfrm>
              <a:off x="50800" y="49530"/>
              <a:ext cx="4236720" cy="118110"/>
            </a:xfrm>
            <a:custGeom>
              <a:avLst/>
              <a:gdLst/>
              <a:ahLst/>
              <a:cxnLst/>
              <a:rect l="l" t="t" r="r" b="b"/>
              <a:pathLst>
                <a:path w="4236720" h="118110">
                  <a:moveTo>
                    <a:pt x="22860" y="39370"/>
                  </a:moveTo>
                  <a:cubicBezTo>
                    <a:pt x="643890" y="8890"/>
                    <a:pt x="1724660" y="6350"/>
                    <a:pt x="2147570" y="20320"/>
                  </a:cubicBezTo>
                  <a:cubicBezTo>
                    <a:pt x="2367280" y="27940"/>
                    <a:pt x="2456180" y="48260"/>
                    <a:pt x="2650490" y="54610"/>
                  </a:cubicBezTo>
                  <a:cubicBezTo>
                    <a:pt x="2914650" y="64770"/>
                    <a:pt x="3409950" y="67310"/>
                    <a:pt x="3590290" y="58420"/>
                  </a:cubicBezTo>
                  <a:cubicBezTo>
                    <a:pt x="3663950" y="54610"/>
                    <a:pt x="3681730" y="45720"/>
                    <a:pt x="3745230" y="43180"/>
                  </a:cubicBezTo>
                  <a:cubicBezTo>
                    <a:pt x="3850640" y="36830"/>
                    <a:pt x="4097020" y="67310"/>
                    <a:pt x="4163060" y="40640"/>
                  </a:cubicBezTo>
                  <a:cubicBezTo>
                    <a:pt x="4188460" y="31750"/>
                    <a:pt x="4194810" y="3810"/>
                    <a:pt x="4207510" y="1270"/>
                  </a:cubicBezTo>
                  <a:cubicBezTo>
                    <a:pt x="4215130" y="0"/>
                    <a:pt x="4224020" y="5080"/>
                    <a:pt x="4229100" y="10160"/>
                  </a:cubicBezTo>
                  <a:cubicBezTo>
                    <a:pt x="4232910" y="16510"/>
                    <a:pt x="4236720" y="27940"/>
                    <a:pt x="4234180" y="34290"/>
                  </a:cubicBezTo>
                  <a:cubicBezTo>
                    <a:pt x="4229100" y="41910"/>
                    <a:pt x="4208780" y="52070"/>
                    <a:pt x="4201160" y="50800"/>
                  </a:cubicBezTo>
                  <a:cubicBezTo>
                    <a:pt x="4193540" y="49530"/>
                    <a:pt x="4185920" y="39370"/>
                    <a:pt x="4184650" y="33020"/>
                  </a:cubicBezTo>
                  <a:cubicBezTo>
                    <a:pt x="4183380" y="26670"/>
                    <a:pt x="4184650" y="15240"/>
                    <a:pt x="4189730" y="10160"/>
                  </a:cubicBezTo>
                  <a:cubicBezTo>
                    <a:pt x="4196080" y="3810"/>
                    <a:pt x="4212590" y="0"/>
                    <a:pt x="4220210" y="3810"/>
                  </a:cubicBezTo>
                  <a:cubicBezTo>
                    <a:pt x="4227830" y="7620"/>
                    <a:pt x="4235450" y="21590"/>
                    <a:pt x="4234180" y="31750"/>
                  </a:cubicBezTo>
                  <a:cubicBezTo>
                    <a:pt x="4231640" y="48260"/>
                    <a:pt x="4206240" y="74930"/>
                    <a:pt x="4171950" y="88900"/>
                  </a:cubicBezTo>
                  <a:cubicBezTo>
                    <a:pt x="4095750" y="118110"/>
                    <a:pt x="3855720" y="87630"/>
                    <a:pt x="3749040" y="93980"/>
                  </a:cubicBezTo>
                  <a:cubicBezTo>
                    <a:pt x="3683000" y="97790"/>
                    <a:pt x="3665220" y="105410"/>
                    <a:pt x="3590290" y="109220"/>
                  </a:cubicBezTo>
                  <a:cubicBezTo>
                    <a:pt x="3408680" y="118110"/>
                    <a:pt x="2912110" y="115570"/>
                    <a:pt x="2647950" y="105410"/>
                  </a:cubicBezTo>
                  <a:cubicBezTo>
                    <a:pt x="2454910" y="99060"/>
                    <a:pt x="2367280" y="78740"/>
                    <a:pt x="2147570" y="71120"/>
                  </a:cubicBezTo>
                  <a:cubicBezTo>
                    <a:pt x="1725930" y="57150"/>
                    <a:pt x="645160" y="60960"/>
                    <a:pt x="300990" y="72390"/>
                  </a:cubicBezTo>
                  <a:cubicBezTo>
                    <a:pt x="167640" y="76200"/>
                    <a:pt x="62230" y="106680"/>
                    <a:pt x="22860" y="90170"/>
                  </a:cubicBezTo>
                  <a:cubicBezTo>
                    <a:pt x="8890" y="83820"/>
                    <a:pt x="0" y="73660"/>
                    <a:pt x="0" y="64770"/>
                  </a:cubicBezTo>
                  <a:cubicBezTo>
                    <a:pt x="0" y="55880"/>
                    <a:pt x="22860" y="39370"/>
                    <a:pt x="2286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1650980" y="4790122"/>
            <a:ext cx="2948940" cy="648652"/>
            <a:chOff x="0" y="0"/>
            <a:chExt cx="3931920" cy="864870"/>
          </a:xfrm>
        </p:grpSpPr>
        <p:sp>
          <p:nvSpPr>
            <p:cNvPr id="30" name="Freeform 30"/>
            <p:cNvSpPr/>
            <p:nvPr/>
          </p:nvSpPr>
          <p:spPr>
            <a:xfrm>
              <a:off x="43180" y="6350"/>
              <a:ext cx="3844290" cy="814070"/>
            </a:xfrm>
            <a:custGeom>
              <a:avLst/>
              <a:gdLst/>
              <a:ahLst/>
              <a:cxnLst/>
              <a:rect l="l" t="t" r="r" b="b"/>
              <a:pathLst>
                <a:path w="3844290" h="814070">
                  <a:moveTo>
                    <a:pt x="104140" y="720090"/>
                  </a:moveTo>
                  <a:cubicBezTo>
                    <a:pt x="549910" y="697230"/>
                    <a:pt x="861060" y="694690"/>
                    <a:pt x="1059180" y="702310"/>
                  </a:cubicBezTo>
                  <a:cubicBezTo>
                    <a:pt x="1211580" y="708660"/>
                    <a:pt x="1297940" y="727710"/>
                    <a:pt x="1463040" y="735330"/>
                  </a:cubicBezTo>
                  <a:cubicBezTo>
                    <a:pt x="1724660" y="746760"/>
                    <a:pt x="2308860" y="726440"/>
                    <a:pt x="2476500" y="739140"/>
                  </a:cubicBezTo>
                  <a:cubicBezTo>
                    <a:pt x="2532380" y="742950"/>
                    <a:pt x="2541270" y="750570"/>
                    <a:pt x="2586990" y="753110"/>
                  </a:cubicBezTo>
                  <a:cubicBezTo>
                    <a:pt x="2665730" y="759460"/>
                    <a:pt x="2781300" y="763270"/>
                    <a:pt x="2901950" y="756920"/>
                  </a:cubicBezTo>
                  <a:cubicBezTo>
                    <a:pt x="3067050" y="748030"/>
                    <a:pt x="3370580" y="711200"/>
                    <a:pt x="3484880" y="685800"/>
                  </a:cubicBezTo>
                  <a:cubicBezTo>
                    <a:pt x="3534410" y="674370"/>
                    <a:pt x="3552190" y="676910"/>
                    <a:pt x="3587750" y="651510"/>
                  </a:cubicBezTo>
                  <a:cubicBezTo>
                    <a:pt x="3647440" y="610870"/>
                    <a:pt x="3756660" y="471170"/>
                    <a:pt x="3779520" y="416560"/>
                  </a:cubicBezTo>
                  <a:cubicBezTo>
                    <a:pt x="3789680" y="391160"/>
                    <a:pt x="3793490" y="374650"/>
                    <a:pt x="3785870" y="356870"/>
                  </a:cubicBezTo>
                  <a:cubicBezTo>
                    <a:pt x="3779520" y="337820"/>
                    <a:pt x="3756660" y="321310"/>
                    <a:pt x="3731260" y="306070"/>
                  </a:cubicBezTo>
                  <a:cubicBezTo>
                    <a:pt x="3696970" y="285750"/>
                    <a:pt x="3638550" y="266700"/>
                    <a:pt x="3590290" y="254000"/>
                  </a:cubicBezTo>
                  <a:cubicBezTo>
                    <a:pt x="3542030" y="241300"/>
                    <a:pt x="3502660" y="240030"/>
                    <a:pt x="3442970" y="233680"/>
                  </a:cubicBezTo>
                  <a:cubicBezTo>
                    <a:pt x="3348990" y="223520"/>
                    <a:pt x="3209290" y="213360"/>
                    <a:pt x="3082290" y="208280"/>
                  </a:cubicBezTo>
                  <a:cubicBezTo>
                    <a:pt x="2941320" y="203200"/>
                    <a:pt x="2794000" y="214630"/>
                    <a:pt x="2633980" y="205740"/>
                  </a:cubicBezTo>
                  <a:cubicBezTo>
                    <a:pt x="2452370" y="194310"/>
                    <a:pt x="2251710" y="158750"/>
                    <a:pt x="2048510" y="142240"/>
                  </a:cubicBezTo>
                  <a:cubicBezTo>
                    <a:pt x="1828800" y="124460"/>
                    <a:pt x="1615440" y="111760"/>
                    <a:pt x="1361440" y="104140"/>
                  </a:cubicBezTo>
                  <a:cubicBezTo>
                    <a:pt x="1046480" y="93980"/>
                    <a:pt x="477520" y="52070"/>
                    <a:pt x="304800" y="95250"/>
                  </a:cubicBezTo>
                  <a:cubicBezTo>
                    <a:pt x="242570" y="110490"/>
                    <a:pt x="222250" y="128270"/>
                    <a:pt x="186690" y="160020"/>
                  </a:cubicBezTo>
                  <a:cubicBezTo>
                    <a:pt x="143510" y="198120"/>
                    <a:pt x="90170" y="256540"/>
                    <a:pt x="68580" y="314960"/>
                  </a:cubicBezTo>
                  <a:cubicBezTo>
                    <a:pt x="46990" y="375920"/>
                    <a:pt x="50800" y="466090"/>
                    <a:pt x="58420" y="519430"/>
                  </a:cubicBezTo>
                  <a:cubicBezTo>
                    <a:pt x="63500" y="554990"/>
                    <a:pt x="74930" y="584200"/>
                    <a:pt x="88900" y="605790"/>
                  </a:cubicBezTo>
                  <a:cubicBezTo>
                    <a:pt x="99060" y="621030"/>
                    <a:pt x="109220" y="628650"/>
                    <a:pt x="125730" y="638810"/>
                  </a:cubicBezTo>
                  <a:cubicBezTo>
                    <a:pt x="147320" y="652780"/>
                    <a:pt x="179070" y="665480"/>
                    <a:pt x="210820" y="675640"/>
                  </a:cubicBezTo>
                  <a:cubicBezTo>
                    <a:pt x="246380" y="687070"/>
                    <a:pt x="299720" y="684530"/>
                    <a:pt x="330200" y="702310"/>
                  </a:cubicBezTo>
                  <a:cubicBezTo>
                    <a:pt x="355600" y="716280"/>
                    <a:pt x="383540" y="745490"/>
                    <a:pt x="386080" y="760730"/>
                  </a:cubicBezTo>
                  <a:cubicBezTo>
                    <a:pt x="388620" y="769620"/>
                    <a:pt x="383540" y="778510"/>
                    <a:pt x="378460" y="783590"/>
                  </a:cubicBezTo>
                  <a:cubicBezTo>
                    <a:pt x="373380" y="787400"/>
                    <a:pt x="361950" y="789940"/>
                    <a:pt x="355600" y="788670"/>
                  </a:cubicBezTo>
                  <a:cubicBezTo>
                    <a:pt x="347980" y="787400"/>
                    <a:pt x="340360" y="779780"/>
                    <a:pt x="337820" y="772160"/>
                  </a:cubicBezTo>
                  <a:cubicBezTo>
                    <a:pt x="335280" y="765810"/>
                    <a:pt x="336550" y="754380"/>
                    <a:pt x="341630" y="749300"/>
                  </a:cubicBezTo>
                  <a:cubicBezTo>
                    <a:pt x="346710" y="742950"/>
                    <a:pt x="370840" y="739140"/>
                    <a:pt x="377190" y="744220"/>
                  </a:cubicBezTo>
                  <a:cubicBezTo>
                    <a:pt x="383540" y="749300"/>
                    <a:pt x="388620" y="767080"/>
                    <a:pt x="384810" y="774700"/>
                  </a:cubicBezTo>
                  <a:cubicBezTo>
                    <a:pt x="381000" y="782320"/>
                    <a:pt x="368300" y="789940"/>
                    <a:pt x="358140" y="788670"/>
                  </a:cubicBezTo>
                  <a:cubicBezTo>
                    <a:pt x="341630" y="788670"/>
                    <a:pt x="322580" y="762000"/>
                    <a:pt x="294640" y="748030"/>
                  </a:cubicBezTo>
                  <a:cubicBezTo>
                    <a:pt x="247650" y="725170"/>
                    <a:pt x="135890" y="704850"/>
                    <a:pt x="92710" y="675640"/>
                  </a:cubicBezTo>
                  <a:cubicBezTo>
                    <a:pt x="66040" y="659130"/>
                    <a:pt x="54610" y="642620"/>
                    <a:pt x="40640" y="619760"/>
                  </a:cubicBezTo>
                  <a:cubicBezTo>
                    <a:pt x="25400" y="593090"/>
                    <a:pt x="12700" y="558800"/>
                    <a:pt x="7620" y="519430"/>
                  </a:cubicBezTo>
                  <a:cubicBezTo>
                    <a:pt x="0" y="467360"/>
                    <a:pt x="3810" y="379730"/>
                    <a:pt x="13970" y="331470"/>
                  </a:cubicBezTo>
                  <a:cubicBezTo>
                    <a:pt x="21590" y="298450"/>
                    <a:pt x="30480" y="281940"/>
                    <a:pt x="46990" y="254000"/>
                  </a:cubicBezTo>
                  <a:cubicBezTo>
                    <a:pt x="71120" y="214630"/>
                    <a:pt x="113030" y="154940"/>
                    <a:pt x="156210" y="119380"/>
                  </a:cubicBezTo>
                  <a:cubicBezTo>
                    <a:pt x="198120" y="85090"/>
                    <a:pt x="228600" y="62230"/>
                    <a:pt x="302260" y="44450"/>
                  </a:cubicBezTo>
                  <a:cubicBezTo>
                    <a:pt x="492760" y="0"/>
                    <a:pt x="1050290" y="43180"/>
                    <a:pt x="1366520" y="53340"/>
                  </a:cubicBezTo>
                  <a:cubicBezTo>
                    <a:pt x="1620520" y="60960"/>
                    <a:pt x="1835150" y="73660"/>
                    <a:pt x="2054860" y="91440"/>
                  </a:cubicBezTo>
                  <a:cubicBezTo>
                    <a:pt x="2256790" y="107950"/>
                    <a:pt x="2453640" y="143510"/>
                    <a:pt x="2635250" y="154940"/>
                  </a:cubicBezTo>
                  <a:cubicBezTo>
                    <a:pt x="2794000" y="163830"/>
                    <a:pt x="2942590" y="152400"/>
                    <a:pt x="3084830" y="157480"/>
                  </a:cubicBezTo>
                  <a:cubicBezTo>
                    <a:pt x="3213100" y="162560"/>
                    <a:pt x="3356610" y="172720"/>
                    <a:pt x="3451860" y="182880"/>
                  </a:cubicBezTo>
                  <a:cubicBezTo>
                    <a:pt x="3514090" y="190500"/>
                    <a:pt x="3553460" y="190500"/>
                    <a:pt x="3605530" y="205740"/>
                  </a:cubicBezTo>
                  <a:cubicBezTo>
                    <a:pt x="3665220" y="222250"/>
                    <a:pt x="3751580" y="252730"/>
                    <a:pt x="3790950" y="281940"/>
                  </a:cubicBezTo>
                  <a:cubicBezTo>
                    <a:pt x="3815080" y="299720"/>
                    <a:pt x="3830320" y="316230"/>
                    <a:pt x="3836670" y="337820"/>
                  </a:cubicBezTo>
                  <a:cubicBezTo>
                    <a:pt x="3844290" y="361950"/>
                    <a:pt x="3841750" y="391160"/>
                    <a:pt x="3830320" y="422910"/>
                  </a:cubicBezTo>
                  <a:cubicBezTo>
                    <a:pt x="3812540" y="471170"/>
                    <a:pt x="3751580" y="541020"/>
                    <a:pt x="3714750" y="588010"/>
                  </a:cubicBezTo>
                  <a:cubicBezTo>
                    <a:pt x="3685540" y="626110"/>
                    <a:pt x="3655060" y="665480"/>
                    <a:pt x="3628390" y="684530"/>
                  </a:cubicBezTo>
                  <a:cubicBezTo>
                    <a:pt x="3611880" y="697230"/>
                    <a:pt x="3599180" y="698500"/>
                    <a:pt x="3580130" y="706120"/>
                  </a:cubicBezTo>
                  <a:cubicBezTo>
                    <a:pt x="3554730" y="715010"/>
                    <a:pt x="3533140" y="726440"/>
                    <a:pt x="3488690" y="736600"/>
                  </a:cubicBezTo>
                  <a:cubicBezTo>
                    <a:pt x="3378200" y="760730"/>
                    <a:pt x="3068320" y="798830"/>
                    <a:pt x="2901950" y="807720"/>
                  </a:cubicBezTo>
                  <a:cubicBezTo>
                    <a:pt x="2780030" y="814070"/>
                    <a:pt x="2660650" y="810260"/>
                    <a:pt x="2583180" y="803910"/>
                  </a:cubicBezTo>
                  <a:cubicBezTo>
                    <a:pt x="2537460" y="801370"/>
                    <a:pt x="2529840" y="793750"/>
                    <a:pt x="2476500" y="789940"/>
                  </a:cubicBezTo>
                  <a:cubicBezTo>
                    <a:pt x="2310130" y="777240"/>
                    <a:pt x="1720850" y="797560"/>
                    <a:pt x="1460500" y="786130"/>
                  </a:cubicBezTo>
                  <a:cubicBezTo>
                    <a:pt x="1295400" y="778510"/>
                    <a:pt x="1210310" y="759460"/>
                    <a:pt x="1059180" y="753110"/>
                  </a:cubicBezTo>
                  <a:cubicBezTo>
                    <a:pt x="862330" y="745490"/>
                    <a:pt x="549910" y="748030"/>
                    <a:pt x="374650" y="754380"/>
                  </a:cubicBezTo>
                  <a:cubicBezTo>
                    <a:pt x="265430" y="758190"/>
                    <a:pt x="149860" y="783590"/>
                    <a:pt x="107950" y="770890"/>
                  </a:cubicBezTo>
                  <a:cubicBezTo>
                    <a:pt x="92710" y="767080"/>
                    <a:pt x="82550" y="759460"/>
                    <a:pt x="81280" y="750570"/>
                  </a:cubicBezTo>
                  <a:cubicBezTo>
                    <a:pt x="80010" y="741680"/>
                    <a:pt x="104140" y="720090"/>
                    <a:pt x="104140" y="7200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2365355" y="5458778"/>
            <a:ext cx="3148965" cy="651510"/>
            <a:chOff x="0" y="0"/>
            <a:chExt cx="4198620" cy="868680"/>
          </a:xfrm>
        </p:grpSpPr>
        <p:sp>
          <p:nvSpPr>
            <p:cNvPr id="32" name="Freeform 32"/>
            <p:cNvSpPr/>
            <p:nvPr/>
          </p:nvSpPr>
          <p:spPr>
            <a:xfrm>
              <a:off x="41910" y="17780"/>
              <a:ext cx="4116070" cy="801370"/>
            </a:xfrm>
            <a:custGeom>
              <a:avLst/>
              <a:gdLst/>
              <a:ahLst/>
              <a:cxnLst/>
              <a:rect l="l" t="t" r="r" b="b"/>
              <a:pathLst>
                <a:path w="4116070" h="801370">
                  <a:moveTo>
                    <a:pt x="353060" y="685800"/>
                  </a:moveTo>
                  <a:cubicBezTo>
                    <a:pt x="1127760" y="720090"/>
                    <a:pt x="2406650" y="730250"/>
                    <a:pt x="2947670" y="707390"/>
                  </a:cubicBezTo>
                  <a:cubicBezTo>
                    <a:pt x="3253740" y="694690"/>
                    <a:pt x="3481070" y="684530"/>
                    <a:pt x="3666490" y="645160"/>
                  </a:cubicBezTo>
                  <a:cubicBezTo>
                    <a:pt x="3787140" y="619760"/>
                    <a:pt x="3890010" y="579120"/>
                    <a:pt x="3959860" y="546100"/>
                  </a:cubicBezTo>
                  <a:cubicBezTo>
                    <a:pt x="4000500" y="525780"/>
                    <a:pt x="4034790" y="518160"/>
                    <a:pt x="4052570" y="486410"/>
                  </a:cubicBezTo>
                  <a:cubicBezTo>
                    <a:pt x="4075430" y="443230"/>
                    <a:pt x="4066540" y="332740"/>
                    <a:pt x="4055110" y="295910"/>
                  </a:cubicBezTo>
                  <a:cubicBezTo>
                    <a:pt x="4050030" y="276860"/>
                    <a:pt x="4041140" y="269240"/>
                    <a:pt x="4030980" y="259080"/>
                  </a:cubicBezTo>
                  <a:cubicBezTo>
                    <a:pt x="4019550" y="250190"/>
                    <a:pt x="4009390" y="245110"/>
                    <a:pt x="3991610" y="237490"/>
                  </a:cubicBezTo>
                  <a:cubicBezTo>
                    <a:pt x="3962400" y="224790"/>
                    <a:pt x="3925570" y="208280"/>
                    <a:pt x="3860800" y="199390"/>
                  </a:cubicBezTo>
                  <a:cubicBezTo>
                    <a:pt x="3690620" y="173990"/>
                    <a:pt x="3205480" y="210820"/>
                    <a:pt x="2921000" y="189230"/>
                  </a:cubicBezTo>
                  <a:cubicBezTo>
                    <a:pt x="2680970" y="171450"/>
                    <a:pt x="2415540" y="111760"/>
                    <a:pt x="2264410" y="96520"/>
                  </a:cubicBezTo>
                  <a:cubicBezTo>
                    <a:pt x="2184400" y="88900"/>
                    <a:pt x="2171700" y="88900"/>
                    <a:pt x="2081530" y="86360"/>
                  </a:cubicBezTo>
                  <a:cubicBezTo>
                    <a:pt x="1814830" y="78740"/>
                    <a:pt x="786130" y="52070"/>
                    <a:pt x="514350" y="83820"/>
                  </a:cubicBezTo>
                  <a:cubicBezTo>
                    <a:pt x="416560" y="95250"/>
                    <a:pt x="368300" y="109220"/>
                    <a:pt x="317500" y="130810"/>
                  </a:cubicBezTo>
                  <a:cubicBezTo>
                    <a:pt x="279400" y="147320"/>
                    <a:pt x="259080" y="166370"/>
                    <a:pt x="227330" y="187960"/>
                  </a:cubicBezTo>
                  <a:cubicBezTo>
                    <a:pt x="191770" y="212090"/>
                    <a:pt x="142240" y="241300"/>
                    <a:pt x="114300" y="271780"/>
                  </a:cubicBezTo>
                  <a:cubicBezTo>
                    <a:pt x="92710" y="295910"/>
                    <a:pt x="76200" y="325120"/>
                    <a:pt x="67310" y="350520"/>
                  </a:cubicBezTo>
                  <a:cubicBezTo>
                    <a:pt x="60960" y="370840"/>
                    <a:pt x="63500" y="383540"/>
                    <a:pt x="62230" y="411480"/>
                  </a:cubicBezTo>
                  <a:cubicBezTo>
                    <a:pt x="59690" y="464820"/>
                    <a:pt x="35560" y="601980"/>
                    <a:pt x="59690" y="647700"/>
                  </a:cubicBezTo>
                  <a:cubicBezTo>
                    <a:pt x="73660" y="674370"/>
                    <a:pt x="92710" y="683260"/>
                    <a:pt x="124460" y="694690"/>
                  </a:cubicBezTo>
                  <a:cubicBezTo>
                    <a:pt x="189230" y="717550"/>
                    <a:pt x="383540" y="681990"/>
                    <a:pt x="444500" y="709930"/>
                  </a:cubicBezTo>
                  <a:cubicBezTo>
                    <a:pt x="476250" y="725170"/>
                    <a:pt x="500380" y="755650"/>
                    <a:pt x="501650" y="772160"/>
                  </a:cubicBezTo>
                  <a:cubicBezTo>
                    <a:pt x="502920" y="782320"/>
                    <a:pt x="494030" y="795020"/>
                    <a:pt x="486410" y="798830"/>
                  </a:cubicBezTo>
                  <a:cubicBezTo>
                    <a:pt x="478790" y="801370"/>
                    <a:pt x="462280" y="796290"/>
                    <a:pt x="457200" y="789940"/>
                  </a:cubicBezTo>
                  <a:cubicBezTo>
                    <a:pt x="452120" y="784860"/>
                    <a:pt x="450850" y="773430"/>
                    <a:pt x="453390" y="767080"/>
                  </a:cubicBezTo>
                  <a:cubicBezTo>
                    <a:pt x="454660" y="760730"/>
                    <a:pt x="463550" y="751840"/>
                    <a:pt x="469900" y="750570"/>
                  </a:cubicBezTo>
                  <a:cubicBezTo>
                    <a:pt x="478790" y="749300"/>
                    <a:pt x="499110" y="760730"/>
                    <a:pt x="501650" y="769620"/>
                  </a:cubicBezTo>
                  <a:cubicBezTo>
                    <a:pt x="504190" y="775970"/>
                    <a:pt x="500380" y="787400"/>
                    <a:pt x="495300" y="792480"/>
                  </a:cubicBezTo>
                  <a:cubicBezTo>
                    <a:pt x="490220" y="797560"/>
                    <a:pt x="481330" y="801370"/>
                    <a:pt x="472440" y="800100"/>
                  </a:cubicBezTo>
                  <a:cubicBezTo>
                    <a:pt x="457200" y="797560"/>
                    <a:pt x="443230" y="768350"/>
                    <a:pt x="414020" y="758190"/>
                  </a:cubicBezTo>
                  <a:cubicBezTo>
                    <a:pt x="351790" y="736600"/>
                    <a:pt x="167640" y="762000"/>
                    <a:pt x="100330" y="739140"/>
                  </a:cubicBezTo>
                  <a:cubicBezTo>
                    <a:pt x="63500" y="726440"/>
                    <a:pt x="39370" y="703580"/>
                    <a:pt x="24130" y="685800"/>
                  </a:cubicBezTo>
                  <a:cubicBezTo>
                    <a:pt x="15240" y="674370"/>
                    <a:pt x="12700" y="668020"/>
                    <a:pt x="8890" y="650240"/>
                  </a:cubicBezTo>
                  <a:cubicBezTo>
                    <a:pt x="0" y="607060"/>
                    <a:pt x="1270" y="476250"/>
                    <a:pt x="11430" y="407670"/>
                  </a:cubicBezTo>
                  <a:cubicBezTo>
                    <a:pt x="19050" y="354330"/>
                    <a:pt x="33020" y="306070"/>
                    <a:pt x="53340" y="271780"/>
                  </a:cubicBezTo>
                  <a:cubicBezTo>
                    <a:pt x="69850" y="243840"/>
                    <a:pt x="87630" y="229870"/>
                    <a:pt x="115570" y="207010"/>
                  </a:cubicBezTo>
                  <a:cubicBezTo>
                    <a:pt x="160020" y="170180"/>
                    <a:pt x="233680" y="111760"/>
                    <a:pt x="300990" y="83820"/>
                  </a:cubicBezTo>
                  <a:cubicBezTo>
                    <a:pt x="367030" y="54610"/>
                    <a:pt x="408940" y="45720"/>
                    <a:pt x="514350" y="33020"/>
                  </a:cubicBezTo>
                  <a:cubicBezTo>
                    <a:pt x="795020" y="0"/>
                    <a:pt x="1812290" y="26670"/>
                    <a:pt x="2082800" y="35560"/>
                  </a:cubicBezTo>
                  <a:cubicBezTo>
                    <a:pt x="2178050" y="38100"/>
                    <a:pt x="2192020" y="38100"/>
                    <a:pt x="2274570" y="46990"/>
                  </a:cubicBezTo>
                  <a:cubicBezTo>
                    <a:pt x="2426970" y="62230"/>
                    <a:pt x="2687320" y="120650"/>
                    <a:pt x="2921000" y="138430"/>
                  </a:cubicBezTo>
                  <a:cubicBezTo>
                    <a:pt x="3192780" y="158750"/>
                    <a:pt x="3634740" y="125730"/>
                    <a:pt x="3811270" y="143510"/>
                  </a:cubicBezTo>
                  <a:cubicBezTo>
                    <a:pt x="3886200" y="149860"/>
                    <a:pt x="3928110" y="161290"/>
                    <a:pt x="3971290" y="172720"/>
                  </a:cubicBezTo>
                  <a:cubicBezTo>
                    <a:pt x="4001770" y="182880"/>
                    <a:pt x="4030980" y="191770"/>
                    <a:pt x="4048760" y="204470"/>
                  </a:cubicBezTo>
                  <a:cubicBezTo>
                    <a:pt x="4060190" y="212090"/>
                    <a:pt x="4064000" y="218440"/>
                    <a:pt x="4071620" y="229870"/>
                  </a:cubicBezTo>
                  <a:cubicBezTo>
                    <a:pt x="4083050" y="245110"/>
                    <a:pt x="4099560" y="265430"/>
                    <a:pt x="4105910" y="293370"/>
                  </a:cubicBezTo>
                  <a:cubicBezTo>
                    <a:pt x="4116070" y="337820"/>
                    <a:pt x="4107180" y="444500"/>
                    <a:pt x="4102100" y="477520"/>
                  </a:cubicBezTo>
                  <a:cubicBezTo>
                    <a:pt x="4100830" y="490220"/>
                    <a:pt x="4102100" y="494030"/>
                    <a:pt x="4095750" y="504190"/>
                  </a:cubicBezTo>
                  <a:cubicBezTo>
                    <a:pt x="4083050" y="524510"/>
                    <a:pt x="4044950" y="554990"/>
                    <a:pt x="4006850" y="577850"/>
                  </a:cubicBezTo>
                  <a:cubicBezTo>
                    <a:pt x="3952240" y="609600"/>
                    <a:pt x="3853180" y="643890"/>
                    <a:pt x="3790950" y="664210"/>
                  </a:cubicBezTo>
                  <a:cubicBezTo>
                    <a:pt x="3743960" y="679450"/>
                    <a:pt x="3726180" y="687070"/>
                    <a:pt x="3667760" y="695960"/>
                  </a:cubicBezTo>
                  <a:cubicBezTo>
                    <a:pt x="3528060" y="720090"/>
                    <a:pt x="3253740" y="745490"/>
                    <a:pt x="2947670" y="758190"/>
                  </a:cubicBezTo>
                  <a:cubicBezTo>
                    <a:pt x="2413000" y="781050"/>
                    <a:pt x="1179830" y="769620"/>
                    <a:pt x="742950" y="758190"/>
                  </a:cubicBezTo>
                  <a:cubicBezTo>
                    <a:pt x="557530" y="753110"/>
                    <a:pt x="397510" y="763270"/>
                    <a:pt x="347980" y="736600"/>
                  </a:cubicBezTo>
                  <a:cubicBezTo>
                    <a:pt x="332740" y="728980"/>
                    <a:pt x="323850" y="715010"/>
                    <a:pt x="325120" y="706120"/>
                  </a:cubicBezTo>
                  <a:cubicBezTo>
                    <a:pt x="326390" y="698500"/>
                    <a:pt x="353060" y="685800"/>
                    <a:pt x="353060" y="6858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4601825" y="4929188"/>
            <a:ext cx="524828" cy="474345"/>
            <a:chOff x="0" y="0"/>
            <a:chExt cx="699770" cy="632460"/>
          </a:xfrm>
        </p:grpSpPr>
        <p:sp>
          <p:nvSpPr>
            <p:cNvPr id="34" name="Freeform 34"/>
            <p:cNvSpPr/>
            <p:nvPr/>
          </p:nvSpPr>
          <p:spPr>
            <a:xfrm>
              <a:off x="43180" y="46990"/>
              <a:ext cx="607060" cy="538480"/>
            </a:xfrm>
            <a:custGeom>
              <a:avLst/>
              <a:gdLst/>
              <a:ahLst/>
              <a:cxnLst/>
              <a:rect l="l" t="t" r="r" b="b"/>
              <a:pathLst>
                <a:path w="607060" h="538480">
                  <a:moveTo>
                    <a:pt x="515620" y="34290"/>
                  </a:moveTo>
                  <a:cubicBezTo>
                    <a:pt x="440690" y="231140"/>
                    <a:pt x="422910" y="261620"/>
                    <a:pt x="398780" y="294640"/>
                  </a:cubicBezTo>
                  <a:cubicBezTo>
                    <a:pt x="373380" y="327660"/>
                    <a:pt x="344170" y="358140"/>
                    <a:pt x="308610" y="391160"/>
                  </a:cubicBezTo>
                  <a:cubicBezTo>
                    <a:pt x="264160" y="433070"/>
                    <a:pt x="196850" y="499110"/>
                    <a:pt x="153670" y="520700"/>
                  </a:cubicBezTo>
                  <a:cubicBezTo>
                    <a:pt x="127000" y="533400"/>
                    <a:pt x="99060" y="538480"/>
                    <a:pt x="81280" y="534670"/>
                  </a:cubicBezTo>
                  <a:cubicBezTo>
                    <a:pt x="71120" y="532130"/>
                    <a:pt x="64770" y="528320"/>
                    <a:pt x="57150" y="516890"/>
                  </a:cubicBezTo>
                  <a:cubicBezTo>
                    <a:pt x="35560" y="483870"/>
                    <a:pt x="0" y="316230"/>
                    <a:pt x="7620" y="280670"/>
                  </a:cubicBezTo>
                  <a:cubicBezTo>
                    <a:pt x="10160" y="267970"/>
                    <a:pt x="16510" y="262890"/>
                    <a:pt x="24130" y="257810"/>
                  </a:cubicBezTo>
                  <a:cubicBezTo>
                    <a:pt x="34290" y="251460"/>
                    <a:pt x="45720" y="251460"/>
                    <a:pt x="66040" y="248920"/>
                  </a:cubicBezTo>
                  <a:cubicBezTo>
                    <a:pt x="119380" y="242570"/>
                    <a:pt x="276860" y="220980"/>
                    <a:pt x="367030" y="246380"/>
                  </a:cubicBezTo>
                  <a:cubicBezTo>
                    <a:pt x="452120" y="269240"/>
                    <a:pt x="571500" y="355600"/>
                    <a:pt x="596900" y="384810"/>
                  </a:cubicBezTo>
                  <a:cubicBezTo>
                    <a:pt x="604520" y="393700"/>
                    <a:pt x="605790" y="400050"/>
                    <a:pt x="605790" y="407670"/>
                  </a:cubicBezTo>
                  <a:cubicBezTo>
                    <a:pt x="604520" y="414020"/>
                    <a:pt x="598170" y="422910"/>
                    <a:pt x="591820" y="426720"/>
                  </a:cubicBezTo>
                  <a:cubicBezTo>
                    <a:pt x="585470" y="430530"/>
                    <a:pt x="574040" y="430530"/>
                    <a:pt x="567690" y="426720"/>
                  </a:cubicBezTo>
                  <a:cubicBezTo>
                    <a:pt x="562610" y="422910"/>
                    <a:pt x="554990" y="414020"/>
                    <a:pt x="554990" y="406400"/>
                  </a:cubicBezTo>
                  <a:cubicBezTo>
                    <a:pt x="554990" y="398780"/>
                    <a:pt x="563880" y="384810"/>
                    <a:pt x="571500" y="381000"/>
                  </a:cubicBezTo>
                  <a:cubicBezTo>
                    <a:pt x="577850" y="377190"/>
                    <a:pt x="589280" y="378460"/>
                    <a:pt x="594360" y="383540"/>
                  </a:cubicBezTo>
                  <a:cubicBezTo>
                    <a:pt x="600710" y="388620"/>
                    <a:pt x="607060" y="405130"/>
                    <a:pt x="604520" y="412750"/>
                  </a:cubicBezTo>
                  <a:cubicBezTo>
                    <a:pt x="600710" y="420370"/>
                    <a:pt x="586740" y="429260"/>
                    <a:pt x="570230" y="427990"/>
                  </a:cubicBezTo>
                  <a:cubicBezTo>
                    <a:pt x="530860" y="425450"/>
                    <a:pt x="443230" y="318770"/>
                    <a:pt x="364490" y="295910"/>
                  </a:cubicBezTo>
                  <a:cubicBezTo>
                    <a:pt x="274320" y="270510"/>
                    <a:pt x="93980" y="252730"/>
                    <a:pt x="55880" y="297180"/>
                  </a:cubicBezTo>
                  <a:cubicBezTo>
                    <a:pt x="26670" y="332740"/>
                    <a:pt x="66040" y="477520"/>
                    <a:pt x="92710" y="490220"/>
                  </a:cubicBezTo>
                  <a:cubicBezTo>
                    <a:pt x="109220" y="499110"/>
                    <a:pt x="132080" y="476250"/>
                    <a:pt x="157480" y="458470"/>
                  </a:cubicBezTo>
                  <a:cubicBezTo>
                    <a:pt x="207010" y="422910"/>
                    <a:pt x="312420" y="322580"/>
                    <a:pt x="355600" y="267970"/>
                  </a:cubicBezTo>
                  <a:cubicBezTo>
                    <a:pt x="382270" y="234950"/>
                    <a:pt x="392430" y="215900"/>
                    <a:pt x="410210" y="180340"/>
                  </a:cubicBezTo>
                  <a:cubicBezTo>
                    <a:pt x="433070" y="133350"/>
                    <a:pt x="450850" y="26670"/>
                    <a:pt x="473710" y="7620"/>
                  </a:cubicBezTo>
                  <a:cubicBezTo>
                    <a:pt x="482600" y="0"/>
                    <a:pt x="495300" y="0"/>
                    <a:pt x="501650" y="3810"/>
                  </a:cubicBezTo>
                  <a:cubicBezTo>
                    <a:pt x="509270" y="7620"/>
                    <a:pt x="515620" y="34290"/>
                    <a:pt x="515620" y="342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5614332" y="5560695"/>
            <a:ext cx="512445" cy="579120"/>
            <a:chOff x="0" y="0"/>
            <a:chExt cx="683260" cy="772160"/>
          </a:xfrm>
        </p:grpSpPr>
        <p:sp>
          <p:nvSpPr>
            <p:cNvPr id="36" name="Freeform 36"/>
            <p:cNvSpPr/>
            <p:nvPr/>
          </p:nvSpPr>
          <p:spPr>
            <a:xfrm>
              <a:off x="49530" y="49530"/>
              <a:ext cx="584200" cy="674370"/>
            </a:xfrm>
            <a:custGeom>
              <a:avLst/>
              <a:gdLst/>
              <a:ahLst/>
              <a:cxnLst/>
              <a:rect l="l" t="t" r="r" b="b"/>
              <a:pathLst>
                <a:path w="584200" h="674370">
                  <a:moveTo>
                    <a:pt x="471170" y="26670"/>
                  </a:moveTo>
                  <a:cubicBezTo>
                    <a:pt x="445770" y="284480"/>
                    <a:pt x="426720" y="349250"/>
                    <a:pt x="397510" y="411480"/>
                  </a:cubicBezTo>
                  <a:cubicBezTo>
                    <a:pt x="364490" y="478790"/>
                    <a:pt x="299720" y="568960"/>
                    <a:pt x="266700" y="607060"/>
                  </a:cubicBezTo>
                  <a:cubicBezTo>
                    <a:pt x="250190" y="626110"/>
                    <a:pt x="240030" y="635000"/>
                    <a:pt x="223520" y="645160"/>
                  </a:cubicBezTo>
                  <a:cubicBezTo>
                    <a:pt x="204470" y="655320"/>
                    <a:pt x="179070" y="669290"/>
                    <a:pt x="157480" y="669290"/>
                  </a:cubicBezTo>
                  <a:cubicBezTo>
                    <a:pt x="138430" y="669290"/>
                    <a:pt x="120650" y="666750"/>
                    <a:pt x="104140" y="651510"/>
                  </a:cubicBezTo>
                  <a:cubicBezTo>
                    <a:pt x="71120" y="623570"/>
                    <a:pt x="34290" y="514350"/>
                    <a:pt x="17780" y="468630"/>
                  </a:cubicBezTo>
                  <a:cubicBezTo>
                    <a:pt x="8890" y="441960"/>
                    <a:pt x="3810" y="422910"/>
                    <a:pt x="1270" y="405130"/>
                  </a:cubicBezTo>
                  <a:cubicBezTo>
                    <a:pt x="1270" y="391160"/>
                    <a:pt x="0" y="379730"/>
                    <a:pt x="3810" y="370840"/>
                  </a:cubicBezTo>
                  <a:cubicBezTo>
                    <a:pt x="7620" y="360680"/>
                    <a:pt x="13970" y="351790"/>
                    <a:pt x="24130" y="346710"/>
                  </a:cubicBezTo>
                  <a:cubicBezTo>
                    <a:pt x="36830" y="339090"/>
                    <a:pt x="57150" y="340360"/>
                    <a:pt x="78740" y="337820"/>
                  </a:cubicBezTo>
                  <a:cubicBezTo>
                    <a:pt x="107950" y="335280"/>
                    <a:pt x="147320" y="328930"/>
                    <a:pt x="182880" y="335280"/>
                  </a:cubicBezTo>
                  <a:cubicBezTo>
                    <a:pt x="222250" y="342900"/>
                    <a:pt x="269240" y="368300"/>
                    <a:pt x="307340" y="386080"/>
                  </a:cubicBezTo>
                  <a:cubicBezTo>
                    <a:pt x="341630" y="401320"/>
                    <a:pt x="369570" y="411480"/>
                    <a:pt x="401320" y="431800"/>
                  </a:cubicBezTo>
                  <a:cubicBezTo>
                    <a:pt x="438150" y="455930"/>
                    <a:pt x="481330" y="487680"/>
                    <a:pt x="511810" y="523240"/>
                  </a:cubicBezTo>
                  <a:cubicBezTo>
                    <a:pt x="541020" y="558800"/>
                    <a:pt x="580390" y="617220"/>
                    <a:pt x="581660" y="642620"/>
                  </a:cubicBezTo>
                  <a:cubicBezTo>
                    <a:pt x="582930" y="655320"/>
                    <a:pt x="576580" y="668020"/>
                    <a:pt x="570230" y="670560"/>
                  </a:cubicBezTo>
                  <a:cubicBezTo>
                    <a:pt x="561340" y="674370"/>
                    <a:pt x="539750" y="668020"/>
                    <a:pt x="534670" y="660400"/>
                  </a:cubicBezTo>
                  <a:cubicBezTo>
                    <a:pt x="530860" y="652780"/>
                    <a:pt x="534670" y="635000"/>
                    <a:pt x="541020" y="629920"/>
                  </a:cubicBezTo>
                  <a:cubicBezTo>
                    <a:pt x="546100" y="624840"/>
                    <a:pt x="557530" y="622300"/>
                    <a:pt x="563880" y="624840"/>
                  </a:cubicBezTo>
                  <a:cubicBezTo>
                    <a:pt x="571500" y="627380"/>
                    <a:pt x="581660" y="640080"/>
                    <a:pt x="582930" y="647700"/>
                  </a:cubicBezTo>
                  <a:cubicBezTo>
                    <a:pt x="584200" y="655320"/>
                    <a:pt x="577850" y="665480"/>
                    <a:pt x="572770" y="669290"/>
                  </a:cubicBezTo>
                  <a:cubicBezTo>
                    <a:pt x="565150" y="673100"/>
                    <a:pt x="552450" y="674370"/>
                    <a:pt x="541020" y="668020"/>
                  </a:cubicBezTo>
                  <a:cubicBezTo>
                    <a:pt x="520700" y="656590"/>
                    <a:pt x="502920" y="591820"/>
                    <a:pt x="476250" y="560070"/>
                  </a:cubicBezTo>
                  <a:cubicBezTo>
                    <a:pt x="448310" y="528320"/>
                    <a:pt x="419100" y="502920"/>
                    <a:pt x="378460" y="477520"/>
                  </a:cubicBezTo>
                  <a:cubicBezTo>
                    <a:pt x="326390" y="443230"/>
                    <a:pt x="242570" y="400050"/>
                    <a:pt x="181610" y="386080"/>
                  </a:cubicBezTo>
                  <a:cubicBezTo>
                    <a:pt x="133350" y="374650"/>
                    <a:pt x="60960" y="367030"/>
                    <a:pt x="46990" y="384810"/>
                  </a:cubicBezTo>
                  <a:cubicBezTo>
                    <a:pt x="38100" y="396240"/>
                    <a:pt x="53340" y="420370"/>
                    <a:pt x="62230" y="445770"/>
                  </a:cubicBezTo>
                  <a:cubicBezTo>
                    <a:pt x="78740" y="488950"/>
                    <a:pt x="115570" y="609600"/>
                    <a:pt x="149860" y="619760"/>
                  </a:cubicBezTo>
                  <a:cubicBezTo>
                    <a:pt x="172720" y="627380"/>
                    <a:pt x="199390" y="601980"/>
                    <a:pt x="223520" y="579120"/>
                  </a:cubicBezTo>
                  <a:cubicBezTo>
                    <a:pt x="265430" y="542290"/>
                    <a:pt x="321310" y="450850"/>
                    <a:pt x="349250" y="394970"/>
                  </a:cubicBezTo>
                  <a:cubicBezTo>
                    <a:pt x="370840" y="353060"/>
                    <a:pt x="379730" y="320040"/>
                    <a:pt x="391160" y="279400"/>
                  </a:cubicBezTo>
                  <a:cubicBezTo>
                    <a:pt x="403860" y="236220"/>
                    <a:pt x="415290" y="186690"/>
                    <a:pt x="420370" y="140970"/>
                  </a:cubicBezTo>
                  <a:cubicBezTo>
                    <a:pt x="426720" y="99060"/>
                    <a:pt x="411480" y="34290"/>
                    <a:pt x="424180" y="15240"/>
                  </a:cubicBezTo>
                  <a:cubicBezTo>
                    <a:pt x="429260" y="5080"/>
                    <a:pt x="441960" y="0"/>
                    <a:pt x="449580" y="1270"/>
                  </a:cubicBezTo>
                  <a:cubicBezTo>
                    <a:pt x="457200" y="2540"/>
                    <a:pt x="471170" y="26670"/>
                    <a:pt x="471170" y="26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4796135" y="3429953"/>
            <a:ext cx="530543" cy="521970"/>
            <a:chOff x="0" y="0"/>
            <a:chExt cx="707390" cy="695960"/>
          </a:xfrm>
        </p:grpSpPr>
        <p:sp>
          <p:nvSpPr>
            <p:cNvPr id="38" name="Freeform 38"/>
            <p:cNvSpPr/>
            <p:nvPr/>
          </p:nvSpPr>
          <p:spPr>
            <a:xfrm>
              <a:off x="34290" y="45720"/>
              <a:ext cx="622300" cy="600710"/>
            </a:xfrm>
            <a:custGeom>
              <a:avLst/>
              <a:gdLst/>
              <a:ahLst/>
              <a:cxnLst/>
              <a:rect l="l" t="t" r="r" b="b"/>
              <a:pathLst>
                <a:path w="622300" h="600710">
                  <a:moveTo>
                    <a:pt x="553720" y="36830"/>
                  </a:moveTo>
                  <a:cubicBezTo>
                    <a:pt x="391160" y="340360"/>
                    <a:pt x="241300" y="525780"/>
                    <a:pt x="194310" y="570230"/>
                  </a:cubicBezTo>
                  <a:cubicBezTo>
                    <a:pt x="180340" y="582930"/>
                    <a:pt x="173990" y="586740"/>
                    <a:pt x="162560" y="591820"/>
                  </a:cubicBezTo>
                  <a:cubicBezTo>
                    <a:pt x="149860" y="596900"/>
                    <a:pt x="132080" y="600710"/>
                    <a:pt x="119380" y="598170"/>
                  </a:cubicBezTo>
                  <a:cubicBezTo>
                    <a:pt x="106680" y="594360"/>
                    <a:pt x="95250" y="585470"/>
                    <a:pt x="83820" y="571500"/>
                  </a:cubicBezTo>
                  <a:cubicBezTo>
                    <a:pt x="66040" y="549910"/>
                    <a:pt x="45720" y="513080"/>
                    <a:pt x="34290" y="471170"/>
                  </a:cubicBezTo>
                  <a:cubicBezTo>
                    <a:pt x="19050" y="414020"/>
                    <a:pt x="0" y="295910"/>
                    <a:pt x="16510" y="252730"/>
                  </a:cubicBezTo>
                  <a:cubicBezTo>
                    <a:pt x="25400" y="228600"/>
                    <a:pt x="41910" y="217170"/>
                    <a:pt x="63500" y="208280"/>
                  </a:cubicBezTo>
                  <a:cubicBezTo>
                    <a:pt x="95250" y="194310"/>
                    <a:pt x="147320" y="187960"/>
                    <a:pt x="201930" y="201930"/>
                  </a:cubicBezTo>
                  <a:cubicBezTo>
                    <a:pt x="294640" y="224790"/>
                    <a:pt x="486410" y="389890"/>
                    <a:pt x="553720" y="406400"/>
                  </a:cubicBezTo>
                  <a:cubicBezTo>
                    <a:pt x="579120" y="412750"/>
                    <a:pt x="596900" y="397510"/>
                    <a:pt x="608330" y="403860"/>
                  </a:cubicBezTo>
                  <a:cubicBezTo>
                    <a:pt x="615950" y="407670"/>
                    <a:pt x="621030" y="415290"/>
                    <a:pt x="622300" y="422910"/>
                  </a:cubicBezTo>
                  <a:cubicBezTo>
                    <a:pt x="622300" y="430530"/>
                    <a:pt x="613410" y="445770"/>
                    <a:pt x="607060" y="449580"/>
                  </a:cubicBezTo>
                  <a:cubicBezTo>
                    <a:pt x="600710" y="453390"/>
                    <a:pt x="589280" y="452120"/>
                    <a:pt x="582930" y="448310"/>
                  </a:cubicBezTo>
                  <a:cubicBezTo>
                    <a:pt x="577850" y="444500"/>
                    <a:pt x="571500" y="434340"/>
                    <a:pt x="571500" y="426720"/>
                  </a:cubicBezTo>
                  <a:cubicBezTo>
                    <a:pt x="571500" y="420370"/>
                    <a:pt x="576580" y="410210"/>
                    <a:pt x="581660" y="405130"/>
                  </a:cubicBezTo>
                  <a:cubicBezTo>
                    <a:pt x="588010" y="401320"/>
                    <a:pt x="599440" y="400050"/>
                    <a:pt x="605790" y="402590"/>
                  </a:cubicBezTo>
                  <a:cubicBezTo>
                    <a:pt x="612140" y="405130"/>
                    <a:pt x="619760" y="412750"/>
                    <a:pt x="621030" y="420370"/>
                  </a:cubicBezTo>
                  <a:cubicBezTo>
                    <a:pt x="622300" y="427990"/>
                    <a:pt x="618490" y="441960"/>
                    <a:pt x="609600" y="448310"/>
                  </a:cubicBezTo>
                  <a:cubicBezTo>
                    <a:pt x="594360" y="458470"/>
                    <a:pt x="562610" y="458470"/>
                    <a:pt x="528320" y="449580"/>
                  </a:cubicBezTo>
                  <a:cubicBezTo>
                    <a:pt x="453390" y="429260"/>
                    <a:pt x="287020" y="274320"/>
                    <a:pt x="199390" y="251460"/>
                  </a:cubicBezTo>
                  <a:cubicBezTo>
                    <a:pt x="147320" y="238760"/>
                    <a:pt x="87630" y="233680"/>
                    <a:pt x="66040" y="257810"/>
                  </a:cubicBezTo>
                  <a:cubicBezTo>
                    <a:pt x="41910" y="284480"/>
                    <a:pt x="62230" y="360680"/>
                    <a:pt x="73660" y="410210"/>
                  </a:cubicBezTo>
                  <a:cubicBezTo>
                    <a:pt x="83820" y="459740"/>
                    <a:pt x="113030" y="551180"/>
                    <a:pt x="130810" y="556260"/>
                  </a:cubicBezTo>
                  <a:cubicBezTo>
                    <a:pt x="139700" y="557530"/>
                    <a:pt x="143510" y="548640"/>
                    <a:pt x="154940" y="537210"/>
                  </a:cubicBezTo>
                  <a:cubicBezTo>
                    <a:pt x="195580" y="497840"/>
                    <a:pt x="347980" y="314960"/>
                    <a:pt x="408940" y="215900"/>
                  </a:cubicBezTo>
                  <a:cubicBezTo>
                    <a:pt x="455930" y="143510"/>
                    <a:pt x="480060" y="33020"/>
                    <a:pt x="510540" y="10160"/>
                  </a:cubicBezTo>
                  <a:cubicBezTo>
                    <a:pt x="521970" y="2540"/>
                    <a:pt x="535940" y="0"/>
                    <a:pt x="543560" y="5080"/>
                  </a:cubicBezTo>
                  <a:cubicBezTo>
                    <a:pt x="549910" y="8890"/>
                    <a:pt x="553720" y="36830"/>
                    <a:pt x="55372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506466" y="6263640"/>
            <a:ext cx="7818518" cy="2700338"/>
            <a:chOff x="0" y="0"/>
            <a:chExt cx="10424690" cy="3600450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673683" y="342043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通过题干中的提示词volunteers与“题文同序”原则定位信息，将选项与原文信息详细比对，用排除法即可选出正确选项。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 rot="0">
            <a:off x="9245918" y="4266247"/>
            <a:ext cx="1125855" cy="795338"/>
            <a:chOff x="0" y="0"/>
            <a:chExt cx="1501140" cy="1060450"/>
          </a:xfrm>
        </p:grpSpPr>
        <p:sp>
          <p:nvSpPr>
            <p:cNvPr id="45" name="Freeform 45"/>
            <p:cNvSpPr/>
            <p:nvPr/>
          </p:nvSpPr>
          <p:spPr>
            <a:xfrm>
              <a:off x="48260" y="50800"/>
              <a:ext cx="1403350" cy="960120"/>
            </a:xfrm>
            <a:custGeom>
              <a:avLst/>
              <a:gdLst/>
              <a:ahLst/>
              <a:cxnLst/>
              <a:rect l="l" t="t" r="r" b="b"/>
              <a:pathLst>
                <a:path w="1403350" h="960120">
                  <a:moveTo>
                    <a:pt x="119380" y="196850"/>
                  </a:moveTo>
                  <a:cubicBezTo>
                    <a:pt x="304800" y="613410"/>
                    <a:pt x="318770" y="817880"/>
                    <a:pt x="361950" y="834390"/>
                  </a:cubicBezTo>
                  <a:cubicBezTo>
                    <a:pt x="382270" y="842010"/>
                    <a:pt x="403860" y="815340"/>
                    <a:pt x="433070" y="789940"/>
                  </a:cubicBezTo>
                  <a:cubicBezTo>
                    <a:pt x="499110" y="731520"/>
                    <a:pt x="629920" y="535940"/>
                    <a:pt x="715010" y="436880"/>
                  </a:cubicBezTo>
                  <a:cubicBezTo>
                    <a:pt x="778510" y="360680"/>
                    <a:pt x="839470" y="290830"/>
                    <a:pt x="890270" y="242570"/>
                  </a:cubicBezTo>
                  <a:cubicBezTo>
                    <a:pt x="924560" y="209550"/>
                    <a:pt x="947420" y="193040"/>
                    <a:pt x="981710" y="165100"/>
                  </a:cubicBezTo>
                  <a:cubicBezTo>
                    <a:pt x="1022350" y="132080"/>
                    <a:pt x="1074420" y="83820"/>
                    <a:pt x="1118870" y="59690"/>
                  </a:cubicBezTo>
                  <a:cubicBezTo>
                    <a:pt x="1153160" y="40640"/>
                    <a:pt x="1182370" y="30480"/>
                    <a:pt x="1220470" y="22860"/>
                  </a:cubicBezTo>
                  <a:cubicBezTo>
                    <a:pt x="1267460" y="15240"/>
                    <a:pt x="1356360" y="7620"/>
                    <a:pt x="1379220" y="19050"/>
                  </a:cubicBezTo>
                  <a:cubicBezTo>
                    <a:pt x="1388110" y="22860"/>
                    <a:pt x="1389380" y="27940"/>
                    <a:pt x="1393190" y="36830"/>
                  </a:cubicBezTo>
                  <a:cubicBezTo>
                    <a:pt x="1398270" y="46990"/>
                    <a:pt x="1403350" y="66040"/>
                    <a:pt x="1400810" y="80010"/>
                  </a:cubicBezTo>
                  <a:cubicBezTo>
                    <a:pt x="1399540" y="93980"/>
                    <a:pt x="1391920" y="110490"/>
                    <a:pt x="1380490" y="119380"/>
                  </a:cubicBezTo>
                  <a:cubicBezTo>
                    <a:pt x="1366520" y="132080"/>
                    <a:pt x="1336040" y="140970"/>
                    <a:pt x="1318260" y="138430"/>
                  </a:cubicBezTo>
                  <a:cubicBezTo>
                    <a:pt x="1303020" y="135890"/>
                    <a:pt x="1289050" y="127000"/>
                    <a:pt x="1278890" y="115570"/>
                  </a:cubicBezTo>
                  <a:cubicBezTo>
                    <a:pt x="1270000" y="105410"/>
                    <a:pt x="1262380" y="88900"/>
                    <a:pt x="1262380" y="74930"/>
                  </a:cubicBezTo>
                  <a:cubicBezTo>
                    <a:pt x="1262380" y="55880"/>
                    <a:pt x="1276350" y="26670"/>
                    <a:pt x="1289050" y="15240"/>
                  </a:cubicBezTo>
                  <a:cubicBezTo>
                    <a:pt x="1300480" y="5080"/>
                    <a:pt x="1316990" y="0"/>
                    <a:pt x="1330960" y="0"/>
                  </a:cubicBezTo>
                  <a:cubicBezTo>
                    <a:pt x="1344930" y="0"/>
                    <a:pt x="1362710" y="5080"/>
                    <a:pt x="1374140" y="13970"/>
                  </a:cubicBezTo>
                  <a:cubicBezTo>
                    <a:pt x="1385570" y="21590"/>
                    <a:pt x="1395730" y="35560"/>
                    <a:pt x="1399540" y="50800"/>
                  </a:cubicBezTo>
                  <a:cubicBezTo>
                    <a:pt x="1403350" y="68580"/>
                    <a:pt x="1398270" y="99060"/>
                    <a:pt x="1385570" y="114300"/>
                  </a:cubicBezTo>
                  <a:cubicBezTo>
                    <a:pt x="1374140" y="129540"/>
                    <a:pt x="1343660" y="139700"/>
                    <a:pt x="1325880" y="139700"/>
                  </a:cubicBezTo>
                  <a:cubicBezTo>
                    <a:pt x="1310640" y="139700"/>
                    <a:pt x="1300480" y="120650"/>
                    <a:pt x="1285240" y="120650"/>
                  </a:cubicBezTo>
                  <a:cubicBezTo>
                    <a:pt x="1261110" y="121920"/>
                    <a:pt x="1233170" y="142240"/>
                    <a:pt x="1200150" y="162560"/>
                  </a:cubicBezTo>
                  <a:cubicBezTo>
                    <a:pt x="1143000" y="198120"/>
                    <a:pt x="1046480" y="267970"/>
                    <a:pt x="980440" y="327660"/>
                  </a:cubicBezTo>
                  <a:cubicBezTo>
                    <a:pt x="918210" y="384810"/>
                    <a:pt x="875030" y="438150"/>
                    <a:pt x="812800" y="511810"/>
                  </a:cubicBezTo>
                  <a:cubicBezTo>
                    <a:pt x="723900" y="617220"/>
                    <a:pt x="589280" y="836930"/>
                    <a:pt x="504190" y="904240"/>
                  </a:cubicBezTo>
                  <a:cubicBezTo>
                    <a:pt x="459740" y="938530"/>
                    <a:pt x="425450" y="956310"/>
                    <a:pt x="386080" y="958850"/>
                  </a:cubicBezTo>
                  <a:cubicBezTo>
                    <a:pt x="350520" y="960120"/>
                    <a:pt x="312420" y="956310"/>
                    <a:pt x="280670" y="925830"/>
                  </a:cubicBezTo>
                  <a:cubicBezTo>
                    <a:pt x="223520" y="869950"/>
                    <a:pt x="200660" y="673100"/>
                    <a:pt x="152400" y="554990"/>
                  </a:cubicBezTo>
                  <a:cubicBezTo>
                    <a:pt x="106680" y="444500"/>
                    <a:pt x="11430" y="295910"/>
                    <a:pt x="2540" y="238760"/>
                  </a:cubicBezTo>
                  <a:cubicBezTo>
                    <a:pt x="0" y="217170"/>
                    <a:pt x="2540" y="207010"/>
                    <a:pt x="8890" y="194310"/>
                  </a:cubicBezTo>
                  <a:cubicBezTo>
                    <a:pt x="15240" y="182880"/>
                    <a:pt x="29210" y="170180"/>
                    <a:pt x="43180" y="166370"/>
                  </a:cubicBezTo>
                  <a:cubicBezTo>
                    <a:pt x="55880" y="161290"/>
                    <a:pt x="73660" y="161290"/>
                    <a:pt x="86360" y="166370"/>
                  </a:cubicBezTo>
                  <a:cubicBezTo>
                    <a:pt x="99060" y="171450"/>
                    <a:pt x="119380" y="196850"/>
                    <a:pt x="119380" y="1968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5404485" y="4213860"/>
            <a:ext cx="4443412" cy="1558290"/>
            <a:chOff x="0" y="0"/>
            <a:chExt cx="5924550" cy="2077720"/>
          </a:xfrm>
        </p:grpSpPr>
        <p:sp>
          <p:nvSpPr>
            <p:cNvPr id="47" name="Freeform 47"/>
            <p:cNvSpPr/>
            <p:nvPr/>
          </p:nvSpPr>
          <p:spPr>
            <a:xfrm>
              <a:off x="46990" y="48260"/>
              <a:ext cx="5828030" cy="1982470"/>
            </a:xfrm>
            <a:custGeom>
              <a:avLst/>
              <a:gdLst/>
              <a:ahLst/>
              <a:cxnLst/>
              <a:rect l="l" t="t" r="r" b="b"/>
              <a:pathLst>
                <a:path w="5828030" h="1982470">
                  <a:moveTo>
                    <a:pt x="3810" y="1941830"/>
                  </a:moveTo>
                  <a:cubicBezTo>
                    <a:pt x="55880" y="1873250"/>
                    <a:pt x="83820" y="1855470"/>
                    <a:pt x="129540" y="1824990"/>
                  </a:cubicBezTo>
                  <a:cubicBezTo>
                    <a:pt x="227330" y="1760220"/>
                    <a:pt x="469900" y="1606550"/>
                    <a:pt x="615950" y="1537970"/>
                  </a:cubicBezTo>
                  <a:cubicBezTo>
                    <a:pt x="723900" y="1487170"/>
                    <a:pt x="782320" y="1482090"/>
                    <a:pt x="913130" y="1431290"/>
                  </a:cubicBezTo>
                  <a:cubicBezTo>
                    <a:pt x="1179830" y="1328420"/>
                    <a:pt x="1762760" y="1070610"/>
                    <a:pt x="2104390" y="935990"/>
                  </a:cubicBezTo>
                  <a:cubicBezTo>
                    <a:pt x="2357120" y="835660"/>
                    <a:pt x="2494280" y="769620"/>
                    <a:pt x="2769870" y="685800"/>
                  </a:cubicBezTo>
                  <a:cubicBezTo>
                    <a:pt x="3195320" y="554990"/>
                    <a:pt x="4024630" y="342900"/>
                    <a:pt x="4425950" y="290830"/>
                  </a:cubicBezTo>
                  <a:cubicBezTo>
                    <a:pt x="4648200" y="260350"/>
                    <a:pt x="4767580" y="288290"/>
                    <a:pt x="4951730" y="275590"/>
                  </a:cubicBezTo>
                  <a:cubicBezTo>
                    <a:pt x="5158740" y="260350"/>
                    <a:pt x="5488940" y="219710"/>
                    <a:pt x="5604510" y="198120"/>
                  </a:cubicBezTo>
                  <a:cubicBezTo>
                    <a:pt x="5647690" y="190500"/>
                    <a:pt x="5678170" y="189230"/>
                    <a:pt x="5690870" y="176530"/>
                  </a:cubicBezTo>
                  <a:cubicBezTo>
                    <a:pt x="5698490" y="170180"/>
                    <a:pt x="5701030" y="161290"/>
                    <a:pt x="5698490" y="152400"/>
                  </a:cubicBezTo>
                  <a:cubicBezTo>
                    <a:pt x="5693410" y="137160"/>
                    <a:pt x="5664200" y="116840"/>
                    <a:pt x="5638800" y="102870"/>
                  </a:cubicBezTo>
                  <a:cubicBezTo>
                    <a:pt x="5605780" y="86360"/>
                    <a:pt x="5537200" y="81280"/>
                    <a:pt x="5511800" y="68580"/>
                  </a:cubicBezTo>
                  <a:cubicBezTo>
                    <a:pt x="5499100" y="62230"/>
                    <a:pt x="5495290" y="49530"/>
                    <a:pt x="5486400" y="46990"/>
                  </a:cubicBezTo>
                  <a:cubicBezTo>
                    <a:pt x="5478780" y="45720"/>
                    <a:pt x="5467350" y="57150"/>
                    <a:pt x="5461000" y="53340"/>
                  </a:cubicBezTo>
                  <a:cubicBezTo>
                    <a:pt x="5454650" y="50800"/>
                    <a:pt x="5448300" y="35560"/>
                    <a:pt x="5449570" y="27940"/>
                  </a:cubicBezTo>
                  <a:cubicBezTo>
                    <a:pt x="5450840" y="20320"/>
                    <a:pt x="5458460" y="8890"/>
                    <a:pt x="5469890" y="7620"/>
                  </a:cubicBezTo>
                  <a:cubicBezTo>
                    <a:pt x="5496560" y="3810"/>
                    <a:pt x="5572760" y="76200"/>
                    <a:pt x="5628640" y="101600"/>
                  </a:cubicBezTo>
                  <a:cubicBezTo>
                    <a:pt x="5683250" y="127000"/>
                    <a:pt x="5769610" y="133350"/>
                    <a:pt x="5800090" y="162560"/>
                  </a:cubicBezTo>
                  <a:cubicBezTo>
                    <a:pt x="5819140" y="180340"/>
                    <a:pt x="5825490" y="205740"/>
                    <a:pt x="5826760" y="226060"/>
                  </a:cubicBezTo>
                  <a:cubicBezTo>
                    <a:pt x="5828030" y="243840"/>
                    <a:pt x="5824220" y="259080"/>
                    <a:pt x="5814060" y="278130"/>
                  </a:cubicBezTo>
                  <a:cubicBezTo>
                    <a:pt x="5796280" y="312420"/>
                    <a:pt x="5751830" y="359410"/>
                    <a:pt x="5712460" y="400050"/>
                  </a:cubicBezTo>
                  <a:cubicBezTo>
                    <a:pt x="5662930" y="450850"/>
                    <a:pt x="5556250" y="519430"/>
                    <a:pt x="5538470" y="552450"/>
                  </a:cubicBezTo>
                  <a:cubicBezTo>
                    <a:pt x="5532120" y="565150"/>
                    <a:pt x="5539740" y="576580"/>
                    <a:pt x="5534660" y="581660"/>
                  </a:cubicBezTo>
                  <a:cubicBezTo>
                    <a:pt x="5528310" y="586740"/>
                    <a:pt x="5506720" y="588010"/>
                    <a:pt x="5500370" y="582930"/>
                  </a:cubicBezTo>
                  <a:cubicBezTo>
                    <a:pt x="5494020" y="576580"/>
                    <a:pt x="5494020" y="551180"/>
                    <a:pt x="5499100" y="544830"/>
                  </a:cubicBezTo>
                  <a:cubicBezTo>
                    <a:pt x="5504180" y="538480"/>
                    <a:pt x="5520690" y="535940"/>
                    <a:pt x="5527040" y="539750"/>
                  </a:cubicBezTo>
                  <a:cubicBezTo>
                    <a:pt x="5534660" y="543560"/>
                    <a:pt x="5542280" y="558800"/>
                    <a:pt x="5542280" y="567690"/>
                  </a:cubicBezTo>
                  <a:cubicBezTo>
                    <a:pt x="5541010" y="574040"/>
                    <a:pt x="5534660" y="582930"/>
                    <a:pt x="5528310" y="585470"/>
                  </a:cubicBezTo>
                  <a:cubicBezTo>
                    <a:pt x="5521960" y="589280"/>
                    <a:pt x="5510530" y="588010"/>
                    <a:pt x="5504180" y="585470"/>
                  </a:cubicBezTo>
                  <a:cubicBezTo>
                    <a:pt x="5497830" y="581660"/>
                    <a:pt x="5491480" y="571500"/>
                    <a:pt x="5491480" y="565150"/>
                  </a:cubicBezTo>
                  <a:cubicBezTo>
                    <a:pt x="5491480" y="556260"/>
                    <a:pt x="5501640" y="542290"/>
                    <a:pt x="5509260" y="538480"/>
                  </a:cubicBezTo>
                  <a:cubicBezTo>
                    <a:pt x="5515610" y="535940"/>
                    <a:pt x="5527040" y="538480"/>
                    <a:pt x="5532120" y="542290"/>
                  </a:cubicBezTo>
                  <a:cubicBezTo>
                    <a:pt x="5538470" y="547370"/>
                    <a:pt x="5543550" y="557530"/>
                    <a:pt x="5542280" y="563880"/>
                  </a:cubicBezTo>
                  <a:cubicBezTo>
                    <a:pt x="5541010" y="572770"/>
                    <a:pt x="5532120" y="585470"/>
                    <a:pt x="5524500" y="588010"/>
                  </a:cubicBezTo>
                  <a:cubicBezTo>
                    <a:pt x="5516880" y="589280"/>
                    <a:pt x="5501640" y="585470"/>
                    <a:pt x="5496560" y="577850"/>
                  </a:cubicBezTo>
                  <a:cubicBezTo>
                    <a:pt x="5490210" y="567690"/>
                    <a:pt x="5491480" y="541020"/>
                    <a:pt x="5502910" y="516890"/>
                  </a:cubicBezTo>
                  <a:cubicBezTo>
                    <a:pt x="5530850" y="462280"/>
                    <a:pt x="5692140" y="346710"/>
                    <a:pt x="5734050" y="302260"/>
                  </a:cubicBezTo>
                  <a:cubicBezTo>
                    <a:pt x="5750560" y="284480"/>
                    <a:pt x="5758180" y="276860"/>
                    <a:pt x="5765800" y="261620"/>
                  </a:cubicBezTo>
                  <a:cubicBezTo>
                    <a:pt x="5772150" y="247650"/>
                    <a:pt x="5778500" y="228600"/>
                    <a:pt x="5774690" y="217170"/>
                  </a:cubicBezTo>
                  <a:cubicBezTo>
                    <a:pt x="5772150" y="205740"/>
                    <a:pt x="5765800" y="199390"/>
                    <a:pt x="5754370" y="191770"/>
                  </a:cubicBezTo>
                  <a:cubicBezTo>
                    <a:pt x="5727700" y="173990"/>
                    <a:pt x="5651500" y="167640"/>
                    <a:pt x="5603240" y="146050"/>
                  </a:cubicBezTo>
                  <a:cubicBezTo>
                    <a:pt x="5553710" y="123190"/>
                    <a:pt x="5481320" y="80010"/>
                    <a:pt x="5461000" y="53340"/>
                  </a:cubicBezTo>
                  <a:cubicBezTo>
                    <a:pt x="5452110" y="41910"/>
                    <a:pt x="5447030" y="30480"/>
                    <a:pt x="5450840" y="21590"/>
                  </a:cubicBezTo>
                  <a:cubicBezTo>
                    <a:pt x="5454650" y="12700"/>
                    <a:pt x="5469890" y="5080"/>
                    <a:pt x="5487670" y="2540"/>
                  </a:cubicBezTo>
                  <a:cubicBezTo>
                    <a:pt x="5523230" y="0"/>
                    <a:pt x="5621020" y="38100"/>
                    <a:pt x="5664200" y="59690"/>
                  </a:cubicBezTo>
                  <a:cubicBezTo>
                    <a:pt x="5690870" y="73660"/>
                    <a:pt x="5712460" y="91440"/>
                    <a:pt x="5726430" y="104140"/>
                  </a:cubicBezTo>
                  <a:cubicBezTo>
                    <a:pt x="5735320" y="111760"/>
                    <a:pt x="5741670" y="116840"/>
                    <a:pt x="5745480" y="125730"/>
                  </a:cubicBezTo>
                  <a:cubicBezTo>
                    <a:pt x="5749290" y="137160"/>
                    <a:pt x="5750560" y="152400"/>
                    <a:pt x="5746750" y="166370"/>
                  </a:cubicBezTo>
                  <a:cubicBezTo>
                    <a:pt x="5740400" y="185420"/>
                    <a:pt x="5726430" y="209550"/>
                    <a:pt x="5706110" y="223520"/>
                  </a:cubicBezTo>
                  <a:cubicBezTo>
                    <a:pt x="5683250" y="240030"/>
                    <a:pt x="5655310" y="240030"/>
                    <a:pt x="5607050" y="248920"/>
                  </a:cubicBezTo>
                  <a:cubicBezTo>
                    <a:pt x="5485130" y="271780"/>
                    <a:pt x="5157470" y="311150"/>
                    <a:pt x="4953000" y="326390"/>
                  </a:cubicBezTo>
                  <a:cubicBezTo>
                    <a:pt x="4770120" y="339090"/>
                    <a:pt x="4655820" y="311150"/>
                    <a:pt x="4437380" y="340360"/>
                  </a:cubicBezTo>
                  <a:cubicBezTo>
                    <a:pt x="4041140" y="391160"/>
                    <a:pt x="3210560" y="603250"/>
                    <a:pt x="2787650" y="732790"/>
                  </a:cubicBezTo>
                  <a:cubicBezTo>
                    <a:pt x="2513330" y="816610"/>
                    <a:pt x="2377440" y="882650"/>
                    <a:pt x="2124710" y="982980"/>
                  </a:cubicBezTo>
                  <a:cubicBezTo>
                    <a:pt x="1784350" y="1117600"/>
                    <a:pt x="1193800" y="1376680"/>
                    <a:pt x="929640" y="1479550"/>
                  </a:cubicBezTo>
                  <a:cubicBezTo>
                    <a:pt x="800100" y="1529080"/>
                    <a:pt x="742950" y="1534160"/>
                    <a:pt x="636270" y="1583690"/>
                  </a:cubicBezTo>
                  <a:cubicBezTo>
                    <a:pt x="494030" y="1651000"/>
                    <a:pt x="251460" y="1805940"/>
                    <a:pt x="158750" y="1866900"/>
                  </a:cubicBezTo>
                  <a:cubicBezTo>
                    <a:pt x="119380" y="1892300"/>
                    <a:pt x="97790" y="1903730"/>
                    <a:pt x="76200" y="1925320"/>
                  </a:cubicBezTo>
                  <a:cubicBezTo>
                    <a:pt x="59690" y="1941830"/>
                    <a:pt x="52070" y="1972310"/>
                    <a:pt x="38100" y="1977390"/>
                  </a:cubicBezTo>
                  <a:cubicBezTo>
                    <a:pt x="27940" y="1982470"/>
                    <a:pt x="10160" y="1977390"/>
                    <a:pt x="5080" y="1971040"/>
                  </a:cubicBezTo>
                  <a:cubicBezTo>
                    <a:pt x="0" y="1964690"/>
                    <a:pt x="3810" y="1941830"/>
                    <a:pt x="3810" y="1941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5935028" y="3814762"/>
            <a:ext cx="3883342" cy="2962275"/>
            <a:chOff x="0" y="0"/>
            <a:chExt cx="5177790" cy="3949700"/>
          </a:xfrm>
        </p:grpSpPr>
        <p:sp>
          <p:nvSpPr>
            <p:cNvPr id="49" name="Freeform 49"/>
            <p:cNvSpPr/>
            <p:nvPr/>
          </p:nvSpPr>
          <p:spPr>
            <a:xfrm>
              <a:off x="50800" y="44450"/>
              <a:ext cx="5082540" cy="3858260"/>
            </a:xfrm>
            <a:custGeom>
              <a:avLst/>
              <a:gdLst/>
              <a:ahLst/>
              <a:cxnLst/>
              <a:rect l="l" t="t" r="r" b="b"/>
              <a:pathLst>
                <a:path w="5082540" h="3858260">
                  <a:moveTo>
                    <a:pt x="0" y="3822700"/>
                  </a:moveTo>
                  <a:cubicBezTo>
                    <a:pt x="129540" y="3586480"/>
                    <a:pt x="316230" y="3364230"/>
                    <a:pt x="445770" y="3229610"/>
                  </a:cubicBezTo>
                  <a:cubicBezTo>
                    <a:pt x="558800" y="3112770"/>
                    <a:pt x="664210" y="3028950"/>
                    <a:pt x="786130" y="2924810"/>
                  </a:cubicBezTo>
                  <a:cubicBezTo>
                    <a:pt x="924560" y="2809240"/>
                    <a:pt x="1088390" y="2692400"/>
                    <a:pt x="1235710" y="2566670"/>
                  </a:cubicBezTo>
                  <a:cubicBezTo>
                    <a:pt x="1388110" y="2437130"/>
                    <a:pt x="1531620" y="2287270"/>
                    <a:pt x="1684020" y="2156460"/>
                  </a:cubicBezTo>
                  <a:cubicBezTo>
                    <a:pt x="1836420" y="2025650"/>
                    <a:pt x="2001520" y="1891030"/>
                    <a:pt x="2151380" y="1781810"/>
                  </a:cubicBezTo>
                  <a:cubicBezTo>
                    <a:pt x="2280920" y="1686560"/>
                    <a:pt x="2414270" y="1611630"/>
                    <a:pt x="2524760" y="1531620"/>
                  </a:cubicBezTo>
                  <a:cubicBezTo>
                    <a:pt x="2618740" y="1464310"/>
                    <a:pt x="2670810" y="1413510"/>
                    <a:pt x="2777490" y="1337310"/>
                  </a:cubicBezTo>
                  <a:cubicBezTo>
                    <a:pt x="2947670" y="1215390"/>
                    <a:pt x="3286760" y="994410"/>
                    <a:pt x="3458210" y="886460"/>
                  </a:cubicBezTo>
                  <a:cubicBezTo>
                    <a:pt x="3561080" y="821690"/>
                    <a:pt x="3610610" y="793750"/>
                    <a:pt x="3707130" y="739140"/>
                  </a:cubicBezTo>
                  <a:cubicBezTo>
                    <a:pt x="3839210" y="665480"/>
                    <a:pt x="3997960" y="580390"/>
                    <a:pt x="4179570" y="490220"/>
                  </a:cubicBezTo>
                  <a:cubicBezTo>
                    <a:pt x="4420870" y="369570"/>
                    <a:pt x="5033010" y="88900"/>
                    <a:pt x="5033010" y="87630"/>
                  </a:cubicBezTo>
                  <a:cubicBezTo>
                    <a:pt x="5033010" y="87630"/>
                    <a:pt x="5015230" y="99060"/>
                    <a:pt x="4997450" y="102870"/>
                  </a:cubicBezTo>
                  <a:cubicBezTo>
                    <a:pt x="4954270" y="111760"/>
                    <a:pt x="4817110" y="95250"/>
                    <a:pt x="4753610" y="100330"/>
                  </a:cubicBezTo>
                  <a:cubicBezTo>
                    <a:pt x="4711700" y="102870"/>
                    <a:pt x="4685030" y="109220"/>
                    <a:pt x="4650740" y="114300"/>
                  </a:cubicBezTo>
                  <a:cubicBezTo>
                    <a:pt x="4616450" y="120650"/>
                    <a:pt x="4589780" y="124460"/>
                    <a:pt x="4547870" y="135890"/>
                  </a:cubicBezTo>
                  <a:cubicBezTo>
                    <a:pt x="4479290" y="154940"/>
                    <a:pt x="4325620" y="232410"/>
                    <a:pt x="4286250" y="227330"/>
                  </a:cubicBezTo>
                  <a:cubicBezTo>
                    <a:pt x="4273550" y="224790"/>
                    <a:pt x="4264660" y="218440"/>
                    <a:pt x="4262120" y="210820"/>
                  </a:cubicBezTo>
                  <a:cubicBezTo>
                    <a:pt x="4259580" y="201930"/>
                    <a:pt x="4264660" y="185420"/>
                    <a:pt x="4273550" y="179070"/>
                  </a:cubicBezTo>
                  <a:cubicBezTo>
                    <a:pt x="4288790" y="168910"/>
                    <a:pt x="4324350" y="181610"/>
                    <a:pt x="4358640" y="179070"/>
                  </a:cubicBezTo>
                  <a:cubicBezTo>
                    <a:pt x="4411980" y="173990"/>
                    <a:pt x="4479290" y="162560"/>
                    <a:pt x="4559300" y="143510"/>
                  </a:cubicBezTo>
                  <a:cubicBezTo>
                    <a:pt x="4679950" y="114300"/>
                    <a:pt x="4940300" y="0"/>
                    <a:pt x="5007610" y="6350"/>
                  </a:cubicBezTo>
                  <a:cubicBezTo>
                    <a:pt x="5027930" y="7620"/>
                    <a:pt x="5036820" y="13970"/>
                    <a:pt x="5045710" y="26670"/>
                  </a:cubicBezTo>
                  <a:cubicBezTo>
                    <a:pt x="5058410" y="41910"/>
                    <a:pt x="5062220" y="68580"/>
                    <a:pt x="5062220" y="102870"/>
                  </a:cubicBezTo>
                  <a:cubicBezTo>
                    <a:pt x="5060950" y="171450"/>
                    <a:pt x="5026660" y="353060"/>
                    <a:pt x="4994910" y="412750"/>
                  </a:cubicBezTo>
                  <a:cubicBezTo>
                    <a:pt x="4979670" y="441960"/>
                    <a:pt x="4956810" y="464820"/>
                    <a:pt x="4941570" y="467360"/>
                  </a:cubicBezTo>
                  <a:cubicBezTo>
                    <a:pt x="4931410" y="468630"/>
                    <a:pt x="4917440" y="461010"/>
                    <a:pt x="4914900" y="453390"/>
                  </a:cubicBezTo>
                  <a:cubicBezTo>
                    <a:pt x="4911090" y="445770"/>
                    <a:pt x="4913630" y="427990"/>
                    <a:pt x="4919980" y="422910"/>
                  </a:cubicBezTo>
                  <a:cubicBezTo>
                    <a:pt x="4927600" y="417830"/>
                    <a:pt x="4950460" y="420370"/>
                    <a:pt x="4956810" y="426720"/>
                  </a:cubicBezTo>
                  <a:cubicBezTo>
                    <a:pt x="4961890" y="431800"/>
                    <a:pt x="4963160" y="443230"/>
                    <a:pt x="4961890" y="449580"/>
                  </a:cubicBezTo>
                  <a:cubicBezTo>
                    <a:pt x="4959350" y="457200"/>
                    <a:pt x="4950460" y="464820"/>
                    <a:pt x="4944110" y="466090"/>
                  </a:cubicBezTo>
                  <a:cubicBezTo>
                    <a:pt x="4937760" y="468630"/>
                    <a:pt x="4926330" y="466090"/>
                    <a:pt x="4921250" y="462280"/>
                  </a:cubicBezTo>
                  <a:cubicBezTo>
                    <a:pt x="4916170" y="457200"/>
                    <a:pt x="4911090" y="448310"/>
                    <a:pt x="4912360" y="439420"/>
                  </a:cubicBezTo>
                  <a:cubicBezTo>
                    <a:pt x="4913630" y="427990"/>
                    <a:pt x="4936490" y="419100"/>
                    <a:pt x="4946650" y="398780"/>
                  </a:cubicBezTo>
                  <a:cubicBezTo>
                    <a:pt x="4968240" y="356870"/>
                    <a:pt x="4988560" y="252730"/>
                    <a:pt x="4999990" y="189230"/>
                  </a:cubicBezTo>
                  <a:cubicBezTo>
                    <a:pt x="5007610" y="139700"/>
                    <a:pt x="5036820" y="74930"/>
                    <a:pt x="5010150" y="54610"/>
                  </a:cubicBezTo>
                  <a:cubicBezTo>
                    <a:pt x="4963160" y="16510"/>
                    <a:pt x="4668520" y="168910"/>
                    <a:pt x="4568190" y="193040"/>
                  </a:cubicBezTo>
                  <a:cubicBezTo>
                    <a:pt x="4518660" y="205740"/>
                    <a:pt x="4495800" y="209550"/>
                    <a:pt x="4453890" y="214630"/>
                  </a:cubicBezTo>
                  <a:cubicBezTo>
                    <a:pt x="4401820" y="220980"/>
                    <a:pt x="4307840" y="237490"/>
                    <a:pt x="4279900" y="226060"/>
                  </a:cubicBezTo>
                  <a:cubicBezTo>
                    <a:pt x="4268470" y="220980"/>
                    <a:pt x="4262120" y="212090"/>
                    <a:pt x="4260850" y="204470"/>
                  </a:cubicBezTo>
                  <a:cubicBezTo>
                    <a:pt x="4259580" y="196850"/>
                    <a:pt x="4263390" y="187960"/>
                    <a:pt x="4273550" y="179070"/>
                  </a:cubicBezTo>
                  <a:cubicBezTo>
                    <a:pt x="4305300" y="151130"/>
                    <a:pt x="4452620" y="107950"/>
                    <a:pt x="4537710" y="86360"/>
                  </a:cubicBezTo>
                  <a:cubicBezTo>
                    <a:pt x="4611370" y="66040"/>
                    <a:pt x="4678680" y="54610"/>
                    <a:pt x="4753610" y="49530"/>
                  </a:cubicBezTo>
                  <a:cubicBezTo>
                    <a:pt x="4833620" y="43180"/>
                    <a:pt x="4944110" y="41910"/>
                    <a:pt x="5001260" y="52070"/>
                  </a:cubicBezTo>
                  <a:cubicBezTo>
                    <a:pt x="5034280" y="57150"/>
                    <a:pt x="5068570" y="60960"/>
                    <a:pt x="5076190" y="76200"/>
                  </a:cubicBezTo>
                  <a:cubicBezTo>
                    <a:pt x="5082540" y="88900"/>
                    <a:pt x="5074920" y="110490"/>
                    <a:pt x="5054600" y="132080"/>
                  </a:cubicBezTo>
                  <a:cubicBezTo>
                    <a:pt x="4966970" y="224790"/>
                    <a:pt x="4323080" y="471170"/>
                    <a:pt x="4081780" y="593090"/>
                  </a:cubicBezTo>
                  <a:cubicBezTo>
                    <a:pt x="3935730" y="668020"/>
                    <a:pt x="3840480" y="722630"/>
                    <a:pt x="3735070" y="782320"/>
                  </a:cubicBezTo>
                  <a:cubicBezTo>
                    <a:pt x="3644900" y="833120"/>
                    <a:pt x="3590290" y="863600"/>
                    <a:pt x="3488690" y="927100"/>
                  </a:cubicBezTo>
                  <a:cubicBezTo>
                    <a:pt x="3317240" y="1035050"/>
                    <a:pt x="2979420" y="1256030"/>
                    <a:pt x="2807970" y="1377950"/>
                  </a:cubicBezTo>
                  <a:cubicBezTo>
                    <a:pt x="2701290" y="1454150"/>
                    <a:pt x="2647950" y="1506220"/>
                    <a:pt x="2553970" y="1573530"/>
                  </a:cubicBezTo>
                  <a:cubicBezTo>
                    <a:pt x="2443480" y="1653540"/>
                    <a:pt x="2311400" y="1727200"/>
                    <a:pt x="2183130" y="1821180"/>
                  </a:cubicBezTo>
                  <a:cubicBezTo>
                    <a:pt x="2034540" y="1930400"/>
                    <a:pt x="1870710" y="2063750"/>
                    <a:pt x="1718310" y="2193290"/>
                  </a:cubicBezTo>
                  <a:cubicBezTo>
                    <a:pt x="1564640" y="2325370"/>
                    <a:pt x="1419860" y="2476500"/>
                    <a:pt x="1267460" y="2606040"/>
                  </a:cubicBezTo>
                  <a:cubicBezTo>
                    <a:pt x="1121410" y="2731770"/>
                    <a:pt x="958850" y="2846070"/>
                    <a:pt x="821690" y="2961640"/>
                  </a:cubicBezTo>
                  <a:cubicBezTo>
                    <a:pt x="699770" y="3064510"/>
                    <a:pt x="593090" y="3152140"/>
                    <a:pt x="485140" y="3261360"/>
                  </a:cubicBezTo>
                  <a:cubicBezTo>
                    <a:pt x="374650" y="3374390"/>
                    <a:pt x="240030" y="3533140"/>
                    <a:pt x="167640" y="3628390"/>
                  </a:cubicBezTo>
                  <a:cubicBezTo>
                    <a:pt x="125730" y="3683000"/>
                    <a:pt x="99060" y="3724910"/>
                    <a:pt x="77470" y="3765550"/>
                  </a:cubicBezTo>
                  <a:cubicBezTo>
                    <a:pt x="62230" y="3794760"/>
                    <a:pt x="59690" y="3834130"/>
                    <a:pt x="44450" y="3846830"/>
                  </a:cubicBezTo>
                  <a:cubicBezTo>
                    <a:pt x="35560" y="3854450"/>
                    <a:pt x="19050" y="3858260"/>
                    <a:pt x="11430" y="3854450"/>
                  </a:cubicBezTo>
                  <a:cubicBezTo>
                    <a:pt x="3810" y="3849370"/>
                    <a:pt x="0" y="3822700"/>
                    <a:pt x="0" y="38227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24.What do some of Farber's coworkers think of him?【推理题】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A.He's odd. 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B.He's strict 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C.He's brave.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D.He's rude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/>
                <a:ea typeface="字由点字奇妙体" panose="00020600040101010101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/>
              <a:ea typeface="字由点字奇妙体" panose="00020600040101010101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3798868" y="2222183"/>
            <a:ext cx="1924050" cy="450532"/>
            <a:chOff x="0" y="0"/>
            <a:chExt cx="2565400" cy="600710"/>
          </a:xfrm>
        </p:grpSpPr>
        <p:sp>
          <p:nvSpPr>
            <p:cNvPr id="18" name="Freeform 18"/>
            <p:cNvSpPr/>
            <p:nvPr/>
          </p:nvSpPr>
          <p:spPr>
            <a:xfrm>
              <a:off x="1270" y="-13970"/>
              <a:ext cx="2518410" cy="579120"/>
            </a:xfrm>
            <a:custGeom>
              <a:avLst/>
              <a:gdLst/>
              <a:ahLst/>
              <a:cxnLst/>
              <a:rect l="l" t="t" r="r" b="b"/>
              <a:pathLst>
                <a:path w="2518410" h="579120">
                  <a:moveTo>
                    <a:pt x="88900" y="86360"/>
                  </a:moveTo>
                  <a:cubicBezTo>
                    <a:pt x="617220" y="104140"/>
                    <a:pt x="755650" y="74930"/>
                    <a:pt x="960120" y="66040"/>
                  </a:cubicBezTo>
                  <a:cubicBezTo>
                    <a:pt x="1290320" y="53340"/>
                    <a:pt x="1995170" y="0"/>
                    <a:pt x="2256790" y="64770"/>
                  </a:cubicBezTo>
                  <a:cubicBezTo>
                    <a:pt x="2379980" y="95250"/>
                    <a:pt x="2509520" y="143510"/>
                    <a:pt x="2513330" y="200660"/>
                  </a:cubicBezTo>
                  <a:cubicBezTo>
                    <a:pt x="2518410" y="271780"/>
                    <a:pt x="2138680" y="416560"/>
                    <a:pt x="2143760" y="469900"/>
                  </a:cubicBezTo>
                  <a:cubicBezTo>
                    <a:pt x="2146300" y="497840"/>
                    <a:pt x="2259330" y="508000"/>
                    <a:pt x="2256790" y="521970"/>
                  </a:cubicBezTo>
                  <a:cubicBezTo>
                    <a:pt x="2246630" y="565150"/>
                    <a:pt x="1263650" y="511810"/>
                    <a:pt x="927100" y="524510"/>
                  </a:cubicBezTo>
                  <a:cubicBezTo>
                    <a:pt x="720090" y="533400"/>
                    <a:pt x="562610" y="561340"/>
                    <a:pt x="426720" y="563880"/>
                  </a:cubicBezTo>
                  <a:cubicBezTo>
                    <a:pt x="335280" y="565150"/>
                    <a:pt x="262890" y="557530"/>
                    <a:pt x="194310" y="553720"/>
                  </a:cubicBezTo>
                  <a:cubicBezTo>
                    <a:pt x="140970" y="551180"/>
                    <a:pt x="78740" y="579120"/>
                    <a:pt x="49530" y="546100"/>
                  </a:cubicBezTo>
                  <a:cubicBezTo>
                    <a:pt x="0" y="488950"/>
                    <a:pt x="88900" y="86360"/>
                    <a:pt x="88900" y="863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735502" y="2943225"/>
            <a:ext cx="2022158" cy="470535"/>
            <a:chOff x="0" y="0"/>
            <a:chExt cx="2696210" cy="627380"/>
          </a:xfrm>
        </p:grpSpPr>
        <p:sp>
          <p:nvSpPr>
            <p:cNvPr id="20" name="Freeform 20"/>
            <p:cNvSpPr/>
            <p:nvPr/>
          </p:nvSpPr>
          <p:spPr>
            <a:xfrm>
              <a:off x="-39370" y="-96520"/>
              <a:ext cx="2776220" cy="796290"/>
            </a:xfrm>
            <a:custGeom>
              <a:avLst/>
              <a:gdLst/>
              <a:ahLst/>
              <a:cxnLst/>
              <a:rect l="l" t="t" r="r" b="b"/>
              <a:pathLst>
                <a:path w="2776220" h="796290">
                  <a:moveTo>
                    <a:pt x="90170" y="210820"/>
                  </a:moveTo>
                  <a:cubicBezTo>
                    <a:pt x="1188720" y="199390"/>
                    <a:pt x="1314450" y="160020"/>
                    <a:pt x="1530350" y="148590"/>
                  </a:cubicBezTo>
                  <a:cubicBezTo>
                    <a:pt x="1842770" y="130810"/>
                    <a:pt x="2534920" y="0"/>
                    <a:pt x="2683510" y="147320"/>
                  </a:cubicBezTo>
                  <a:cubicBezTo>
                    <a:pt x="2776220" y="241300"/>
                    <a:pt x="2776220" y="511810"/>
                    <a:pt x="2683510" y="604520"/>
                  </a:cubicBezTo>
                  <a:cubicBezTo>
                    <a:pt x="2534920" y="753110"/>
                    <a:pt x="1851660" y="588010"/>
                    <a:pt x="1539240" y="605790"/>
                  </a:cubicBezTo>
                  <a:cubicBezTo>
                    <a:pt x="1320800" y="617220"/>
                    <a:pt x="1191260" y="655320"/>
                    <a:pt x="984250" y="668020"/>
                  </a:cubicBezTo>
                  <a:cubicBezTo>
                    <a:pt x="721360" y="683260"/>
                    <a:pt x="214630" y="796290"/>
                    <a:pt x="90170" y="671830"/>
                  </a:cubicBezTo>
                  <a:cubicBezTo>
                    <a:pt x="0" y="582930"/>
                    <a:pt x="90170" y="210820"/>
                    <a:pt x="90170" y="2108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1770995" y="2704148"/>
            <a:ext cx="2653665" cy="773430"/>
            <a:chOff x="0" y="0"/>
            <a:chExt cx="3538220" cy="1031240"/>
          </a:xfrm>
        </p:grpSpPr>
        <p:sp>
          <p:nvSpPr>
            <p:cNvPr id="22" name="Freeform 22"/>
            <p:cNvSpPr/>
            <p:nvPr/>
          </p:nvSpPr>
          <p:spPr>
            <a:xfrm>
              <a:off x="31750" y="33020"/>
              <a:ext cx="3479800" cy="963930"/>
            </a:xfrm>
            <a:custGeom>
              <a:avLst/>
              <a:gdLst/>
              <a:ahLst/>
              <a:cxnLst/>
              <a:rect l="l" t="t" r="r" b="b"/>
              <a:pathLst>
                <a:path w="3479800" h="963930">
                  <a:moveTo>
                    <a:pt x="241300" y="834390"/>
                  </a:moveTo>
                  <a:cubicBezTo>
                    <a:pt x="448310" y="857250"/>
                    <a:pt x="652780" y="845820"/>
                    <a:pt x="740410" y="853440"/>
                  </a:cubicBezTo>
                  <a:cubicBezTo>
                    <a:pt x="786130" y="858520"/>
                    <a:pt x="801370" y="869950"/>
                    <a:pt x="843280" y="873760"/>
                  </a:cubicBezTo>
                  <a:cubicBezTo>
                    <a:pt x="909320" y="880110"/>
                    <a:pt x="1027430" y="869950"/>
                    <a:pt x="1098550" y="875030"/>
                  </a:cubicBezTo>
                  <a:cubicBezTo>
                    <a:pt x="1149350" y="878840"/>
                    <a:pt x="1160780" y="889000"/>
                    <a:pt x="1228090" y="894080"/>
                  </a:cubicBezTo>
                  <a:cubicBezTo>
                    <a:pt x="1451610" y="910590"/>
                    <a:pt x="2505710" y="914400"/>
                    <a:pt x="2700020" y="895350"/>
                  </a:cubicBezTo>
                  <a:cubicBezTo>
                    <a:pt x="2748280" y="891540"/>
                    <a:pt x="2754630" y="882650"/>
                    <a:pt x="2790190" y="878840"/>
                  </a:cubicBezTo>
                  <a:cubicBezTo>
                    <a:pt x="2840990" y="873760"/>
                    <a:pt x="2901950" y="881380"/>
                    <a:pt x="2971800" y="875030"/>
                  </a:cubicBezTo>
                  <a:cubicBezTo>
                    <a:pt x="3070860" y="866140"/>
                    <a:pt x="3270250" y="835660"/>
                    <a:pt x="3324860" y="814070"/>
                  </a:cubicBezTo>
                  <a:cubicBezTo>
                    <a:pt x="3343910" y="806450"/>
                    <a:pt x="3348990" y="802640"/>
                    <a:pt x="3360420" y="791210"/>
                  </a:cubicBezTo>
                  <a:cubicBezTo>
                    <a:pt x="3374390" y="777240"/>
                    <a:pt x="3392170" y="760730"/>
                    <a:pt x="3401060" y="732790"/>
                  </a:cubicBezTo>
                  <a:cubicBezTo>
                    <a:pt x="3418840" y="679450"/>
                    <a:pt x="3426460" y="538480"/>
                    <a:pt x="3407410" y="482600"/>
                  </a:cubicBezTo>
                  <a:cubicBezTo>
                    <a:pt x="3395980" y="449580"/>
                    <a:pt x="3374390" y="431800"/>
                    <a:pt x="3347720" y="411480"/>
                  </a:cubicBezTo>
                  <a:cubicBezTo>
                    <a:pt x="3317240" y="387350"/>
                    <a:pt x="3282950" y="370840"/>
                    <a:pt x="3230880" y="353060"/>
                  </a:cubicBezTo>
                  <a:cubicBezTo>
                    <a:pt x="3135630" y="320040"/>
                    <a:pt x="2948940" y="288290"/>
                    <a:pt x="2811780" y="269240"/>
                  </a:cubicBezTo>
                  <a:cubicBezTo>
                    <a:pt x="2680970" y="251460"/>
                    <a:pt x="2556510" y="256540"/>
                    <a:pt x="2425700" y="238760"/>
                  </a:cubicBezTo>
                  <a:cubicBezTo>
                    <a:pt x="2289810" y="222250"/>
                    <a:pt x="2147570" y="179070"/>
                    <a:pt x="2012950" y="165100"/>
                  </a:cubicBezTo>
                  <a:cubicBezTo>
                    <a:pt x="1885950" y="151130"/>
                    <a:pt x="1776730" y="163830"/>
                    <a:pt x="1638300" y="152400"/>
                  </a:cubicBezTo>
                  <a:cubicBezTo>
                    <a:pt x="1463040" y="137160"/>
                    <a:pt x="1224280" y="85090"/>
                    <a:pt x="1049020" y="72390"/>
                  </a:cubicBezTo>
                  <a:cubicBezTo>
                    <a:pt x="909320" y="62230"/>
                    <a:pt x="792480" y="50800"/>
                    <a:pt x="669290" y="68580"/>
                  </a:cubicBezTo>
                  <a:cubicBezTo>
                    <a:pt x="546100" y="85090"/>
                    <a:pt x="392430" y="138430"/>
                    <a:pt x="308610" y="176530"/>
                  </a:cubicBezTo>
                  <a:cubicBezTo>
                    <a:pt x="261620" y="198120"/>
                    <a:pt x="237490" y="217170"/>
                    <a:pt x="201930" y="243840"/>
                  </a:cubicBezTo>
                  <a:cubicBezTo>
                    <a:pt x="161290" y="275590"/>
                    <a:pt x="105410" y="299720"/>
                    <a:pt x="80010" y="358140"/>
                  </a:cubicBezTo>
                  <a:cubicBezTo>
                    <a:pt x="38100" y="448310"/>
                    <a:pt x="49530" y="721360"/>
                    <a:pt x="69850" y="777240"/>
                  </a:cubicBezTo>
                  <a:cubicBezTo>
                    <a:pt x="74930" y="793750"/>
                    <a:pt x="80010" y="796290"/>
                    <a:pt x="92710" y="805180"/>
                  </a:cubicBezTo>
                  <a:cubicBezTo>
                    <a:pt x="116840" y="821690"/>
                    <a:pt x="172720" y="834390"/>
                    <a:pt x="220980" y="843280"/>
                  </a:cubicBezTo>
                  <a:cubicBezTo>
                    <a:pt x="281940" y="854710"/>
                    <a:pt x="393700" y="835660"/>
                    <a:pt x="431800" y="861060"/>
                  </a:cubicBezTo>
                  <a:cubicBezTo>
                    <a:pt x="454660" y="876300"/>
                    <a:pt x="469900" y="910590"/>
                    <a:pt x="467360" y="925830"/>
                  </a:cubicBezTo>
                  <a:cubicBezTo>
                    <a:pt x="466090" y="934720"/>
                    <a:pt x="453390" y="946150"/>
                    <a:pt x="444500" y="946150"/>
                  </a:cubicBezTo>
                  <a:cubicBezTo>
                    <a:pt x="436880" y="947420"/>
                    <a:pt x="421640" y="937260"/>
                    <a:pt x="417830" y="930910"/>
                  </a:cubicBezTo>
                  <a:cubicBezTo>
                    <a:pt x="415290" y="924560"/>
                    <a:pt x="416560" y="913130"/>
                    <a:pt x="421640" y="906780"/>
                  </a:cubicBezTo>
                  <a:cubicBezTo>
                    <a:pt x="425450" y="901700"/>
                    <a:pt x="435610" y="895350"/>
                    <a:pt x="441960" y="895350"/>
                  </a:cubicBezTo>
                  <a:cubicBezTo>
                    <a:pt x="449580" y="895350"/>
                    <a:pt x="459740" y="900430"/>
                    <a:pt x="463550" y="906780"/>
                  </a:cubicBezTo>
                  <a:cubicBezTo>
                    <a:pt x="467360" y="914400"/>
                    <a:pt x="466090" y="930910"/>
                    <a:pt x="461010" y="937260"/>
                  </a:cubicBezTo>
                  <a:cubicBezTo>
                    <a:pt x="455930" y="943610"/>
                    <a:pt x="441960" y="947420"/>
                    <a:pt x="431800" y="944880"/>
                  </a:cubicBezTo>
                  <a:cubicBezTo>
                    <a:pt x="417830" y="939800"/>
                    <a:pt x="408940" y="913130"/>
                    <a:pt x="389890" y="904240"/>
                  </a:cubicBezTo>
                  <a:cubicBezTo>
                    <a:pt x="359410" y="891540"/>
                    <a:pt x="302260" y="905510"/>
                    <a:pt x="257810" y="899160"/>
                  </a:cubicBezTo>
                  <a:cubicBezTo>
                    <a:pt x="208280" y="892810"/>
                    <a:pt x="142240" y="878840"/>
                    <a:pt x="106680" y="866140"/>
                  </a:cubicBezTo>
                  <a:cubicBezTo>
                    <a:pt x="83820" y="857250"/>
                    <a:pt x="68580" y="852170"/>
                    <a:pt x="54610" y="838200"/>
                  </a:cubicBezTo>
                  <a:cubicBezTo>
                    <a:pt x="39370" y="824230"/>
                    <a:pt x="27940" y="810260"/>
                    <a:pt x="19050" y="781050"/>
                  </a:cubicBezTo>
                  <a:cubicBezTo>
                    <a:pt x="0" y="712470"/>
                    <a:pt x="10160" y="495300"/>
                    <a:pt x="20320" y="414020"/>
                  </a:cubicBezTo>
                  <a:cubicBezTo>
                    <a:pt x="25400" y="373380"/>
                    <a:pt x="25400" y="351790"/>
                    <a:pt x="43180" y="322580"/>
                  </a:cubicBezTo>
                  <a:cubicBezTo>
                    <a:pt x="67310" y="281940"/>
                    <a:pt x="128270" y="236220"/>
                    <a:pt x="171450" y="203200"/>
                  </a:cubicBezTo>
                  <a:cubicBezTo>
                    <a:pt x="210820" y="172720"/>
                    <a:pt x="240030" y="152400"/>
                    <a:pt x="293370" y="128270"/>
                  </a:cubicBezTo>
                  <a:cubicBezTo>
                    <a:pt x="382270" y="88900"/>
                    <a:pt x="542290" y="35560"/>
                    <a:pt x="669290" y="17780"/>
                  </a:cubicBezTo>
                  <a:cubicBezTo>
                    <a:pt x="795020" y="0"/>
                    <a:pt x="913130" y="11430"/>
                    <a:pt x="1054100" y="21590"/>
                  </a:cubicBezTo>
                  <a:cubicBezTo>
                    <a:pt x="1229360" y="34290"/>
                    <a:pt x="1463040" y="86360"/>
                    <a:pt x="1638300" y="101600"/>
                  </a:cubicBezTo>
                  <a:cubicBezTo>
                    <a:pt x="1779270" y="113030"/>
                    <a:pt x="1893570" y="101600"/>
                    <a:pt x="2023110" y="115570"/>
                  </a:cubicBezTo>
                  <a:cubicBezTo>
                    <a:pt x="2156460" y="129540"/>
                    <a:pt x="2294890" y="171450"/>
                    <a:pt x="2429510" y="189230"/>
                  </a:cubicBezTo>
                  <a:cubicBezTo>
                    <a:pt x="2561590" y="205740"/>
                    <a:pt x="2689860" y="200660"/>
                    <a:pt x="2823210" y="219710"/>
                  </a:cubicBezTo>
                  <a:cubicBezTo>
                    <a:pt x="2962910" y="240030"/>
                    <a:pt x="3149600" y="270510"/>
                    <a:pt x="3248660" y="306070"/>
                  </a:cubicBezTo>
                  <a:cubicBezTo>
                    <a:pt x="3308350" y="326390"/>
                    <a:pt x="3346450" y="347980"/>
                    <a:pt x="3382010" y="374650"/>
                  </a:cubicBezTo>
                  <a:cubicBezTo>
                    <a:pt x="3412490" y="397510"/>
                    <a:pt x="3441700" y="415290"/>
                    <a:pt x="3455670" y="452120"/>
                  </a:cubicBezTo>
                  <a:cubicBezTo>
                    <a:pt x="3479800" y="511810"/>
                    <a:pt x="3464560" y="664210"/>
                    <a:pt x="3453130" y="720090"/>
                  </a:cubicBezTo>
                  <a:cubicBezTo>
                    <a:pt x="3448050" y="745490"/>
                    <a:pt x="3442970" y="755650"/>
                    <a:pt x="3430270" y="774700"/>
                  </a:cubicBezTo>
                  <a:cubicBezTo>
                    <a:pt x="3415030" y="801370"/>
                    <a:pt x="3398520" y="838200"/>
                    <a:pt x="3359150" y="861060"/>
                  </a:cubicBezTo>
                  <a:cubicBezTo>
                    <a:pt x="3285490" y="902970"/>
                    <a:pt x="3077210" y="915670"/>
                    <a:pt x="2973070" y="925830"/>
                  </a:cubicBezTo>
                  <a:cubicBezTo>
                    <a:pt x="2903220" y="932180"/>
                    <a:pt x="2846070" y="924560"/>
                    <a:pt x="2796540" y="929640"/>
                  </a:cubicBezTo>
                  <a:cubicBezTo>
                    <a:pt x="2759710" y="933450"/>
                    <a:pt x="2752090" y="942340"/>
                    <a:pt x="2700020" y="946150"/>
                  </a:cubicBezTo>
                  <a:cubicBezTo>
                    <a:pt x="2504440" y="963930"/>
                    <a:pt x="1512570" y="960120"/>
                    <a:pt x="1267460" y="946150"/>
                  </a:cubicBezTo>
                  <a:cubicBezTo>
                    <a:pt x="1183640" y="941070"/>
                    <a:pt x="1160780" y="929640"/>
                    <a:pt x="1097280" y="925830"/>
                  </a:cubicBezTo>
                  <a:cubicBezTo>
                    <a:pt x="1021080" y="920750"/>
                    <a:pt x="904240" y="930910"/>
                    <a:pt x="839470" y="924560"/>
                  </a:cubicBezTo>
                  <a:cubicBezTo>
                    <a:pt x="797560" y="919480"/>
                    <a:pt x="786130" y="909320"/>
                    <a:pt x="740410" y="904240"/>
                  </a:cubicBezTo>
                  <a:cubicBezTo>
                    <a:pt x="640080" y="894080"/>
                    <a:pt x="339090" y="915670"/>
                    <a:pt x="261620" y="894080"/>
                  </a:cubicBezTo>
                  <a:cubicBezTo>
                    <a:pt x="233680" y="887730"/>
                    <a:pt x="213360" y="877570"/>
                    <a:pt x="208280" y="866140"/>
                  </a:cubicBezTo>
                  <a:cubicBezTo>
                    <a:pt x="205740" y="857250"/>
                    <a:pt x="212090" y="843280"/>
                    <a:pt x="217170" y="838200"/>
                  </a:cubicBezTo>
                  <a:cubicBezTo>
                    <a:pt x="223520" y="833120"/>
                    <a:pt x="241300" y="834390"/>
                    <a:pt x="241300" y="8343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47775" y="2059305"/>
            <a:ext cx="1904048" cy="381953"/>
            <a:chOff x="0" y="0"/>
            <a:chExt cx="2538730" cy="509270"/>
          </a:xfrm>
        </p:grpSpPr>
        <p:sp>
          <p:nvSpPr>
            <p:cNvPr id="24" name="Freeform 24"/>
            <p:cNvSpPr/>
            <p:nvPr/>
          </p:nvSpPr>
          <p:spPr>
            <a:xfrm>
              <a:off x="-21590" y="38100"/>
              <a:ext cx="2510790" cy="527050"/>
            </a:xfrm>
            <a:custGeom>
              <a:avLst/>
              <a:gdLst/>
              <a:ahLst/>
              <a:cxnLst/>
              <a:rect l="l" t="t" r="r" b="b"/>
              <a:pathLst>
                <a:path w="2510790" h="527050">
                  <a:moveTo>
                    <a:pt x="72390" y="52070"/>
                  </a:moveTo>
                  <a:cubicBezTo>
                    <a:pt x="721360" y="72390"/>
                    <a:pt x="1442720" y="68580"/>
                    <a:pt x="1752600" y="52070"/>
                  </a:cubicBezTo>
                  <a:cubicBezTo>
                    <a:pt x="1918970" y="43180"/>
                    <a:pt x="2030730" y="20320"/>
                    <a:pt x="2136140" y="13970"/>
                  </a:cubicBezTo>
                  <a:cubicBezTo>
                    <a:pt x="2208530" y="10160"/>
                    <a:pt x="2263140" y="0"/>
                    <a:pt x="2321560" y="12700"/>
                  </a:cubicBezTo>
                  <a:cubicBezTo>
                    <a:pt x="2378710" y="26670"/>
                    <a:pt x="2454910" y="68580"/>
                    <a:pt x="2484120" y="93980"/>
                  </a:cubicBezTo>
                  <a:cubicBezTo>
                    <a:pt x="2498090" y="106680"/>
                    <a:pt x="2510790" y="114300"/>
                    <a:pt x="2509520" y="129540"/>
                  </a:cubicBezTo>
                  <a:cubicBezTo>
                    <a:pt x="2503170" y="173990"/>
                    <a:pt x="2289810" y="364490"/>
                    <a:pt x="2233930" y="355600"/>
                  </a:cubicBezTo>
                  <a:cubicBezTo>
                    <a:pt x="2202180" y="350520"/>
                    <a:pt x="2167890" y="262890"/>
                    <a:pt x="2174240" y="257810"/>
                  </a:cubicBezTo>
                  <a:cubicBezTo>
                    <a:pt x="2181860" y="250190"/>
                    <a:pt x="2327910" y="350520"/>
                    <a:pt x="2321560" y="368300"/>
                  </a:cubicBezTo>
                  <a:cubicBezTo>
                    <a:pt x="2315210" y="387350"/>
                    <a:pt x="2207260" y="364490"/>
                    <a:pt x="2133600" y="368300"/>
                  </a:cubicBezTo>
                  <a:cubicBezTo>
                    <a:pt x="2029460" y="374650"/>
                    <a:pt x="1902460" y="398780"/>
                    <a:pt x="1752600" y="407670"/>
                  </a:cubicBezTo>
                  <a:cubicBezTo>
                    <a:pt x="1535430" y="420370"/>
                    <a:pt x="1226820" y="420370"/>
                    <a:pt x="955040" y="420370"/>
                  </a:cubicBezTo>
                  <a:cubicBezTo>
                    <a:pt x="668020" y="421640"/>
                    <a:pt x="186690" y="527050"/>
                    <a:pt x="72390" y="411480"/>
                  </a:cubicBezTo>
                  <a:cubicBezTo>
                    <a:pt x="0" y="337820"/>
                    <a:pt x="72390" y="52070"/>
                    <a:pt x="72390" y="520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3022283" y="2320290"/>
            <a:ext cx="3660458" cy="163830"/>
            <a:chOff x="0" y="0"/>
            <a:chExt cx="4880610" cy="218440"/>
          </a:xfrm>
        </p:grpSpPr>
        <p:sp>
          <p:nvSpPr>
            <p:cNvPr id="26" name="Freeform 26"/>
            <p:cNvSpPr/>
            <p:nvPr/>
          </p:nvSpPr>
          <p:spPr>
            <a:xfrm>
              <a:off x="48260" y="35560"/>
              <a:ext cx="4780280" cy="151130"/>
            </a:xfrm>
            <a:custGeom>
              <a:avLst/>
              <a:gdLst/>
              <a:ahLst/>
              <a:cxnLst/>
              <a:rect l="l" t="t" r="r" b="b"/>
              <a:pathLst>
                <a:path w="4780280" h="151130">
                  <a:moveTo>
                    <a:pt x="30480" y="67310"/>
                  </a:moveTo>
                  <a:cubicBezTo>
                    <a:pt x="427990" y="87630"/>
                    <a:pt x="1372870" y="101600"/>
                    <a:pt x="1569720" y="80010"/>
                  </a:cubicBezTo>
                  <a:cubicBezTo>
                    <a:pt x="1623060" y="73660"/>
                    <a:pt x="1628140" y="63500"/>
                    <a:pt x="1671320" y="57150"/>
                  </a:cubicBezTo>
                  <a:cubicBezTo>
                    <a:pt x="1747520" y="46990"/>
                    <a:pt x="1832610" y="44450"/>
                    <a:pt x="1987550" y="40640"/>
                  </a:cubicBezTo>
                  <a:cubicBezTo>
                    <a:pt x="2415540" y="30480"/>
                    <a:pt x="3963670" y="77470"/>
                    <a:pt x="4405630" y="53340"/>
                  </a:cubicBezTo>
                  <a:cubicBezTo>
                    <a:pt x="4574540" y="44450"/>
                    <a:pt x="4702810" y="0"/>
                    <a:pt x="4752340" y="15240"/>
                  </a:cubicBezTo>
                  <a:cubicBezTo>
                    <a:pt x="4768850" y="20320"/>
                    <a:pt x="4780280" y="30480"/>
                    <a:pt x="4780280" y="39370"/>
                  </a:cubicBezTo>
                  <a:cubicBezTo>
                    <a:pt x="4780280" y="46990"/>
                    <a:pt x="4762500" y="66040"/>
                    <a:pt x="4754880" y="66040"/>
                  </a:cubicBezTo>
                  <a:cubicBezTo>
                    <a:pt x="4745990" y="66040"/>
                    <a:pt x="4729480" y="46990"/>
                    <a:pt x="4729480" y="38100"/>
                  </a:cubicBezTo>
                  <a:cubicBezTo>
                    <a:pt x="4729480" y="30480"/>
                    <a:pt x="4749800" y="15240"/>
                    <a:pt x="4757420" y="15240"/>
                  </a:cubicBezTo>
                  <a:cubicBezTo>
                    <a:pt x="4765040" y="15240"/>
                    <a:pt x="4775200" y="21590"/>
                    <a:pt x="4777740" y="27940"/>
                  </a:cubicBezTo>
                  <a:cubicBezTo>
                    <a:pt x="4780280" y="35560"/>
                    <a:pt x="4779010" y="50800"/>
                    <a:pt x="4772660" y="58420"/>
                  </a:cubicBezTo>
                  <a:cubicBezTo>
                    <a:pt x="4761230" y="71120"/>
                    <a:pt x="4734560" y="73660"/>
                    <a:pt x="4702810" y="80010"/>
                  </a:cubicBezTo>
                  <a:cubicBezTo>
                    <a:pt x="4639310" y="91440"/>
                    <a:pt x="4552950" y="99060"/>
                    <a:pt x="4405630" y="104140"/>
                  </a:cubicBezTo>
                  <a:cubicBezTo>
                    <a:pt x="3983990" y="120650"/>
                    <a:pt x="2362200" y="81280"/>
                    <a:pt x="1951990" y="91440"/>
                  </a:cubicBezTo>
                  <a:cubicBezTo>
                    <a:pt x="1814830" y="95250"/>
                    <a:pt x="1747520" y="97790"/>
                    <a:pt x="1677670" y="107950"/>
                  </a:cubicBezTo>
                  <a:cubicBezTo>
                    <a:pt x="1633220" y="113030"/>
                    <a:pt x="1626870" y="124460"/>
                    <a:pt x="1569720" y="130810"/>
                  </a:cubicBezTo>
                  <a:cubicBezTo>
                    <a:pt x="1369060" y="151130"/>
                    <a:pt x="434340" y="139700"/>
                    <a:pt x="193040" y="129540"/>
                  </a:cubicBezTo>
                  <a:cubicBezTo>
                    <a:pt x="106680" y="127000"/>
                    <a:pt x="43180" y="133350"/>
                    <a:pt x="17780" y="115570"/>
                  </a:cubicBezTo>
                  <a:cubicBezTo>
                    <a:pt x="6350" y="107950"/>
                    <a:pt x="0" y="93980"/>
                    <a:pt x="2540" y="85090"/>
                  </a:cubicBezTo>
                  <a:cubicBezTo>
                    <a:pt x="3810" y="77470"/>
                    <a:pt x="30480" y="67310"/>
                    <a:pt x="3048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4093845" y="2008823"/>
            <a:ext cx="135255" cy="442912"/>
            <a:chOff x="0" y="0"/>
            <a:chExt cx="180340" cy="590550"/>
          </a:xfrm>
        </p:grpSpPr>
        <p:sp>
          <p:nvSpPr>
            <p:cNvPr id="28" name="Freeform 28"/>
            <p:cNvSpPr/>
            <p:nvPr/>
          </p:nvSpPr>
          <p:spPr>
            <a:xfrm>
              <a:off x="48260" y="46990"/>
              <a:ext cx="95250" cy="494030"/>
            </a:xfrm>
            <a:custGeom>
              <a:avLst/>
              <a:gdLst/>
              <a:ahLst/>
              <a:cxnLst/>
              <a:rect l="l" t="t" r="r" b="b"/>
              <a:pathLst>
                <a:path w="95250" h="494030">
                  <a:moveTo>
                    <a:pt x="73660" y="36830"/>
                  </a:moveTo>
                  <a:cubicBezTo>
                    <a:pt x="50800" y="158750"/>
                    <a:pt x="50800" y="209550"/>
                    <a:pt x="53340" y="261620"/>
                  </a:cubicBezTo>
                  <a:cubicBezTo>
                    <a:pt x="57150" y="325120"/>
                    <a:pt x="95250" y="440690"/>
                    <a:pt x="81280" y="472440"/>
                  </a:cubicBezTo>
                  <a:cubicBezTo>
                    <a:pt x="76200" y="485140"/>
                    <a:pt x="62230" y="494030"/>
                    <a:pt x="54610" y="492760"/>
                  </a:cubicBezTo>
                  <a:cubicBezTo>
                    <a:pt x="45720" y="491490"/>
                    <a:pt x="30480" y="476250"/>
                    <a:pt x="30480" y="468630"/>
                  </a:cubicBezTo>
                  <a:cubicBezTo>
                    <a:pt x="30480" y="459740"/>
                    <a:pt x="49530" y="443230"/>
                    <a:pt x="58420" y="441960"/>
                  </a:cubicBezTo>
                  <a:cubicBezTo>
                    <a:pt x="64770" y="440690"/>
                    <a:pt x="74930" y="448310"/>
                    <a:pt x="77470" y="454660"/>
                  </a:cubicBezTo>
                  <a:cubicBezTo>
                    <a:pt x="81280" y="461010"/>
                    <a:pt x="82550" y="472440"/>
                    <a:pt x="78740" y="478790"/>
                  </a:cubicBezTo>
                  <a:cubicBezTo>
                    <a:pt x="76200" y="485140"/>
                    <a:pt x="67310" y="491490"/>
                    <a:pt x="59690" y="492760"/>
                  </a:cubicBezTo>
                  <a:cubicBezTo>
                    <a:pt x="53340" y="494030"/>
                    <a:pt x="41910" y="490220"/>
                    <a:pt x="38100" y="485140"/>
                  </a:cubicBezTo>
                  <a:cubicBezTo>
                    <a:pt x="33020" y="480060"/>
                    <a:pt x="30480" y="468630"/>
                    <a:pt x="31750" y="462280"/>
                  </a:cubicBezTo>
                  <a:cubicBezTo>
                    <a:pt x="33020" y="454660"/>
                    <a:pt x="40640" y="445770"/>
                    <a:pt x="46990" y="443230"/>
                  </a:cubicBezTo>
                  <a:cubicBezTo>
                    <a:pt x="54610" y="441960"/>
                    <a:pt x="71120" y="445770"/>
                    <a:pt x="76200" y="452120"/>
                  </a:cubicBezTo>
                  <a:cubicBezTo>
                    <a:pt x="81280" y="457200"/>
                    <a:pt x="83820" y="469900"/>
                    <a:pt x="80010" y="476250"/>
                  </a:cubicBezTo>
                  <a:cubicBezTo>
                    <a:pt x="76200" y="483870"/>
                    <a:pt x="57150" y="494030"/>
                    <a:pt x="48260" y="491490"/>
                  </a:cubicBezTo>
                  <a:cubicBezTo>
                    <a:pt x="35560" y="487680"/>
                    <a:pt x="24130" y="467360"/>
                    <a:pt x="16510" y="445770"/>
                  </a:cubicBezTo>
                  <a:cubicBezTo>
                    <a:pt x="2540" y="405130"/>
                    <a:pt x="3810" y="325120"/>
                    <a:pt x="2540" y="261620"/>
                  </a:cubicBezTo>
                  <a:cubicBezTo>
                    <a:pt x="2540" y="195580"/>
                    <a:pt x="0" y="101600"/>
                    <a:pt x="12700" y="55880"/>
                  </a:cubicBezTo>
                  <a:cubicBezTo>
                    <a:pt x="20320" y="31750"/>
                    <a:pt x="30480" y="8890"/>
                    <a:pt x="41910" y="3810"/>
                  </a:cubicBezTo>
                  <a:cubicBezTo>
                    <a:pt x="50800" y="0"/>
                    <a:pt x="64770" y="6350"/>
                    <a:pt x="69850" y="12700"/>
                  </a:cubicBezTo>
                  <a:cubicBezTo>
                    <a:pt x="73660" y="17780"/>
                    <a:pt x="73660" y="36830"/>
                    <a:pt x="7366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4136708" y="1986915"/>
            <a:ext cx="821055" cy="443865"/>
            <a:chOff x="0" y="0"/>
            <a:chExt cx="1094740" cy="591820"/>
          </a:xfrm>
        </p:grpSpPr>
        <p:sp>
          <p:nvSpPr>
            <p:cNvPr id="30" name="Freeform 30"/>
            <p:cNvSpPr/>
            <p:nvPr/>
          </p:nvSpPr>
          <p:spPr>
            <a:xfrm>
              <a:off x="49530" y="43180"/>
              <a:ext cx="994410" cy="499110"/>
            </a:xfrm>
            <a:custGeom>
              <a:avLst/>
              <a:gdLst/>
              <a:ahLst/>
              <a:cxnLst/>
              <a:rect l="l" t="t" r="r" b="b"/>
              <a:pathLst>
                <a:path w="994410" h="499110">
                  <a:moveTo>
                    <a:pt x="27940" y="7620"/>
                  </a:moveTo>
                  <a:cubicBezTo>
                    <a:pt x="695960" y="34290"/>
                    <a:pt x="707390" y="43180"/>
                    <a:pt x="748030" y="46990"/>
                  </a:cubicBezTo>
                  <a:cubicBezTo>
                    <a:pt x="808990" y="54610"/>
                    <a:pt x="951230" y="35560"/>
                    <a:pt x="981710" y="58420"/>
                  </a:cubicBezTo>
                  <a:cubicBezTo>
                    <a:pt x="994410" y="68580"/>
                    <a:pt x="993140" y="81280"/>
                    <a:pt x="993140" y="100330"/>
                  </a:cubicBezTo>
                  <a:cubicBezTo>
                    <a:pt x="994410" y="139700"/>
                    <a:pt x="951230" y="224790"/>
                    <a:pt x="944880" y="287020"/>
                  </a:cubicBezTo>
                  <a:cubicBezTo>
                    <a:pt x="937260" y="349250"/>
                    <a:pt x="965200" y="444500"/>
                    <a:pt x="949960" y="474980"/>
                  </a:cubicBezTo>
                  <a:cubicBezTo>
                    <a:pt x="943610" y="488950"/>
                    <a:pt x="929640" y="499110"/>
                    <a:pt x="920750" y="497840"/>
                  </a:cubicBezTo>
                  <a:cubicBezTo>
                    <a:pt x="913130" y="496570"/>
                    <a:pt x="899160" y="476250"/>
                    <a:pt x="900430" y="467360"/>
                  </a:cubicBezTo>
                  <a:cubicBezTo>
                    <a:pt x="901700" y="459740"/>
                    <a:pt x="915670" y="448310"/>
                    <a:pt x="923290" y="447040"/>
                  </a:cubicBezTo>
                  <a:cubicBezTo>
                    <a:pt x="930910" y="445770"/>
                    <a:pt x="941070" y="450850"/>
                    <a:pt x="944880" y="457200"/>
                  </a:cubicBezTo>
                  <a:cubicBezTo>
                    <a:pt x="949960" y="463550"/>
                    <a:pt x="949960" y="481330"/>
                    <a:pt x="944880" y="487680"/>
                  </a:cubicBezTo>
                  <a:cubicBezTo>
                    <a:pt x="941070" y="494030"/>
                    <a:pt x="930910" y="497840"/>
                    <a:pt x="923290" y="497840"/>
                  </a:cubicBezTo>
                  <a:cubicBezTo>
                    <a:pt x="916940" y="497840"/>
                    <a:pt x="908050" y="492760"/>
                    <a:pt x="902970" y="485140"/>
                  </a:cubicBezTo>
                  <a:cubicBezTo>
                    <a:pt x="895350" y="474980"/>
                    <a:pt x="894080" y="450850"/>
                    <a:pt x="892810" y="427990"/>
                  </a:cubicBezTo>
                  <a:cubicBezTo>
                    <a:pt x="889000" y="394970"/>
                    <a:pt x="887730" y="350520"/>
                    <a:pt x="892810" y="304800"/>
                  </a:cubicBezTo>
                  <a:cubicBezTo>
                    <a:pt x="899160" y="243840"/>
                    <a:pt x="972820" y="148590"/>
                    <a:pt x="934720" y="100330"/>
                  </a:cubicBezTo>
                  <a:cubicBezTo>
                    <a:pt x="857250" y="0"/>
                    <a:pt x="105410" y="102870"/>
                    <a:pt x="22860" y="58420"/>
                  </a:cubicBezTo>
                  <a:cubicBezTo>
                    <a:pt x="6350" y="49530"/>
                    <a:pt x="0" y="36830"/>
                    <a:pt x="1270" y="27940"/>
                  </a:cubicBezTo>
                  <a:cubicBezTo>
                    <a:pt x="2540" y="20320"/>
                    <a:pt x="27940" y="7620"/>
                    <a:pt x="2794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4453890" y="2355533"/>
            <a:ext cx="5240655" cy="1674495"/>
            <a:chOff x="0" y="0"/>
            <a:chExt cx="6987540" cy="2232660"/>
          </a:xfrm>
        </p:grpSpPr>
        <p:sp>
          <p:nvSpPr>
            <p:cNvPr id="32" name="Freeform 32"/>
            <p:cNvSpPr/>
            <p:nvPr/>
          </p:nvSpPr>
          <p:spPr>
            <a:xfrm>
              <a:off x="46990" y="50800"/>
              <a:ext cx="6888480" cy="2131060"/>
            </a:xfrm>
            <a:custGeom>
              <a:avLst/>
              <a:gdLst/>
              <a:ahLst/>
              <a:cxnLst/>
              <a:rect l="l" t="t" r="r" b="b"/>
              <a:pathLst>
                <a:path w="6888480" h="2131060">
                  <a:moveTo>
                    <a:pt x="48260" y="11430"/>
                  </a:moveTo>
                  <a:cubicBezTo>
                    <a:pt x="196850" y="135890"/>
                    <a:pt x="265430" y="168910"/>
                    <a:pt x="341630" y="222250"/>
                  </a:cubicBezTo>
                  <a:cubicBezTo>
                    <a:pt x="453390" y="299720"/>
                    <a:pt x="601980" y="431800"/>
                    <a:pt x="741680" y="527050"/>
                  </a:cubicBezTo>
                  <a:cubicBezTo>
                    <a:pt x="886460" y="624840"/>
                    <a:pt x="1061720" y="726440"/>
                    <a:pt x="1198880" y="797560"/>
                  </a:cubicBezTo>
                  <a:cubicBezTo>
                    <a:pt x="1305560" y="850900"/>
                    <a:pt x="1379220" y="878840"/>
                    <a:pt x="1492250" y="923290"/>
                  </a:cubicBezTo>
                  <a:cubicBezTo>
                    <a:pt x="1645920" y="984250"/>
                    <a:pt x="1858010" y="1057910"/>
                    <a:pt x="2035810" y="1118870"/>
                  </a:cubicBezTo>
                  <a:cubicBezTo>
                    <a:pt x="2207260" y="1178560"/>
                    <a:pt x="2386330" y="1240790"/>
                    <a:pt x="2541270" y="1289050"/>
                  </a:cubicBezTo>
                  <a:cubicBezTo>
                    <a:pt x="2672080" y="1328420"/>
                    <a:pt x="2749550" y="1353820"/>
                    <a:pt x="2904490" y="1389380"/>
                  </a:cubicBezTo>
                  <a:cubicBezTo>
                    <a:pt x="3178810" y="1452880"/>
                    <a:pt x="3647440" y="1545590"/>
                    <a:pt x="4043680" y="1605280"/>
                  </a:cubicBezTo>
                  <a:cubicBezTo>
                    <a:pt x="4471670" y="1671320"/>
                    <a:pt x="5095240" y="1734820"/>
                    <a:pt x="5384800" y="1761490"/>
                  </a:cubicBezTo>
                  <a:cubicBezTo>
                    <a:pt x="5521960" y="1774190"/>
                    <a:pt x="5563870" y="1778000"/>
                    <a:pt x="5690870" y="1783080"/>
                  </a:cubicBezTo>
                  <a:cubicBezTo>
                    <a:pt x="5894070" y="1790700"/>
                    <a:pt x="6290310" y="1793240"/>
                    <a:pt x="6493510" y="1784350"/>
                  </a:cubicBezTo>
                  <a:cubicBezTo>
                    <a:pt x="6617970" y="1779270"/>
                    <a:pt x="6746240" y="1770380"/>
                    <a:pt x="6795770" y="1757680"/>
                  </a:cubicBezTo>
                  <a:cubicBezTo>
                    <a:pt x="6812280" y="1753870"/>
                    <a:pt x="6827520" y="1752600"/>
                    <a:pt x="6828790" y="1743710"/>
                  </a:cubicBezTo>
                  <a:cubicBezTo>
                    <a:pt x="6832600" y="1717040"/>
                    <a:pt x="6667500" y="1588770"/>
                    <a:pt x="6614160" y="1551940"/>
                  </a:cubicBezTo>
                  <a:cubicBezTo>
                    <a:pt x="6587490" y="1532890"/>
                    <a:pt x="6557010" y="1530350"/>
                    <a:pt x="6548120" y="1516380"/>
                  </a:cubicBezTo>
                  <a:cubicBezTo>
                    <a:pt x="6541770" y="1507490"/>
                    <a:pt x="6541770" y="1494790"/>
                    <a:pt x="6545580" y="1487170"/>
                  </a:cubicBezTo>
                  <a:cubicBezTo>
                    <a:pt x="6549390" y="1480820"/>
                    <a:pt x="6558280" y="1473200"/>
                    <a:pt x="6570980" y="1474470"/>
                  </a:cubicBezTo>
                  <a:cubicBezTo>
                    <a:pt x="6609080" y="1479550"/>
                    <a:pt x="6747510" y="1612900"/>
                    <a:pt x="6786880" y="1652270"/>
                  </a:cubicBezTo>
                  <a:cubicBezTo>
                    <a:pt x="6802120" y="1668780"/>
                    <a:pt x="6811010" y="1676400"/>
                    <a:pt x="6817360" y="1690370"/>
                  </a:cubicBezTo>
                  <a:cubicBezTo>
                    <a:pt x="6822440" y="1701800"/>
                    <a:pt x="6822440" y="1711960"/>
                    <a:pt x="6823710" y="1727200"/>
                  </a:cubicBezTo>
                  <a:cubicBezTo>
                    <a:pt x="6824980" y="1750060"/>
                    <a:pt x="6830060" y="1786890"/>
                    <a:pt x="6823710" y="1814830"/>
                  </a:cubicBezTo>
                  <a:cubicBezTo>
                    <a:pt x="6818630" y="1842770"/>
                    <a:pt x="6805930" y="1863090"/>
                    <a:pt x="6790690" y="1892300"/>
                  </a:cubicBezTo>
                  <a:cubicBezTo>
                    <a:pt x="6765290" y="1939290"/>
                    <a:pt x="6715760" y="2030730"/>
                    <a:pt x="6681470" y="2063750"/>
                  </a:cubicBezTo>
                  <a:cubicBezTo>
                    <a:pt x="6661150" y="2082800"/>
                    <a:pt x="6626860" y="2084070"/>
                    <a:pt x="6621780" y="2096770"/>
                  </a:cubicBezTo>
                  <a:cubicBezTo>
                    <a:pt x="6619240" y="2104390"/>
                    <a:pt x="6637020" y="2118360"/>
                    <a:pt x="6633210" y="2123440"/>
                  </a:cubicBezTo>
                  <a:cubicBezTo>
                    <a:pt x="6630670" y="2128520"/>
                    <a:pt x="6606540" y="2129790"/>
                    <a:pt x="6600190" y="2124710"/>
                  </a:cubicBezTo>
                  <a:cubicBezTo>
                    <a:pt x="6593840" y="2118360"/>
                    <a:pt x="6591300" y="2098040"/>
                    <a:pt x="6595110" y="2091690"/>
                  </a:cubicBezTo>
                  <a:cubicBezTo>
                    <a:pt x="6598920" y="2084070"/>
                    <a:pt x="6614160" y="2078990"/>
                    <a:pt x="6621780" y="2080260"/>
                  </a:cubicBezTo>
                  <a:cubicBezTo>
                    <a:pt x="6628130" y="2081530"/>
                    <a:pt x="6637020" y="2089150"/>
                    <a:pt x="6639560" y="2095500"/>
                  </a:cubicBezTo>
                  <a:cubicBezTo>
                    <a:pt x="6642100" y="2101850"/>
                    <a:pt x="6642100" y="2113280"/>
                    <a:pt x="6638290" y="2118360"/>
                  </a:cubicBezTo>
                  <a:cubicBezTo>
                    <a:pt x="6634480" y="2124710"/>
                    <a:pt x="6624320" y="2129790"/>
                    <a:pt x="6616700" y="2129790"/>
                  </a:cubicBezTo>
                  <a:cubicBezTo>
                    <a:pt x="6610350" y="2131060"/>
                    <a:pt x="6598920" y="2125980"/>
                    <a:pt x="6596380" y="2119630"/>
                  </a:cubicBezTo>
                  <a:cubicBezTo>
                    <a:pt x="6591300" y="2113280"/>
                    <a:pt x="6591300" y="2095500"/>
                    <a:pt x="6596380" y="2089150"/>
                  </a:cubicBezTo>
                  <a:cubicBezTo>
                    <a:pt x="6601460" y="2082800"/>
                    <a:pt x="6619240" y="2078990"/>
                    <a:pt x="6626860" y="2081530"/>
                  </a:cubicBezTo>
                  <a:cubicBezTo>
                    <a:pt x="6633210" y="2084070"/>
                    <a:pt x="6640830" y="2092960"/>
                    <a:pt x="6640830" y="2100580"/>
                  </a:cubicBezTo>
                  <a:cubicBezTo>
                    <a:pt x="6642100" y="2108200"/>
                    <a:pt x="6626860" y="2127250"/>
                    <a:pt x="6628130" y="2127250"/>
                  </a:cubicBezTo>
                  <a:cubicBezTo>
                    <a:pt x="6628130" y="2128520"/>
                    <a:pt x="6638290" y="2119630"/>
                    <a:pt x="6638290" y="2118360"/>
                  </a:cubicBezTo>
                  <a:cubicBezTo>
                    <a:pt x="6637020" y="2118360"/>
                    <a:pt x="6624320" y="2129790"/>
                    <a:pt x="6616700" y="2129790"/>
                  </a:cubicBezTo>
                  <a:cubicBezTo>
                    <a:pt x="6610350" y="2131060"/>
                    <a:pt x="6600190" y="2127250"/>
                    <a:pt x="6596380" y="2119630"/>
                  </a:cubicBezTo>
                  <a:cubicBezTo>
                    <a:pt x="6588760" y="2108200"/>
                    <a:pt x="6592570" y="2072640"/>
                    <a:pt x="6602730" y="2053590"/>
                  </a:cubicBezTo>
                  <a:cubicBezTo>
                    <a:pt x="6614160" y="2033270"/>
                    <a:pt x="6643370" y="2025650"/>
                    <a:pt x="6663690" y="2002790"/>
                  </a:cubicBezTo>
                  <a:cubicBezTo>
                    <a:pt x="6690360" y="1971040"/>
                    <a:pt x="6723380" y="1910080"/>
                    <a:pt x="6742430" y="1874520"/>
                  </a:cubicBezTo>
                  <a:cubicBezTo>
                    <a:pt x="6756400" y="1850390"/>
                    <a:pt x="6769100" y="1835150"/>
                    <a:pt x="6774180" y="1812290"/>
                  </a:cubicBezTo>
                  <a:cubicBezTo>
                    <a:pt x="6779260" y="1786890"/>
                    <a:pt x="6774180" y="1751330"/>
                    <a:pt x="6772910" y="1731010"/>
                  </a:cubicBezTo>
                  <a:cubicBezTo>
                    <a:pt x="6771640" y="1720850"/>
                    <a:pt x="6775450" y="1715770"/>
                    <a:pt x="6769100" y="1705610"/>
                  </a:cubicBezTo>
                  <a:cubicBezTo>
                    <a:pt x="6751320" y="1671320"/>
                    <a:pt x="6605270" y="1581150"/>
                    <a:pt x="6570980" y="1545590"/>
                  </a:cubicBezTo>
                  <a:cubicBezTo>
                    <a:pt x="6557010" y="1531620"/>
                    <a:pt x="6548120" y="1522730"/>
                    <a:pt x="6544310" y="1511300"/>
                  </a:cubicBezTo>
                  <a:cubicBezTo>
                    <a:pt x="6541770" y="1503680"/>
                    <a:pt x="6540500" y="1493520"/>
                    <a:pt x="6545580" y="1487170"/>
                  </a:cubicBezTo>
                  <a:cubicBezTo>
                    <a:pt x="6550660" y="1479550"/>
                    <a:pt x="6572250" y="1474470"/>
                    <a:pt x="6587490" y="1477010"/>
                  </a:cubicBezTo>
                  <a:cubicBezTo>
                    <a:pt x="6606540" y="1480820"/>
                    <a:pt x="6626860" y="1498600"/>
                    <a:pt x="6652260" y="1518920"/>
                  </a:cubicBezTo>
                  <a:cubicBezTo>
                    <a:pt x="6694170" y="1550670"/>
                    <a:pt x="6761480" y="1626870"/>
                    <a:pt x="6803390" y="1659890"/>
                  </a:cubicBezTo>
                  <a:cubicBezTo>
                    <a:pt x="6831330" y="1681480"/>
                    <a:pt x="6864350" y="1690370"/>
                    <a:pt x="6877050" y="1706880"/>
                  </a:cubicBezTo>
                  <a:cubicBezTo>
                    <a:pt x="6885940" y="1717040"/>
                    <a:pt x="6888480" y="1729740"/>
                    <a:pt x="6888480" y="1739900"/>
                  </a:cubicBezTo>
                  <a:cubicBezTo>
                    <a:pt x="6888480" y="1748790"/>
                    <a:pt x="6884670" y="1757680"/>
                    <a:pt x="6877050" y="1766570"/>
                  </a:cubicBezTo>
                  <a:cubicBezTo>
                    <a:pt x="6866890" y="1780540"/>
                    <a:pt x="6850380" y="1797050"/>
                    <a:pt x="6826250" y="1807210"/>
                  </a:cubicBezTo>
                  <a:cubicBezTo>
                    <a:pt x="6784340" y="1823720"/>
                    <a:pt x="6694170" y="1818640"/>
                    <a:pt x="6635750" y="1823720"/>
                  </a:cubicBezTo>
                  <a:cubicBezTo>
                    <a:pt x="6584950" y="1827530"/>
                    <a:pt x="6562090" y="1832610"/>
                    <a:pt x="6493510" y="1835150"/>
                  </a:cubicBezTo>
                  <a:cubicBezTo>
                    <a:pt x="6314440" y="1841500"/>
                    <a:pt x="5885180" y="1849120"/>
                    <a:pt x="5529580" y="1827530"/>
                  </a:cubicBezTo>
                  <a:cubicBezTo>
                    <a:pt x="5085080" y="1799590"/>
                    <a:pt x="4498340" y="1725930"/>
                    <a:pt x="4034790" y="1656080"/>
                  </a:cubicBezTo>
                  <a:cubicBezTo>
                    <a:pt x="3627120" y="1593850"/>
                    <a:pt x="3164840" y="1502410"/>
                    <a:pt x="2889250" y="1437640"/>
                  </a:cubicBezTo>
                  <a:cubicBezTo>
                    <a:pt x="2733040" y="1400810"/>
                    <a:pt x="2654300" y="1376680"/>
                    <a:pt x="2523490" y="1336040"/>
                  </a:cubicBezTo>
                  <a:cubicBezTo>
                    <a:pt x="2367280" y="1289050"/>
                    <a:pt x="2188210" y="1226820"/>
                    <a:pt x="2016760" y="1167130"/>
                  </a:cubicBezTo>
                  <a:cubicBezTo>
                    <a:pt x="1838960" y="1104900"/>
                    <a:pt x="1626870" y="1031240"/>
                    <a:pt x="1473200" y="970280"/>
                  </a:cubicBezTo>
                  <a:cubicBezTo>
                    <a:pt x="1357630" y="924560"/>
                    <a:pt x="1281430" y="896620"/>
                    <a:pt x="1173480" y="840740"/>
                  </a:cubicBezTo>
                  <a:cubicBezTo>
                    <a:pt x="1032510" y="768350"/>
                    <a:pt x="854710" y="664210"/>
                    <a:pt x="709930" y="565150"/>
                  </a:cubicBezTo>
                  <a:cubicBezTo>
                    <a:pt x="570230" y="472440"/>
                    <a:pt x="421640" y="337820"/>
                    <a:pt x="316230" y="266700"/>
                  </a:cubicBezTo>
                  <a:cubicBezTo>
                    <a:pt x="251460" y="220980"/>
                    <a:pt x="201930" y="200660"/>
                    <a:pt x="151130" y="165100"/>
                  </a:cubicBezTo>
                  <a:cubicBezTo>
                    <a:pt x="105410" y="132080"/>
                    <a:pt x="45720" y="95250"/>
                    <a:pt x="22860" y="64770"/>
                  </a:cubicBezTo>
                  <a:cubicBezTo>
                    <a:pt x="10160" y="46990"/>
                    <a:pt x="0" y="26670"/>
                    <a:pt x="3810" y="16510"/>
                  </a:cubicBezTo>
                  <a:cubicBezTo>
                    <a:pt x="6350" y="7620"/>
                    <a:pt x="20320" y="1270"/>
                    <a:pt x="27940" y="0"/>
                  </a:cubicBezTo>
                  <a:cubicBezTo>
                    <a:pt x="35560" y="0"/>
                    <a:pt x="48260" y="11430"/>
                    <a:pt x="48260" y="114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53575" y="3453765"/>
            <a:ext cx="957262" cy="764857"/>
            <a:chOff x="0" y="0"/>
            <a:chExt cx="1276350" cy="1019810"/>
          </a:xfrm>
        </p:grpSpPr>
        <p:sp>
          <p:nvSpPr>
            <p:cNvPr id="34" name="Freeform 34"/>
            <p:cNvSpPr/>
            <p:nvPr/>
          </p:nvSpPr>
          <p:spPr>
            <a:xfrm>
              <a:off x="49530" y="48260"/>
              <a:ext cx="1176020" cy="922020"/>
            </a:xfrm>
            <a:custGeom>
              <a:avLst/>
              <a:gdLst/>
              <a:ahLst/>
              <a:cxnLst/>
              <a:rect l="l" t="t" r="r" b="b"/>
              <a:pathLst>
                <a:path w="1176020" h="922020">
                  <a:moveTo>
                    <a:pt x="116840" y="535940"/>
                  </a:moveTo>
                  <a:cubicBezTo>
                    <a:pt x="241300" y="697230"/>
                    <a:pt x="314960" y="781050"/>
                    <a:pt x="350520" y="774700"/>
                  </a:cubicBezTo>
                  <a:cubicBezTo>
                    <a:pt x="377190" y="769620"/>
                    <a:pt x="381000" y="720090"/>
                    <a:pt x="407670" y="684530"/>
                  </a:cubicBezTo>
                  <a:cubicBezTo>
                    <a:pt x="450850" y="626110"/>
                    <a:pt x="520700" y="549910"/>
                    <a:pt x="596900" y="464820"/>
                  </a:cubicBezTo>
                  <a:cubicBezTo>
                    <a:pt x="704850" y="342900"/>
                    <a:pt x="901700" y="85090"/>
                    <a:pt x="995680" y="27940"/>
                  </a:cubicBezTo>
                  <a:cubicBezTo>
                    <a:pt x="1035050" y="5080"/>
                    <a:pt x="1065530" y="2540"/>
                    <a:pt x="1094740" y="2540"/>
                  </a:cubicBezTo>
                  <a:cubicBezTo>
                    <a:pt x="1117600" y="3810"/>
                    <a:pt x="1143000" y="8890"/>
                    <a:pt x="1155700" y="22860"/>
                  </a:cubicBezTo>
                  <a:cubicBezTo>
                    <a:pt x="1168400" y="36830"/>
                    <a:pt x="1176020" y="67310"/>
                    <a:pt x="1173480" y="85090"/>
                  </a:cubicBezTo>
                  <a:cubicBezTo>
                    <a:pt x="1170940" y="100330"/>
                    <a:pt x="1162050" y="114300"/>
                    <a:pt x="1150620" y="123190"/>
                  </a:cubicBezTo>
                  <a:cubicBezTo>
                    <a:pt x="1140460" y="132080"/>
                    <a:pt x="1125220" y="139700"/>
                    <a:pt x="1109980" y="139700"/>
                  </a:cubicBezTo>
                  <a:cubicBezTo>
                    <a:pt x="1092200" y="139700"/>
                    <a:pt x="1062990" y="128270"/>
                    <a:pt x="1051560" y="113030"/>
                  </a:cubicBezTo>
                  <a:cubicBezTo>
                    <a:pt x="1040130" y="97790"/>
                    <a:pt x="1036320" y="67310"/>
                    <a:pt x="1040130" y="49530"/>
                  </a:cubicBezTo>
                  <a:cubicBezTo>
                    <a:pt x="1043940" y="35560"/>
                    <a:pt x="1055370" y="22860"/>
                    <a:pt x="1066800" y="13970"/>
                  </a:cubicBezTo>
                  <a:cubicBezTo>
                    <a:pt x="1078230" y="6350"/>
                    <a:pt x="1094740" y="0"/>
                    <a:pt x="1108710" y="2540"/>
                  </a:cubicBezTo>
                  <a:cubicBezTo>
                    <a:pt x="1126490" y="5080"/>
                    <a:pt x="1154430" y="20320"/>
                    <a:pt x="1164590" y="35560"/>
                  </a:cubicBezTo>
                  <a:cubicBezTo>
                    <a:pt x="1173480" y="46990"/>
                    <a:pt x="1176020" y="63500"/>
                    <a:pt x="1174750" y="77470"/>
                  </a:cubicBezTo>
                  <a:cubicBezTo>
                    <a:pt x="1173480" y="91440"/>
                    <a:pt x="1168400" y="105410"/>
                    <a:pt x="1156970" y="118110"/>
                  </a:cubicBezTo>
                  <a:cubicBezTo>
                    <a:pt x="1134110" y="140970"/>
                    <a:pt x="1080770" y="147320"/>
                    <a:pt x="1032510" y="184150"/>
                  </a:cubicBezTo>
                  <a:cubicBezTo>
                    <a:pt x="943610" y="254000"/>
                    <a:pt x="797560" y="431800"/>
                    <a:pt x="697230" y="548640"/>
                  </a:cubicBezTo>
                  <a:cubicBezTo>
                    <a:pt x="609600" y="651510"/>
                    <a:pt x="528320" y="783590"/>
                    <a:pt x="461010" y="845820"/>
                  </a:cubicBezTo>
                  <a:cubicBezTo>
                    <a:pt x="420370" y="882650"/>
                    <a:pt x="387350" y="915670"/>
                    <a:pt x="353060" y="919480"/>
                  </a:cubicBezTo>
                  <a:cubicBezTo>
                    <a:pt x="325120" y="922020"/>
                    <a:pt x="299720" y="901700"/>
                    <a:pt x="273050" y="883920"/>
                  </a:cubicBezTo>
                  <a:cubicBezTo>
                    <a:pt x="240030" y="863600"/>
                    <a:pt x="205740" y="826770"/>
                    <a:pt x="175260" y="800100"/>
                  </a:cubicBezTo>
                  <a:cubicBezTo>
                    <a:pt x="148590" y="774700"/>
                    <a:pt x="124460" y="755650"/>
                    <a:pt x="99060" y="727710"/>
                  </a:cubicBezTo>
                  <a:cubicBezTo>
                    <a:pt x="69850" y="694690"/>
                    <a:pt x="27940" y="641350"/>
                    <a:pt x="12700" y="610870"/>
                  </a:cubicBezTo>
                  <a:cubicBezTo>
                    <a:pt x="3810" y="593090"/>
                    <a:pt x="0" y="581660"/>
                    <a:pt x="1270" y="566420"/>
                  </a:cubicBezTo>
                  <a:cubicBezTo>
                    <a:pt x="2540" y="552450"/>
                    <a:pt x="10160" y="535940"/>
                    <a:pt x="20320" y="525780"/>
                  </a:cubicBezTo>
                  <a:cubicBezTo>
                    <a:pt x="31750" y="516890"/>
                    <a:pt x="48260" y="508000"/>
                    <a:pt x="63500" y="509270"/>
                  </a:cubicBezTo>
                  <a:cubicBezTo>
                    <a:pt x="80010" y="509270"/>
                    <a:pt x="116840" y="535940"/>
                    <a:pt x="116840" y="5359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572149" y="6071261"/>
            <a:ext cx="7752834" cy="2700338"/>
            <a:chOff x="0" y="0"/>
            <a:chExt cx="10337113" cy="3600450"/>
          </a:xfrm>
        </p:grpSpPr>
        <p:grpSp>
          <p:nvGrpSpPr>
            <p:cNvPr id="36" name="Group 36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86105" y="598549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/>
                  <a:ea typeface="字由点字典黑" panose="00020600040101010101"/>
                </a:rPr>
                <a:t>通过题干中的定位词定位信息，再根据原文laugh at和unusual进行推理，选出答案odd【古怪的】</a:t>
              </a:r>
              <a:endParaRPr lang="en-US" sz="2675">
                <a:solidFill>
                  <a:srgbClr val="D30505"/>
                </a:solidFill>
                <a:latin typeface="字由点字典黑" panose="00020600040101010101"/>
                <a:ea typeface="字由点字典黑" panose="00020600040101010101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785" y="702310"/>
            <a:ext cx="913130" cy="965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5402</Words>
  <Application>WPS 演示</Application>
  <PresentationFormat>On-screen Show (4:3)</PresentationFormat>
  <Paragraphs>371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Arial</vt:lpstr>
      <vt:lpstr>宋体</vt:lpstr>
      <vt:lpstr>Wingdings</vt:lpstr>
      <vt:lpstr>HelveticaNeue</vt:lpstr>
      <vt:lpstr>华文新魏</vt:lpstr>
      <vt:lpstr>Times New Roman</vt:lpstr>
      <vt:lpstr>字由点字奇妙体</vt:lpstr>
      <vt:lpstr>Times New Roman Bold</vt:lpstr>
      <vt:lpstr>Coiny</vt:lpstr>
      <vt:lpstr>Arial Nova Bold</vt:lpstr>
      <vt:lpstr>Arial Nova</vt:lpstr>
      <vt:lpstr>字由点字典黑</vt:lpstr>
      <vt:lpstr>Segoe Print</vt:lpstr>
      <vt:lpstr>微软雅黑</vt:lpstr>
      <vt:lpstr>Arial Unicode MS</vt:lpstr>
      <vt:lpstr>Calibri</vt:lpstr>
      <vt:lpstr>字由点字焦糖体</vt:lpstr>
      <vt:lpstr>Times New Roman</vt:lpstr>
      <vt:lpstr>黑体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2024.06新高考1卷客观题</dc:title>
  <dc:creator/>
  <cp:lastModifiedBy>Wiesen</cp:lastModifiedBy>
  <cp:revision>4</cp:revision>
  <dcterms:created xsi:type="dcterms:W3CDTF">2006-08-16T00:00:00Z</dcterms:created>
  <dcterms:modified xsi:type="dcterms:W3CDTF">2024-06-17T09:12:17Z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2052-10.8.2.6613</vt:lpwstr>
  </property>
</Properties>
</file>