
<file path=[Content_Types].xml><?xml version="1.0" encoding="utf-8"?>
<Types xmlns="http://schemas.openxmlformats.org/package/2006/content-types">
  <Default Extension="jpeg" ContentType="image/jpe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9"/>
  </p:notesMasterIdLst>
  <p:sldIdLst>
    <p:sldId id="474" r:id="rId4"/>
    <p:sldId id="288" r:id="rId5"/>
    <p:sldId id="259" r:id="rId6"/>
    <p:sldId id="260" r:id="rId7"/>
    <p:sldId id="434" r:id="rId8"/>
    <p:sldId id="265" r:id="rId10"/>
    <p:sldId id="440" r:id="rId11"/>
    <p:sldId id="324" r:id="rId12"/>
    <p:sldId id="357" r:id="rId13"/>
    <p:sldId id="458" r:id="rId14"/>
    <p:sldId id="459" r:id="rId15"/>
    <p:sldId id="460" r:id="rId16"/>
    <p:sldId id="443" r:id="rId17"/>
    <p:sldId id="321" r:id="rId18"/>
    <p:sldId id="447" r:id="rId19"/>
    <p:sldId id="438" r:id="rId20"/>
    <p:sldId id="435" r:id="rId21"/>
    <p:sldId id="322" r:id="rId22"/>
    <p:sldId id="325" r:id="rId23"/>
    <p:sldId id="444" r:id="rId24"/>
    <p:sldId id="323" r:id="rId25"/>
    <p:sldId id="439" r:id="rId26"/>
    <p:sldId id="445" r:id="rId27"/>
    <p:sldId id="446" r:id="rId28"/>
    <p:sldId id="320" r:id="rId29"/>
  </p:sldIdLst>
  <p:sldSz cx="12192000" cy="6858000"/>
  <p:notesSz cx="6858000" cy="9144000"/>
  <p:embeddedFontLst>
    <p:embeddedFont>
      <p:font typeface="MiSans Normal" panose="00000500000000000000" charset="-122"/>
      <p:regular r:id="rId34"/>
    </p:embeddedFont>
    <p:embeddedFont>
      <p:font typeface="MiSans Heavy" panose="00000A00000000000000" charset="-122"/>
      <p:bold r:id="rId35"/>
    </p:embeddedFont>
    <p:embeddedFont>
      <p:font typeface="微软雅黑" panose="020B0503020204020204" charset="-122"/>
      <p:regular r:id="rId36"/>
    </p:embeddedFont>
    <p:embeddedFont>
      <p:font typeface="华文楷体" panose="02010600040101010101" charset="-122"/>
      <p:regular r:id="rId37"/>
    </p:embeddedFont>
    <p:embeddedFont>
      <p:font typeface="Calibri" panose="020F0502020204030204" charset="0"/>
      <p:regular r:id="rId38"/>
      <p:bold r:id="rId39"/>
      <p:italic r:id="rId40"/>
      <p:boldItalic r:id="rId41"/>
    </p:embeddedFont>
    <p:embeddedFont>
      <p:font typeface="黑体" panose="02010609060101010101" charset="-122"/>
      <p:regular r:id="rId42"/>
    </p:embeddedFont>
    <p:embeddedFont>
      <p:font typeface="华文新魏" panose="02010800040101010101" pitchFamily="2" charset="-122"/>
      <p:regular r:id="rId4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7" name="熊仪_aYju7RJj" initials="熊" lastIdx="0" clrIdx="0"/>
  <p:cmAuthor id="1" name="哒哒 熊猫" initials="哒哒" lastIdx="1" clrIdx="0"/>
  <p:cmAuthor id="8" name="yifei" initials="y" lastIdx="1" clrIdx="7"/>
  <p:cmAuthor id="9" name="ADMIN" initials="A" lastIdx="1" clrIdx="8"/>
  <p:cmAuthor id="3" name="zhouzean" initials="z" lastIdx="1"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 id="0" name="user" initials=""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9F2FF"/>
    <a:srgbClr val="E0E0E0"/>
    <a:srgbClr val="B08500"/>
    <a:srgbClr val="009C3E"/>
    <a:srgbClr val="D4A000"/>
    <a:srgbClr val="FFFDB7"/>
    <a:srgbClr val="846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font" Target="fonts/font10.fntdata"/><Relationship Id="rId42" Type="http://schemas.openxmlformats.org/officeDocument/2006/relationships/font" Target="fonts/font9.fntdata"/><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slide" Target="slides/slide1.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7" Type="http://schemas.openxmlformats.org/officeDocument/2006/relationships/tags" Target="../tags/tag81.xml"/><Relationship Id="rId16" Type="http://schemas.openxmlformats.org/officeDocument/2006/relationships/tags" Target="../tags/tag80.xml"/><Relationship Id="rId15" Type="http://schemas.openxmlformats.org/officeDocument/2006/relationships/tags" Target="../tags/tag79.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0" Type="http://schemas.openxmlformats.org/officeDocument/2006/relationships/tags" Target="../tags/tag119.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7" Type="http://schemas.openxmlformats.org/officeDocument/2006/relationships/tags" Target="../tags/tag155.xml"/><Relationship Id="rId16" Type="http://schemas.openxmlformats.org/officeDocument/2006/relationships/tags" Target="../tags/tag154.xml"/><Relationship Id="rId15" Type="http://schemas.openxmlformats.org/officeDocument/2006/relationships/tags" Target="../tags/tag153.xml"/><Relationship Id="rId14" Type="http://schemas.openxmlformats.org/officeDocument/2006/relationships/tags" Target="../tags/tag152.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8" name="Rectangle 41742_#color_$accent1_$accent2-2045&amp;9858"/>
          <p:cNvSpPr/>
          <p:nvPr userDrawn="1">
            <p:custDataLst>
              <p:tags r:id="rId2"/>
            </p:custDataLst>
          </p:nvPr>
        </p:nvSpPr>
        <p:spPr>
          <a:xfrm>
            <a:off x="6245352" y="0"/>
            <a:ext cx="5943600" cy="4892040"/>
          </a:xfrm>
          <a:custGeom>
            <a:avLst/>
            <a:gdLst/>
            <a:ahLst/>
            <a:cxnLst/>
            <a:rect l="l" t="t" r="r" b="b"/>
            <a:pathLst>
              <a:path w="5943600" h="4892040">
                <a:moveTo>
                  <a:pt x="5943600" y="4892040"/>
                </a:moveTo>
                <a:lnTo>
                  <a:pt x="512064" y="4892040"/>
                </a:lnTo>
                <a:cubicBezTo>
                  <a:pt x="118872" y="4892040"/>
                  <a:pt x="-128016" y="4471416"/>
                  <a:pt x="64008" y="4133088"/>
                </a:cubicBezTo>
                <a:lnTo>
                  <a:pt x="2432304" y="0"/>
                </a:lnTo>
                <a:lnTo>
                  <a:pt x="5943600" y="0"/>
                </a:lnTo>
                <a:lnTo>
                  <a:pt x="5943600" y="4892040"/>
                </a:lnTo>
              </a:path>
            </a:pathLst>
          </a:custGeom>
          <a:solidFill>
            <a:schemeClr val="accent1"/>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2" name="标题 1"/>
          <p:cNvSpPr>
            <a:spLocks noGrp="1"/>
          </p:cNvSpPr>
          <p:nvPr>
            <p:ph type="ctrTitle"/>
            <p:custDataLst>
              <p:tags r:id="rId3"/>
            </p:custDataLst>
          </p:nvPr>
        </p:nvSpPr>
        <p:spPr>
          <a:xfrm>
            <a:off x="1145540" y="1362075"/>
            <a:ext cx="5435600" cy="2465705"/>
          </a:xfrm>
        </p:spPr>
        <p:txBody>
          <a:bodyPr wrap="square" anchor="b">
            <a:normAutofit/>
          </a:bodyPr>
          <a:lstStyle>
            <a:lvl1pPr algn="l">
              <a:lnSpc>
                <a:spcPct val="100000"/>
              </a:lnSpc>
              <a:defRPr sz="6000">
                <a:latin typeface="+mj-ea"/>
                <a:ea typeface="+mj-ea"/>
                <a:cs typeface="+mj-ea"/>
                <a:sym typeface="+mj-ea"/>
              </a:defRPr>
            </a:lvl1pPr>
          </a:lstStyle>
          <a:p>
            <a:r>
              <a:rPr lang="zh-CN" altLang="en-US"/>
              <a:t>单击此处编辑母版标题样式</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6"/>
            </p:custDataLst>
          </p:nvPr>
        </p:nvSpPr>
        <p:spPr>
          <a:xfrm>
            <a:off x="8610600" y="6356350"/>
            <a:ext cx="2743200" cy="365125"/>
          </a:xfrm>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11" name="署名占位符 10"/>
          <p:cNvSpPr>
            <a:spLocks noGrp="1"/>
          </p:cNvSpPr>
          <p:nvPr>
            <p:ph type="body" sz="quarter" idx="17" hasCustomPrompt="1"/>
            <p:custDataLst>
              <p:tags r:id="rId7"/>
            </p:custDataLst>
          </p:nvPr>
        </p:nvSpPr>
        <p:spPr>
          <a:xfrm>
            <a:off x="1234946" y="4333436"/>
            <a:ext cx="2552848" cy="504000"/>
          </a:xfrm>
        </p:spPr>
        <p:txBody>
          <a:bodyPr wrap="square" anchor="ctr">
            <a:normAutofit/>
          </a:bodyPr>
          <a:lstStyle>
            <a:lvl1pPr marL="0" indent="0" algn="ctr">
              <a:lnSpc>
                <a:spcPct val="100000"/>
              </a:lnSpc>
              <a:buNone/>
              <a:defRPr sz="1800">
                <a:solidFill>
                  <a:schemeClr val="lt1">
                    <a:lumMod val="100000"/>
                  </a:schemeClr>
                </a:solidFill>
                <a:latin typeface="+mn-ea"/>
                <a:ea typeface="+mn-ea"/>
                <a:cs typeface="+mn-ea"/>
                <a:sym typeface="+mn-ea"/>
              </a:defRPr>
            </a:lvl1pPr>
          </a:lstStyle>
          <a:p>
            <a:pPr lvl="0"/>
            <a:r>
              <a:rPr lang="zh-CN" altLang="en-US"/>
              <a:t>署名</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4800" y="360000"/>
            <a:ext cx="10800000" cy="720000"/>
          </a:xfrm>
        </p:spPr>
        <p:txBody>
          <a:bodyPr vert="horz"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600" b="1" i="0" u="none" strike="noStrike" kern="1200" cap="none" spc="0" normalizeH="0" baseline="0" noProof="1" dirty="0">
                <a:solidFill>
                  <a:schemeClr val="tx1">
                    <a:lumMod val="85000"/>
                    <a:lumOff val="15000"/>
                  </a:schemeClr>
                </a:solidFill>
                <a:latin typeface="+mj-ea"/>
                <a:ea typeface="+mj-ea"/>
                <a:cs typeface="+mj-ea"/>
                <a:sym typeface="+mj-ea"/>
              </a:defRPr>
            </a:lvl1pPr>
          </a:lstStyle>
          <a:p>
            <a:pPr lvl="0"/>
            <a:r>
              <a:rPr lang="zh-CN" altLang="en-US">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95325" y="1296035"/>
            <a:ext cx="10800080" cy="575945"/>
          </a:xfrm>
        </p:spPr>
        <p:txBody>
          <a:bodyPr wrap="square" anchor="t">
            <a:normAutofit/>
          </a:bodyPr>
          <a:lstStyle>
            <a:lvl1pPr marL="0" indent="0">
              <a:buNone/>
              <a:defRPr sz="2400" b="0">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单击此处编辑副标题</a:t>
            </a:r>
            <a:endParaRPr lang="zh-CN" altLang="en-US" dirty="0"/>
          </a:p>
        </p:txBody>
      </p:sp>
      <p:sp>
        <p:nvSpPr>
          <p:cNvPr id="7"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2044700" y="1541700"/>
            <a:ext cx="4737100" cy="1800000"/>
          </a:xfrm>
        </p:spPr>
        <p:txBody>
          <a:bodyPr wrap="square" anchor="b">
            <a:normAutofit/>
          </a:bodyPr>
          <a:lstStyle>
            <a:lvl1pPr algn="l">
              <a:lnSpc>
                <a:spcPct val="100000"/>
              </a:lnSpc>
              <a:defRPr sz="7000">
                <a:solidFill>
                  <a:schemeClr val="lt1">
                    <a:lumMod val="100000"/>
                  </a:schemeClr>
                </a:solidFill>
                <a:latin typeface="+mj-ea"/>
                <a:ea typeface="+mj-ea"/>
                <a:cs typeface="+mj-ea"/>
                <a:sym typeface="+mj-ea"/>
              </a:defRPr>
            </a:lvl1pPr>
          </a:lstStyle>
          <a:p>
            <a:r>
              <a:rPr lang="zh-CN" altLang="en-US"/>
              <a:t>编辑标题</a:t>
            </a:r>
            <a:endParaRPr lang="zh-CN" altLang="en-US" dirty="0"/>
          </a:p>
        </p:txBody>
      </p:sp>
      <p:sp>
        <p:nvSpPr>
          <p:cNvPr id="4" name="日期占位符 3"/>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a:xfrm>
            <a:off x="8610600" y="6356350"/>
            <a:ext cx="2743200" cy="365125"/>
          </a:xfrm>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6"/>
            </p:custDataLst>
          </p:nvPr>
        </p:nvSpPr>
        <p:spPr>
          <a:xfrm>
            <a:off x="1776000" y="3895344"/>
            <a:ext cx="2630900" cy="676655"/>
          </a:xfrm>
        </p:spPr>
        <p:txBody>
          <a:bodyPr wrap="square" anchor="ctr">
            <a:normAutofit/>
          </a:bodyPr>
          <a:lstStyle>
            <a:lvl1pPr marL="0" indent="0" algn="ctr">
              <a:lnSpc>
                <a:spcPct val="100000"/>
              </a:lnSpc>
              <a:buNone/>
              <a:defRPr sz="1800">
                <a:solidFill>
                  <a:schemeClr val="accent1"/>
                </a:solidFill>
                <a:latin typeface="+mn-ea"/>
                <a:ea typeface="+mn-ea"/>
                <a:cs typeface="+mn-ea"/>
                <a:sym typeface="+mn-ea"/>
              </a:defRPr>
            </a:lvl1pPr>
          </a:lstStyle>
          <a:p>
            <a:pPr lvl="0"/>
            <a:r>
              <a:rPr lang="zh-CN" altLang="en-US"/>
              <a:t>署名</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2"/>
        </a:solidFill>
        <a:effectLst/>
      </p:bgPr>
    </p:bg>
    <p:spTree>
      <p:nvGrpSpPr>
        <p:cNvPr id="1" name=""/>
        <p:cNvGrpSpPr/>
        <p:nvPr/>
      </p:nvGrpSpPr>
      <p:grpSpPr>
        <a:xfrm>
          <a:off x="0" y="0"/>
          <a:ext cx="0" cy="0"/>
          <a:chOff x="0" y="0"/>
          <a:chExt cx="0" cy="0"/>
        </a:xfrm>
      </p:grpSpPr>
      <p:sp>
        <p:nvSpPr>
          <p:cNvPr id="15" name="任意多边形 14"/>
          <p:cNvSpPr/>
          <p:nvPr>
            <p:custDataLst>
              <p:tags r:id="rId2"/>
            </p:custDataLst>
          </p:nvPr>
        </p:nvSpPr>
        <p:spPr>
          <a:xfrm>
            <a:off x="-14605" y="-14605"/>
            <a:ext cx="6006465" cy="6897370"/>
          </a:xfrm>
          <a:custGeom>
            <a:avLst/>
            <a:gdLst/>
            <a:ahLst/>
            <a:cxnLst>
              <a:cxn ang="3">
                <a:pos x="hc" y="t"/>
              </a:cxn>
              <a:cxn ang="cd2">
                <a:pos x="l" y="vc"/>
              </a:cxn>
              <a:cxn ang="cd4">
                <a:pos x="hc" y="b"/>
              </a:cxn>
              <a:cxn ang="0">
                <a:pos x="r" y="vc"/>
              </a:cxn>
            </a:cxnLst>
            <a:rect l="l" t="t" r="r" b="b"/>
            <a:pathLst>
              <a:path w="9459" h="10862">
                <a:moveTo>
                  <a:pt x="0" y="0"/>
                </a:moveTo>
                <a:lnTo>
                  <a:pt x="7595" y="0"/>
                </a:lnTo>
                <a:lnTo>
                  <a:pt x="7612" y="22"/>
                </a:lnTo>
                <a:cubicBezTo>
                  <a:pt x="8770" y="1514"/>
                  <a:pt x="9459" y="3388"/>
                  <a:pt x="9459" y="5423"/>
                </a:cubicBezTo>
                <a:cubicBezTo>
                  <a:pt x="9459" y="7458"/>
                  <a:pt x="8770" y="9332"/>
                  <a:pt x="7612" y="10824"/>
                </a:cubicBezTo>
                <a:lnTo>
                  <a:pt x="7582" y="10862"/>
                </a:lnTo>
                <a:lnTo>
                  <a:pt x="0" y="10862"/>
                </a:lnTo>
                <a:lnTo>
                  <a:pt x="0" y="0"/>
                </a:lnTo>
                <a:close/>
              </a:path>
            </a:pathLst>
          </a:custGeom>
          <a:solidFill>
            <a:schemeClr val="bg2"/>
          </a:solidFill>
          <a:ln>
            <a:noFill/>
          </a:ln>
          <a:effectLst>
            <a:outerShdw blurRad="495300" dist="381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cs typeface="MiSans Normal" panose="00000500000000000000" charset="-122"/>
            </a:endParaRPr>
          </a:p>
        </p:txBody>
      </p:sp>
      <p:sp>
        <p:nvSpPr>
          <p:cNvPr id="12" name="任意多边形 11"/>
          <p:cNvSpPr/>
          <p:nvPr>
            <p:custDataLst>
              <p:tags r:id="rId3"/>
            </p:custDataLst>
          </p:nvPr>
        </p:nvSpPr>
        <p:spPr>
          <a:xfrm rot="16200000">
            <a:off x="-1402080" y="1361440"/>
            <a:ext cx="6894830" cy="411988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0858" h="6488">
                <a:moveTo>
                  <a:pt x="0" y="0"/>
                </a:moveTo>
                <a:lnTo>
                  <a:pt x="10858" y="0"/>
                </a:lnTo>
                <a:lnTo>
                  <a:pt x="10858" y="2789"/>
                </a:lnTo>
                <a:lnTo>
                  <a:pt x="10834" y="2850"/>
                </a:lnTo>
                <a:cubicBezTo>
                  <a:pt x="9962" y="4984"/>
                  <a:pt x="7865" y="6488"/>
                  <a:pt x="5417" y="6488"/>
                </a:cubicBezTo>
                <a:cubicBezTo>
                  <a:pt x="2982" y="6488"/>
                  <a:pt x="895" y="5001"/>
                  <a:pt x="15" y="2885"/>
                </a:cubicBezTo>
                <a:lnTo>
                  <a:pt x="0" y="2849"/>
                </a:lnTo>
                <a:lnTo>
                  <a:pt x="0" y="0"/>
                </a:lnTo>
                <a:close/>
              </a:path>
            </a:pathLst>
          </a:custGeom>
          <a:solidFill>
            <a:schemeClr val="bg2"/>
          </a:solidFill>
          <a:ln>
            <a:noFill/>
          </a:ln>
          <a:effectLst>
            <a:outerShdw blurRad="495300" dist="152400" dir="2700000" algn="tl"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cs typeface="MiSans Normal" panose="00000500000000000000" charset="-122"/>
            </a:endParaRPr>
          </a:p>
        </p:txBody>
      </p:sp>
      <p:sp>
        <p:nvSpPr>
          <p:cNvPr id="11" name="任意多边形 10"/>
          <p:cNvSpPr/>
          <p:nvPr>
            <p:custDataLst>
              <p:tags r:id="rId4"/>
            </p:custDataLst>
          </p:nvPr>
        </p:nvSpPr>
        <p:spPr>
          <a:xfrm rot="16200000">
            <a:off x="-1342039" y="2313346"/>
            <a:ext cx="4864351" cy="2231073"/>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7660" h="3514">
                <a:moveTo>
                  <a:pt x="0" y="0"/>
                </a:moveTo>
                <a:lnTo>
                  <a:pt x="7660" y="0"/>
                </a:lnTo>
                <a:lnTo>
                  <a:pt x="7659" y="14"/>
                </a:lnTo>
                <a:cubicBezTo>
                  <a:pt x="7485" y="1975"/>
                  <a:pt x="5837" y="3514"/>
                  <a:pt x="3830" y="3514"/>
                </a:cubicBezTo>
                <a:cubicBezTo>
                  <a:pt x="1822" y="3514"/>
                  <a:pt x="173" y="1974"/>
                  <a:pt x="1" y="10"/>
                </a:cubicBezTo>
                <a:lnTo>
                  <a:pt x="0" y="0"/>
                </a:lnTo>
                <a:close/>
              </a:path>
            </a:pathLst>
          </a:custGeom>
          <a:solidFill>
            <a:schemeClr val="bg2"/>
          </a:solidFill>
          <a:ln>
            <a:noFill/>
          </a:ln>
          <a:effectLst>
            <a:outerShdw blurRad="495300" dist="38100" dir="2700000" algn="tl"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cs typeface="MiSans Normal" panose="00000500000000000000" charset="-122"/>
            </a:endParaRPr>
          </a:p>
        </p:txBody>
      </p:sp>
      <p:sp>
        <p:nvSpPr>
          <p:cNvPr id="25" name="圆角矩形 24"/>
          <p:cNvSpPr/>
          <p:nvPr>
            <p:custDataLst>
              <p:tags r:id="rId5"/>
            </p:custDataLst>
          </p:nvPr>
        </p:nvSpPr>
        <p:spPr>
          <a:xfrm rot="10800000">
            <a:off x="5155565" y="3855720"/>
            <a:ext cx="5383530" cy="111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MiSans Normal" panose="00000500000000000000" charset="-122"/>
            </a:endParaRPr>
          </a:p>
        </p:txBody>
      </p:sp>
      <p:cxnSp>
        <p:nvCxnSpPr>
          <p:cNvPr id="10" name="直接连接符 9"/>
          <p:cNvCxnSpPr/>
          <p:nvPr>
            <p:custDataLst>
              <p:tags r:id="rId6"/>
            </p:custDataLst>
          </p:nvPr>
        </p:nvCxnSpPr>
        <p:spPr>
          <a:xfrm>
            <a:off x="11197590" y="3002915"/>
            <a:ext cx="215900"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custDataLst>
              <p:tags r:id="rId7"/>
            </p:custDataLst>
          </p:nvPr>
        </p:nvCxnSpPr>
        <p:spPr>
          <a:xfrm>
            <a:off x="11305540" y="1934210"/>
            <a:ext cx="0" cy="59499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8"/>
            </p:custDataLst>
          </p:nvPr>
        </p:nvCxnSpPr>
        <p:spPr>
          <a:xfrm>
            <a:off x="11305540" y="3476625"/>
            <a:ext cx="0" cy="63690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椭圆 21"/>
          <p:cNvSpPr/>
          <p:nvPr>
            <p:custDataLst>
              <p:tags r:id="rId9"/>
            </p:custDataLst>
          </p:nvPr>
        </p:nvSpPr>
        <p:spPr>
          <a:xfrm>
            <a:off x="10027285" y="4343400"/>
            <a:ext cx="538480" cy="538480"/>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cs typeface="MiSans Normal" panose="00000500000000000000" charset="-122"/>
            </a:endParaRPr>
          </a:p>
        </p:txBody>
      </p:sp>
      <p:sp>
        <p:nvSpPr>
          <p:cNvPr id="21" name="椭圆 20"/>
          <p:cNvSpPr/>
          <p:nvPr>
            <p:custDataLst>
              <p:tags r:id="rId10"/>
            </p:custDataLst>
          </p:nvPr>
        </p:nvSpPr>
        <p:spPr>
          <a:xfrm>
            <a:off x="10133965" y="4450080"/>
            <a:ext cx="325120" cy="325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0000" lnSpcReduction="20000"/>
          </a:bodyPr>
          <a:lstStyle/>
          <a:p>
            <a:pPr algn="ctr"/>
            <a:endParaRPr lang="zh-CN" altLang="en-US">
              <a:cs typeface="MiSans Normal" panose="00000500000000000000" charset="-122"/>
            </a:endParaRPr>
          </a:p>
        </p:txBody>
      </p:sp>
      <p:sp>
        <p:nvSpPr>
          <p:cNvPr id="90" name="向下箭头"/>
          <p:cNvSpPr/>
          <p:nvPr>
            <p:custDataLst>
              <p:tags r:id="rId11"/>
            </p:custDataLst>
          </p:nvPr>
        </p:nvSpPr>
        <p:spPr>
          <a:xfrm>
            <a:off x="10238105" y="4542790"/>
            <a:ext cx="118745" cy="139700"/>
          </a:xfrm>
          <a:custGeom>
            <a:avLst/>
            <a:gdLst>
              <a:gd name="connsiteX0" fmla="*/ 222512 w 477622"/>
              <a:gd name="connsiteY0" fmla="*/ 0 h 559381"/>
              <a:gd name="connsiteX1" fmla="*/ 258512 w 477622"/>
              <a:gd name="connsiteY1" fmla="*/ 0 h 559381"/>
              <a:gd name="connsiteX2" fmla="*/ 258512 w 477622"/>
              <a:gd name="connsiteY2" fmla="*/ 488296 h 559381"/>
              <a:gd name="connsiteX3" fmla="*/ 452168 w 477622"/>
              <a:gd name="connsiteY3" fmla="*/ 294641 h 559381"/>
              <a:gd name="connsiteX4" fmla="*/ 477622 w 477622"/>
              <a:gd name="connsiteY4" fmla="*/ 320096 h 559381"/>
              <a:gd name="connsiteX5" fmla="*/ 264266 w 477622"/>
              <a:gd name="connsiteY5" fmla="*/ 533452 h 559381"/>
              <a:gd name="connsiteX6" fmla="*/ 264740 w 477622"/>
              <a:gd name="connsiteY6" fmla="*/ 533926 h 559381"/>
              <a:gd name="connsiteX7" fmla="*/ 239284 w 477622"/>
              <a:gd name="connsiteY7" fmla="*/ 559381 h 559381"/>
              <a:gd name="connsiteX8" fmla="*/ 238812 w 477622"/>
              <a:gd name="connsiteY8" fmla="*/ 558908 h 559381"/>
              <a:gd name="connsiteX9" fmla="*/ 238338 w 477622"/>
              <a:gd name="connsiteY9" fmla="*/ 559381 h 559381"/>
              <a:gd name="connsiteX10" fmla="*/ 212882 w 477622"/>
              <a:gd name="connsiteY10" fmla="*/ 533926 h 559381"/>
              <a:gd name="connsiteX11" fmla="*/ 213356 w 477622"/>
              <a:gd name="connsiteY11" fmla="*/ 533452 h 559381"/>
              <a:gd name="connsiteX12" fmla="*/ 0 w 477622"/>
              <a:gd name="connsiteY12" fmla="*/ 320096 h 559381"/>
              <a:gd name="connsiteX13" fmla="*/ 25456 w 477622"/>
              <a:gd name="connsiteY13" fmla="*/ 294641 h 559381"/>
              <a:gd name="connsiteX14" fmla="*/ 222512 w 477622"/>
              <a:gd name="connsiteY14" fmla="*/ 491698 h 559381"/>
              <a:gd name="connsiteX15" fmla="*/ 222512 w 477622"/>
              <a:gd name="connsiteY15" fmla="*/ 0 h 55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7622" h="559381">
                <a:moveTo>
                  <a:pt x="222512" y="0"/>
                </a:moveTo>
                <a:lnTo>
                  <a:pt x="258512" y="0"/>
                </a:lnTo>
                <a:lnTo>
                  <a:pt x="258512" y="488296"/>
                </a:lnTo>
                <a:lnTo>
                  <a:pt x="452168" y="294641"/>
                </a:lnTo>
                <a:lnTo>
                  <a:pt x="477622" y="320096"/>
                </a:lnTo>
                <a:lnTo>
                  <a:pt x="264266" y="533452"/>
                </a:lnTo>
                <a:lnTo>
                  <a:pt x="264740" y="533926"/>
                </a:lnTo>
                <a:lnTo>
                  <a:pt x="239284" y="559381"/>
                </a:lnTo>
                <a:lnTo>
                  <a:pt x="238812" y="558908"/>
                </a:lnTo>
                <a:lnTo>
                  <a:pt x="238338" y="559381"/>
                </a:lnTo>
                <a:lnTo>
                  <a:pt x="212882" y="533926"/>
                </a:lnTo>
                <a:lnTo>
                  <a:pt x="213356" y="533452"/>
                </a:lnTo>
                <a:lnTo>
                  <a:pt x="0" y="320096"/>
                </a:lnTo>
                <a:lnTo>
                  <a:pt x="25456" y="294641"/>
                </a:lnTo>
                <a:lnTo>
                  <a:pt x="222512" y="491698"/>
                </a:lnTo>
                <a:lnTo>
                  <a:pt x="222512" y="0"/>
                </a:ln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14" name="任意多边形 13"/>
          <p:cNvSpPr/>
          <p:nvPr>
            <p:custDataLst>
              <p:tags r:id="rId12"/>
            </p:custDataLst>
          </p:nvPr>
        </p:nvSpPr>
        <p:spPr>
          <a:xfrm>
            <a:off x="8945880" y="5997575"/>
            <a:ext cx="3246120" cy="860425"/>
          </a:xfrm>
          <a:custGeom>
            <a:avLst/>
            <a:gdLst/>
            <a:ahLst/>
            <a:cxnLst>
              <a:cxn ang="3">
                <a:pos x="hc" y="t"/>
              </a:cxn>
              <a:cxn ang="cd2">
                <a:pos x="l" y="vc"/>
              </a:cxn>
              <a:cxn ang="cd4">
                <a:pos x="hc" y="b"/>
              </a:cxn>
              <a:cxn ang="0">
                <a:pos x="r" y="vc"/>
              </a:cxn>
            </a:cxnLst>
            <a:rect l="l" t="t" r="r" b="b"/>
            <a:pathLst>
              <a:path w="5112" h="1355">
                <a:moveTo>
                  <a:pt x="301" y="0"/>
                </a:moveTo>
                <a:lnTo>
                  <a:pt x="5112" y="0"/>
                </a:lnTo>
                <a:lnTo>
                  <a:pt x="5112" y="1355"/>
                </a:lnTo>
                <a:lnTo>
                  <a:pt x="0" y="1355"/>
                </a:lnTo>
                <a:lnTo>
                  <a:pt x="0" y="301"/>
                </a:lnTo>
                <a:cubicBezTo>
                  <a:pt x="0" y="135"/>
                  <a:pt x="135" y="0"/>
                  <a:pt x="30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9" name="署名"/>
          <p:cNvSpPr txBox="1">
            <a:spLocks noGrp="1"/>
          </p:cNvSpPr>
          <p:nvPr>
            <p:ph type="body" idx="3" hasCustomPrompt="1"/>
            <p:custDataLst>
              <p:tags r:id="rId13"/>
            </p:custDataLst>
          </p:nvPr>
        </p:nvSpPr>
        <p:spPr>
          <a:xfrm>
            <a:off x="2273300" y="4438650"/>
            <a:ext cx="7589520" cy="661670"/>
          </a:xfrm>
          <a:prstGeom prst="rect">
            <a:avLst/>
          </a:prstGeom>
          <a:noFill/>
        </p:spPr>
        <p:txBody>
          <a:bodyPr wrap="square" lIns="91440" tIns="45720" rIns="91440" bIns="45720" rtlCol="0" anchor="t">
            <a:normAutofit/>
          </a:bodyPr>
          <a:lstStyle>
            <a:lvl1pPr marL="0" marR="0" lvl="0" algn="r" defTabSz="914400" rtl="0" eaLnBrk="1" fontAlgn="auto" latinLnBrk="0" hangingPunct="1">
              <a:lnSpc>
                <a:spcPct val="100000"/>
              </a:lnSpc>
              <a:buClrTx/>
              <a:buSzTx/>
              <a:buFontTx/>
              <a:buNone/>
              <a:defRPr kumimoji="0" lang="zh-CN" altLang="en-US" sz="2000" b="0" i="0" u="none" strike="noStrike" kern="1200" cap="none" spc="0" normalizeH="0" baseline="0" noProof="1">
                <a:solidFill>
                  <a:schemeClr val="tx1">
                    <a:lumMod val="85000"/>
                    <a:lumOff val="15000"/>
                  </a:schemeClr>
                </a:solidFill>
                <a:latin typeface="MiSans Heavy" panose="00000A00000000000000" charset="-122"/>
                <a:ea typeface="MiSans Heavy" panose="00000A00000000000000" charset="-122"/>
                <a:cs typeface="MiSans Normal" panose="00000500000000000000" charset="-122"/>
                <a:sym typeface="+mn-ea"/>
              </a:defRPr>
            </a:lvl1pPr>
          </a:lstStyle>
          <a:p>
            <a:pPr lvl="0" algn="r">
              <a:buClrTx/>
              <a:buSzTx/>
              <a:buFontTx/>
            </a:pPr>
            <a:r>
              <a:rPr dirty="0">
                <a:sym typeface="+mn-ea"/>
              </a:rPr>
              <a:t>单击编辑文本</a:t>
            </a:r>
            <a:endParaRPr dirty="0">
              <a:sym typeface="+mn-ea"/>
            </a:endParaRPr>
          </a:p>
        </p:txBody>
      </p:sp>
      <p:sp>
        <p:nvSpPr>
          <p:cNvPr id="7" name="标题"/>
          <p:cNvSpPr txBox="1">
            <a:spLocks noGrp="1"/>
          </p:cNvSpPr>
          <p:nvPr>
            <p:ph type="title" idx="1" hasCustomPrompt="1"/>
            <p:custDataLst>
              <p:tags r:id="rId14"/>
            </p:custDataLst>
          </p:nvPr>
        </p:nvSpPr>
        <p:spPr>
          <a:xfrm>
            <a:off x="2273300" y="1901190"/>
            <a:ext cx="8413750" cy="1709420"/>
          </a:xfrm>
          <a:prstGeom prst="rect">
            <a:avLst/>
          </a:prstGeom>
          <a:noFill/>
        </p:spPr>
        <p:txBody>
          <a:bodyPr wrap="square" lIns="91440" tIns="45720" rIns="91440" bIns="45720" rtlCol="0" anchor="b" anchorCtr="0">
            <a:normAutofit/>
          </a:bodyPr>
          <a:lstStyle>
            <a:lvl1pPr marL="0" marR="0" lvl="0" algn="r" defTabSz="914400" rtl="0" eaLnBrk="1" fontAlgn="auto" latinLnBrk="0" hangingPunct="1">
              <a:lnSpc>
                <a:spcPct val="100000"/>
              </a:lnSpc>
              <a:buClrTx/>
              <a:buSzTx/>
              <a:buFontTx/>
              <a:buNone/>
              <a:defRPr kumimoji="0" lang="zh-CN" altLang="en-US" sz="7200" b="0" i="0" u="none" strike="noStrike" kern="1200" cap="none" spc="0" normalizeH="0" baseline="0" noProof="1" dirty="0">
                <a:solidFill>
                  <a:schemeClr val="tx1">
                    <a:lumMod val="85000"/>
                    <a:lumOff val="15000"/>
                  </a:schemeClr>
                </a:solidFill>
                <a:latin typeface="+mj-ea"/>
                <a:ea typeface="+mj-ea"/>
                <a:cs typeface="MiSans Heavy" panose="00000A00000000000000" charset="-122"/>
                <a:sym typeface="+mn-ea"/>
              </a:defRPr>
            </a:lvl1pPr>
          </a:lstStyle>
          <a:p>
            <a:pPr lvl="0" algn="r">
              <a:buClrTx/>
              <a:buSzTx/>
              <a:buFontTx/>
            </a:pPr>
            <a:r>
              <a:rPr>
                <a:sym typeface="+mn-ea"/>
              </a:rPr>
              <a:t>单击此处编辑标题</a:t>
            </a:r>
            <a:endParaRPr>
              <a:sym typeface="+mn-ea"/>
            </a:endParaRPr>
          </a:p>
        </p:txBody>
      </p:sp>
      <p:sp>
        <p:nvSpPr>
          <p:cNvPr id="4" name="日期占位符 3"/>
          <p:cNvSpPr>
            <a:spLocks noGrp="1"/>
          </p:cNvSpPr>
          <p:nvPr>
            <p:ph type="dt" sz="half" idx="10"/>
            <p:custDataLst>
              <p:tags r:id="rId15"/>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6"/>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7"/>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8" name="正文"/>
          <p:cNvSpPr txBox="1">
            <a:spLocks noGrp="1"/>
          </p:cNvSpPr>
          <p:nvPr>
            <p:ph idx="3"/>
            <p:custDataLst>
              <p:tags r:id="rId2"/>
            </p:custDataLst>
          </p:nvPr>
        </p:nvSpPr>
        <p:spPr>
          <a:xfrm>
            <a:off x="695960" y="1245235"/>
            <a:ext cx="10800080" cy="493141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2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200"/>
              </a:spcBef>
              <a:spcAft>
                <a:spcPts val="0"/>
              </a:spcAft>
            </a:pPr>
            <a:r>
              <a:rPr>
                <a:sym typeface="+mn-ea"/>
              </a:rPr>
              <a:t>单击此处编辑母版文本样式</a:t>
            </a:r>
            <a:endParaRPr>
              <a:sym typeface="+mn-ea"/>
            </a:endParaRPr>
          </a:p>
          <a:p>
            <a:pPr lvl="1">
              <a:spcBef>
                <a:spcPts val="1200"/>
              </a:spcBef>
              <a:spcAft>
                <a:spcPts val="0"/>
              </a:spcAft>
            </a:pPr>
            <a:r>
              <a:rPr>
                <a:sym typeface="+mn-ea"/>
              </a:rPr>
              <a:t>第二级</a:t>
            </a:r>
            <a:endParaRPr>
              <a:sym typeface="+mn-ea"/>
            </a:endParaRPr>
          </a:p>
          <a:p>
            <a:pPr lvl="2">
              <a:spcBef>
                <a:spcPts val="1200"/>
              </a:spcBef>
              <a:spcAft>
                <a:spcPts val="0"/>
              </a:spcAft>
            </a:pPr>
            <a:r>
              <a:rPr>
                <a:sym typeface="+mn-ea"/>
              </a:rPr>
              <a:t>第三级</a:t>
            </a:r>
            <a:endParaRPr>
              <a:sym typeface="+mn-ea"/>
            </a:endParaRPr>
          </a:p>
          <a:p>
            <a:pPr lvl="3">
              <a:spcBef>
                <a:spcPts val="1200"/>
              </a:spcBef>
              <a:spcAft>
                <a:spcPts val="0"/>
              </a:spcAft>
            </a:pPr>
            <a:r>
              <a:rPr>
                <a:sym typeface="+mn-ea"/>
              </a:rPr>
              <a:t>第四级</a:t>
            </a:r>
            <a:endParaRPr>
              <a:sym typeface="+mn-ea"/>
            </a:endParaRPr>
          </a:p>
          <a:p>
            <a:pPr lvl="4">
              <a:spcBef>
                <a:spcPts val="1200"/>
              </a:spcBef>
              <a:spcAft>
                <a:spcPts val="0"/>
              </a:spcAft>
            </a:pPr>
            <a:r>
              <a:rPr>
                <a:sym typeface="+mn-ea"/>
              </a:rPr>
              <a:t>第五级</a:t>
            </a:r>
            <a:endParaRPr>
              <a:sym typeface="+mn-ea"/>
            </a:endParaRPr>
          </a:p>
        </p:txBody>
      </p:sp>
      <p:sp>
        <p:nvSpPr>
          <p:cNvPr id="14" name="任意多边形 13"/>
          <p:cNvSpPr/>
          <p:nvPr userDrawn="1">
            <p:custDataLst>
              <p:tags r:id="rId3"/>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7" name="标题"/>
          <p:cNvSpPr>
            <a:spLocks noGrp="1"/>
          </p:cNvSpPr>
          <p:nvPr>
            <p:ph type="title" idx="1"/>
            <p:custDataLst>
              <p:tags r:id="rId4"/>
            </p:custDataLst>
          </p:nvPr>
        </p:nvSpPr>
        <p:spPr>
          <a:xfrm>
            <a:off x="695960" y="360000"/>
            <a:ext cx="10800080" cy="720000"/>
          </a:xfrm>
          <a:prstGeom prst="rect">
            <a:avLst/>
          </a:prstGeom>
          <a:noFill/>
        </p:spPr>
        <p:txBody>
          <a:bodyPr vert="horz"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600" b="0" i="0" u="none" strike="noStrike" kern="1200" cap="none" spc="300" normalizeH="0" baseline="0" noProof="1" dirty="0" smtClean="0">
                <a:ln>
                  <a:noFill/>
                  <a:prstDash val="sysDot"/>
                </a:ln>
                <a:solidFill>
                  <a:schemeClr val="tx1">
                    <a:lumMod val="85000"/>
                    <a:lumOff val="15000"/>
                  </a:schemeClr>
                </a:solidFill>
                <a:uFillTx/>
                <a:latin typeface="+mj-lt"/>
                <a:ea typeface="+mj-lt"/>
                <a:cs typeface="MiSans Normal" panose="00000500000000000000" charset="-122"/>
                <a:sym typeface="+mn-ea"/>
              </a:defRPr>
            </a:lvl1pPr>
          </a:lstStyle>
          <a:p>
            <a:pPr lvl="0"/>
            <a:r>
              <a:rPr>
                <a:sym typeface="+mn-ea"/>
              </a:rPr>
              <a:t>单击此处编辑母版标题样式</a:t>
            </a:r>
            <a:endParaRPr>
              <a:sym typeface="+mn-ea"/>
            </a:endParaRPr>
          </a:p>
        </p:txBody>
      </p:sp>
      <p:sp>
        <p:nvSpPr>
          <p:cNvPr id="4" name="日期占位符 3"/>
          <p:cNvSpPr>
            <a:spLocks noGrp="1"/>
          </p:cNvSpPr>
          <p:nvPr>
            <p:ph type="dt" sz="half" idx="10"/>
            <p:custDataLst>
              <p:tags r:id="rId5"/>
            </p:custDataLst>
          </p:nvPr>
        </p:nvSpPr>
        <p:spPr>
          <a:xfrm>
            <a:off x="694055" y="6314440"/>
            <a:ext cx="2618105" cy="316865"/>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7"/>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cxnSp>
        <p:nvCxnSpPr>
          <p:cNvPr id="60" name="直接连接符 59"/>
          <p:cNvCxnSpPr/>
          <p:nvPr>
            <p:custDataLst>
              <p:tags r:id="rId2"/>
            </p:custDataLst>
          </p:nvPr>
        </p:nvCxnSpPr>
        <p:spPr>
          <a:xfrm>
            <a:off x="3509010" y="1475105"/>
            <a:ext cx="0" cy="4572000"/>
          </a:xfrm>
          <a:prstGeom prst="line">
            <a:avLst/>
          </a:prstGeom>
          <a:ln>
            <a:solidFill>
              <a:schemeClr val="bg2">
                <a:lumMod val="50000"/>
                <a:alpha val="2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 name="任意多边形 7"/>
          <p:cNvSpPr/>
          <p:nvPr>
            <p:custDataLst>
              <p:tags r:id="rId3"/>
            </p:custDataLst>
          </p:nvPr>
        </p:nvSpPr>
        <p:spPr>
          <a:xfrm>
            <a:off x="-18415" y="0"/>
            <a:ext cx="2251075" cy="871855"/>
          </a:xfrm>
          <a:custGeom>
            <a:avLst/>
            <a:gdLst/>
            <a:ahLst/>
            <a:cxnLst>
              <a:cxn ang="3">
                <a:pos x="hc" y="t"/>
              </a:cxn>
              <a:cxn ang="cd2">
                <a:pos x="l" y="vc"/>
              </a:cxn>
              <a:cxn ang="cd4">
                <a:pos x="hc" y="b"/>
              </a:cxn>
              <a:cxn ang="0">
                <a:pos x="r" y="vc"/>
              </a:cxn>
            </a:cxnLst>
            <a:rect l="l" t="t" r="r" b="b"/>
            <a:pathLst>
              <a:path w="3545" h="1373">
                <a:moveTo>
                  <a:pt x="0" y="0"/>
                </a:moveTo>
                <a:lnTo>
                  <a:pt x="3545" y="0"/>
                </a:lnTo>
                <a:lnTo>
                  <a:pt x="3545" y="1023"/>
                </a:lnTo>
                <a:cubicBezTo>
                  <a:pt x="3545" y="1217"/>
                  <a:pt x="3389" y="1373"/>
                  <a:pt x="3195" y="1373"/>
                </a:cubicBezTo>
                <a:lnTo>
                  <a:pt x="9" y="1373"/>
                </a:lnTo>
                <a:lnTo>
                  <a:pt x="0" y="1373"/>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6" name="标题"/>
          <p:cNvSpPr txBox="1">
            <a:spLocks noGrp="1"/>
          </p:cNvSpPr>
          <p:nvPr>
            <p:ph type="title" idx="1" hasCustomPrompt="1"/>
            <p:custDataLst>
              <p:tags r:id="rId4"/>
            </p:custDataLst>
          </p:nvPr>
        </p:nvSpPr>
        <p:spPr>
          <a:xfrm>
            <a:off x="1166495" y="1793240"/>
            <a:ext cx="1375410" cy="3604895"/>
          </a:xfrm>
          <a:prstGeom prst="rect">
            <a:avLst/>
          </a:prstGeom>
          <a:noFill/>
        </p:spPr>
        <p:txBody>
          <a:bodyPr vert="eaVert" wrap="square" lIns="91440" tIns="45720" rIns="91440" bIns="45720" rtlCol="0" anchor="ctr" anchorCtr="0">
            <a:normAutofit/>
          </a:bodyPr>
          <a:lstStyle>
            <a:lvl1pPr marL="0" marR="0" lvl="0" algn="ctr" defTabSz="914400" rtl="0" eaLnBrk="1" fontAlgn="auto" latinLnBrk="0" hangingPunct="1">
              <a:lnSpc>
                <a:spcPct val="100000"/>
              </a:lnSpc>
              <a:buClrTx/>
              <a:buSzTx/>
              <a:buFontTx/>
              <a:buNone/>
              <a:defRPr kumimoji="0" lang="zh-CN" altLang="en-US" sz="6000" b="0" i="0" u="none" strike="noStrike" kern="1200" cap="none" spc="0" normalizeH="0" baseline="0" noProof="1">
                <a:solidFill>
                  <a:schemeClr val="tx1">
                    <a:lumMod val="85000"/>
                    <a:lumOff val="15000"/>
                  </a:schemeClr>
                </a:solidFill>
                <a:latin typeface="+mj-ea"/>
                <a:ea typeface="+mj-ea"/>
                <a:cs typeface="MiSans Normal" panose="00000500000000000000" charset="-122"/>
                <a:sym typeface="+mn-ea"/>
              </a:defRPr>
            </a:lvl1pPr>
          </a:lstStyle>
          <a:p>
            <a:pPr lvl="0" algn="l">
              <a:buClrTx/>
              <a:buSzTx/>
              <a:buFontTx/>
            </a:pPr>
            <a:r>
              <a:rPr dirty="0">
                <a:sym typeface="+mn-ea"/>
              </a:rPr>
              <a:t>标题</a:t>
            </a:r>
            <a:endParaRPr dirty="0">
              <a:sym typeface="+mn-ea"/>
            </a:endParaRPr>
          </a:p>
        </p:txBody>
      </p:sp>
      <p:sp>
        <p:nvSpPr>
          <p:cNvPr id="3" name="日期占位符 2"/>
          <p:cNvSpPr>
            <a:spLocks noGrp="1"/>
          </p:cNvSpPr>
          <p:nvPr>
            <p:ph type="dt" sz="half" idx="10"/>
            <p:custDataLst>
              <p:tags r:id="rId5"/>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12" name="椭圆 11"/>
          <p:cNvSpPr/>
          <p:nvPr>
            <p:custDataLst>
              <p:tags r:id="rId2"/>
            </p:custDataLst>
          </p:nvPr>
        </p:nvSpPr>
        <p:spPr>
          <a:xfrm rot="16200000">
            <a:off x="977900" y="1336040"/>
            <a:ext cx="4351020" cy="4351020"/>
          </a:xfrm>
          <a:prstGeom prst="ellipse">
            <a:avLst/>
          </a:prstGeom>
          <a:solidFill>
            <a:schemeClr val="bg2"/>
          </a:solidFill>
          <a:ln>
            <a:noFill/>
          </a:ln>
          <a:effectLst>
            <a:outerShdw blurRad="495300" dist="38100" dir="2700000" algn="tl" rotWithShape="0">
              <a:schemeClr val="accent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cs typeface="MiSans Normal" panose="00000500000000000000" charset="-122"/>
            </a:endParaRPr>
          </a:p>
        </p:txBody>
      </p:sp>
      <p:sp>
        <p:nvSpPr>
          <p:cNvPr id="11" name="椭圆 10"/>
          <p:cNvSpPr/>
          <p:nvPr>
            <p:custDataLst>
              <p:tags r:id="rId3"/>
            </p:custDataLst>
          </p:nvPr>
        </p:nvSpPr>
        <p:spPr>
          <a:xfrm rot="16200000">
            <a:off x="1828800" y="2186940"/>
            <a:ext cx="2649220" cy="2649220"/>
          </a:xfrm>
          <a:prstGeom prst="ellipse">
            <a:avLst/>
          </a:prstGeom>
          <a:solidFill>
            <a:schemeClr val="bg2"/>
          </a:solidFill>
          <a:ln>
            <a:noFill/>
          </a:ln>
          <a:effectLst>
            <a:outerShdw blurRad="495300" dist="38100" dir="2700000" algn="tl"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cs typeface="MiSans Normal" panose="00000500000000000000" charset="-122"/>
            </a:endParaRPr>
          </a:p>
        </p:txBody>
      </p:sp>
      <p:sp>
        <p:nvSpPr>
          <p:cNvPr id="9" name="弧形 8"/>
          <p:cNvSpPr/>
          <p:nvPr>
            <p:custDataLst>
              <p:tags r:id="rId4"/>
            </p:custDataLst>
          </p:nvPr>
        </p:nvSpPr>
        <p:spPr>
          <a:xfrm>
            <a:off x="301625" y="659765"/>
            <a:ext cx="5703570" cy="5703570"/>
          </a:xfrm>
          <a:prstGeom prst="arc">
            <a:avLst>
              <a:gd name="adj1" fmla="val 16200000"/>
              <a:gd name="adj2" fmla="val 5319923"/>
            </a:avLst>
          </a:prstGeom>
          <a:ln>
            <a:solidFill>
              <a:schemeClr val="bg2">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iSans Normal" panose="00000500000000000000" charset="-122"/>
            </a:endParaRPr>
          </a:p>
        </p:txBody>
      </p:sp>
      <p:sp>
        <p:nvSpPr>
          <p:cNvPr id="10" name="圆角矩形 9"/>
          <p:cNvSpPr/>
          <p:nvPr>
            <p:custDataLst>
              <p:tags r:id="rId5"/>
            </p:custDataLst>
          </p:nvPr>
        </p:nvSpPr>
        <p:spPr>
          <a:xfrm rot="10800000">
            <a:off x="6876415" y="3851910"/>
            <a:ext cx="2408555" cy="1593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MiSans Normal" panose="00000500000000000000" charset="-122"/>
            </a:endParaRPr>
          </a:p>
        </p:txBody>
      </p:sp>
      <p:sp>
        <p:nvSpPr>
          <p:cNvPr id="14" name="任意多边形 13"/>
          <p:cNvSpPr/>
          <p:nvPr>
            <p:custDataLst>
              <p:tags r:id="rId6"/>
            </p:custDataLst>
          </p:nvPr>
        </p:nvSpPr>
        <p:spPr>
          <a:xfrm flipV="1">
            <a:off x="8945880" y="0"/>
            <a:ext cx="3246120" cy="860425"/>
          </a:xfrm>
          <a:custGeom>
            <a:avLst/>
            <a:gdLst/>
            <a:ahLst/>
            <a:cxnLst>
              <a:cxn ang="3">
                <a:pos x="hc" y="t"/>
              </a:cxn>
              <a:cxn ang="cd2">
                <a:pos x="l" y="vc"/>
              </a:cxn>
              <a:cxn ang="cd4">
                <a:pos x="hc" y="b"/>
              </a:cxn>
              <a:cxn ang="0">
                <a:pos x="r" y="vc"/>
              </a:cxn>
            </a:cxnLst>
            <a:rect l="l" t="t" r="r" b="b"/>
            <a:pathLst>
              <a:path w="5112" h="1355">
                <a:moveTo>
                  <a:pt x="301" y="0"/>
                </a:moveTo>
                <a:lnTo>
                  <a:pt x="5112" y="0"/>
                </a:lnTo>
                <a:lnTo>
                  <a:pt x="5112" y="1355"/>
                </a:lnTo>
                <a:lnTo>
                  <a:pt x="0" y="1355"/>
                </a:lnTo>
                <a:lnTo>
                  <a:pt x="0" y="301"/>
                </a:lnTo>
                <a:cubicBezTo>
                  <a:pt x="0" y="135"/>
                  <a:pt x="135" y="0"/>
                  <a:pt x="30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8" name="节编号"/>
          <p:cNvSpPr txBox="1">
            <a:spLocks noGrp="1"/>
          </p:cNvSpPr>
          <p:nvPr>
            <p:ph type="body" idx="2" hasCustomPrompt="1"/>
            <p:custDataLst>
              <p:tags r:id="rId7"/>
            </p:custDataLst>
          </p:nvPr>
        </p:nvSpPr>
        <p:spPr>
          <a:xfrm>
            <a:off x="1828800" y="3004185"/>
            <a:ext cx="2649220" cy="1208405"/>
          </a:xfrm>
          <a:prstGeom prst="rect">
            <a:avLst/>
          </a:prstGeom>
          <a:noFill/>
        </p:spPr>
        <p:txBody>
          <a:bodyPr wrap="square" lIns="91440" tIns="45720" rIns="91440" bIns="45720" rtlCol="0" anchor="t" anchorCtr="0">
            <a:normAutofit/>
          </a:bodyPr>
          <a:lstStyle>
            <a:lvl1pPr marL="0" marR="0" lvl="0" algn="ctr" defTabSz="914400" rtl="0" eaLnBrk="1" fontAlgn="auto" latinLnBrk="0" hangingPunct="1">
              <a:lnSpc>
                <a:spcPct val="100000"/>
              </a:lnSpc>
              <a:buClrTx/>
              <a:buSzTx/>
              <a:buFontTx/>
              <a:buNone/>
              <a:defRPr kumimoji="0" lang="en-US" altLang="zh-CN" sz="6000" b="0" i="0" u="none" strike="noStrike" kern="1200" cap="none" spc="200" normalizeH="0" baseline="0" noProof="1">
                <a:solidFill>
                  <a:schemeClr val="tx1">
                    <a:lumMod val="85000"/>
                    <a:lumOff val="15000"/>
                  </a:schemeClr>
                </a:solidFill>
                <a:uFillTx/>
                <a:latin typeface="MiSans Heavy" panose="00000A00000000000000" charset="-122"/>
                <a:ea typeface="MiSans Heavy" panose="00000A00000000000000" charset="-122"/>
                <a:cs typeface="MiSans Normal" panose="00000500000000000000" charset="-122"/>
                <a:sym typeface="+mn-ea"/>
              </a:defRPr>
            </a:lvl1pPr>
          </a:lstStyle>
          <a:p>
            <a:pPr lvl="0" algn="ctr">
              <a:buClrTx/>
              <a:buSzTx/>
              <a:buFontTx/>
            </a:pPr>
            <a:r>
              <a:rPr>
                <a:sym typeface="+mn-ea"/>
              </a:rPr>
              <a:t>节编号</a:t>
            </a:r>
            <a:endParaRPr>
              <a:sym typeface="+mn-ea"/>
            </a:endParaRPr>
          </a:p>
        </p:txBody>
      </p:sp>
      <p:sp>
        <p:nvSpPr>
          <p:cNvPr id="7" name="标题"/>
          <p:cNvSpPr txBox="1">
            <a:spLocks noGrp="1"/>
          </p:cNvSpPr>
          <p:nvPr>
            <p:ph type="title" idx="1" hasCustomPrompt="1"/>
            <p:custDataLst>
              <p:tags r:id="rId8"/>
            </p:custDataLst>
          </p:nvPr>
        </p:nvSpPr>
        <p:spPr>
          <a:xfrm>
            <a:off x="6732905" y="2092325"/>
            <a:ext cx="5005070" cy="1684020"/>
          </a:xfrm>
          <a:prstGeom prst="rect">
            <a:avLst/>
          </a:prstGeom>
          <a:noFill/>
        </p:spPr>
        <p:txBody>
          <a:bodyPr wrap="square" lIns="91440" tIns="45720" rIns="91440" bIns="45720" rtlCol="0" anchor="b" anchorCtr="0">
            <a:normAutofit/>
          </a:bodyPr>
          <a:lstStyle>
            <a:lvl1pPr marL="0" marR="0" lvl="0" algn="l" defTabSz="914400" rtl="0" eaLnBrk="1" fontAlgn="auto" latinLnBrk="0" hangingPunct="1">
              <a:lnSpc>
                <a:spcPct val="100000"/>
              </a:lnSpc>
              <a:buClrTx/>
              <a:buSzTx/>
              <a:buFontTx/>
              <a:buNone/>
              <a:defRPr kumimoji="0" lang="zh-CN" altLang="en-US" sz="4800" b="0" i="0" u="none" strike="noStrike" kern="1200" cap="none" spc="200" normalizeH="0" baseline="0" noProof="1">
                <a:solidFill>
                  <a:schemeClr val="tx1">
                    <a:lumMod val="85000"/>
                    <a:lumOff val="15000"/>
                  </a:schemeClr>
                </a:solidFill>
                <a:uFillTx/>
                <a:latin typeface="+mj-ea"/>
                <a:ea typeface="+mj-ea"/>
                <a:cs typeface="MiSans Normal" panose="00000500000000000000" charset="-122"/>
                <a:sym typeface="+mn-ea"/>
              </a:defRPr>
            </a:lvl1pPr>
          </a:lstStyle>
          <a:p>
            <a:pPr lvl="0" algn="l">
              <a:buClrTx/>
              <a:buSzTx/>
              <a:buFontTx/>
            </a:pPr>
            <a:r>
              <a:rPr>
                <a:sym typeface="+mn-ea"/>
              </a:rPr>
              <a:t>单击编辑标题</a:t>
            </a:r>
            <a:endParaRPr>
              <a:sym typeface="+mn-ea"/>
            </a:endParaRPr>
          </a:p>
        </p:txBody>
      </p:sp>
      <p:sp>
        <p:nvSpPr>
          <p:cNvPr id="4" name="日期占位符 3"/>
          <p:cNvSpPr>
            <a:spLocks noGrp="1"/>
          </p:cNvSpPr>
          <p:nvPr>
            <p:ph type="dt" sz="half" idx="10"/>
            <p:custDataLst>
              <p:tags r:id="rId9"/>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1"/>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showMasterSp="0">
  <p:cSld name="标题和两栏">
    <p:spTree>
      <p:nvGrpSpPr>
        <p:cNvPr id="1" name=""/>
        <p:cNvGrpSpPr/>
        <p:nvPr/>
      </p:nvGrpSpPr>
      <p:grpSpPr>
        <a:xfrm>
          <a:off x="0" y="0"/>
          <a:ext cx="0" cy="0"/>
          <a:chOff x="0" y="0"/>
          <a:chExt cx="0" cy="0"/>
        </a:xfrm>
      </p:grpSpPr>
      <p:sp>
        <p:nvSpPr>
          <p:cNvPr id="10" name="正文"/>
          <p:cNvSpPr txBox="1">
            <a:spLocks noGrp="1"/>
          </p:cNvSpPr>
          <p:nvPr>
            <p:ph idx="4"/>
            <p:custDataLst>
              <p:tags r:id="rId2"/>
            </p:custDataLst>
          </p:nvPr>
        </p:nvSpPr>
        <p:spPr>
          <a:xfrm>
            <a:off x="6400800" y="1245235"/>
            <a:ext cx="5095240" cy="4930775"/>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9" name="正文"/>
          <p:cNvSpPr txBox="1">
            <a:spLocks noGrp="1"/>
          </p:cNvSpPr>
          <p:nvPr>
            <p:ph idx="3"/>
            <p:custDataLst>
              <p:tags r:id="rId3"/>
            </p:custDataLst>
          </p:nvPr>
        </p:nvSpPr>
        <p:spPr>
          <a:xfrm>
            <a:off x="695960" y="1245235"/>
            <a:ext cx="5088890" cy="493077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800"/>
              </a:spcBef>
              <a:spcAft>
                <a:spcPts val="0"/>
              </a:spcAft>
            </a:pPr>
            <a:r>
              <a:rPr>
                <a:sym typeface="+mn-ea"/>
              </a:rPr>
              <a:t>单击此处编辑母版文本样式</a:t>
            </a:r>
            <a:endParaRPr>
              <a:sym typeface="+mn-ea"/>
            </a:endParaRPr>
          </a:p>
          <a:p>
            <a:pPr lvl="1">
              <a:spcBef>
                <a:spcPts val="1800"/>
              </a:spcBef>
              <a:spcAft>
                <a:spcPts val="0"/>
              </a:spcAft>
            </a:pPr>
            <a:r>
              <a:rPr>
                <a:sym typeface="+mn-ea"/>
              </a:rPr>
              <a:t>第二级</a:t>
            </a:r>
            <a:endParaRPr>
              <a:sym typeface="+mn-ea"/>
            </a:endParaRPr>
          </a:p>
          <a:p>
            <a:pPr lvl="2">
              <a:spcBef>
                <a:spcPts val="1800"/>
              </a:spcBef>
              <a:spcAft>
                <a:spcPts val="0"/>
              </a:spcAft>
            </a:pPr>
            <a:r>
              <a:rPr>
                <a:sym typeface="+mn-ea"/>
              </a:rPr>
              <a:t>第三级</a:t>
            </a:r>
            <a:endParaRPr>
              <a:sym typeface="+mn-ea"/>
            </a:endParaRPr>
          </a:p>
          <a:p>
            <a:pPr lvl="3">
              <a:spcBef>
                <a:spcPts val="1800"/>
              </a:spcBef>
              <a:spcAft>
                <a:spcPts val="0"/>
              </a:spcAft>
            </a:pPr>
            <a:r>
              <a:rPr>
                <a:sym typeface="+mn-ea"/>
              </a:rPr>
              <a:t>第四级</a:t>
            </a:r>
            <a:endParaRPr>
              <a:sym typeface="+mn-ea"/>
            </a:endParaRPr>
          </a:p>
          <a:p>
            <a:pPr lvl="4">
              <a:spcBef>
                <a:spcPts val="1800"/>
              </a:spcBef>
              <a:spcAft>
                <a:spcPts val="0"/>
              </a:spcAft>
            </a:pPr>
            <a:r>
              <a:rPr>
                <a:sym typeface="+mn-ea"/>
              </a:rPr>
              <a:t>第五级</a:t>
            </a:r>
            <a:endParaRPr>
              <a:sym typeface="+mn-ea"/>
            </a:endParaRPr>
          </a:p>
        </p:txBody>
      </p:sp>
      <p:sp>
        <p:nvSpPr>
          <p:cNvPr id="14" name="任意多边形 13"/>
          <p:cNvSpPr/>
          <p:nvPr userDrawn="1">
            <p:custDataLst>
              <p:tags r:id="rId4"/>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8" name="标题"/>
          <p:cNvSpPr>
            <a:spLocks noGrp="1"/>
          </p:cNvSpPr>
          <p:nvPr>
            <p:ph type="title" idx="1"/>
            <p:custDataLst>
              <p:tags r:id="rId5"/>
            </p:custDataLst>
          </p:nvPr>
        </p:nvSpPr>
        <p:spPr>
          <a:xfrm>
            <a:off x="695960" y="360000"/>
            <a:ext cx="10800080" cy="720000"/>
          </a:xfrm>
          <a:prstGeom prst="rect">
            <a:avLst/>
          </a:prstGeom>
          <a:noFill/>
        </p:spPr>
        <p:txBody>
          <a:bodyPr vert="horz"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600" b="0" i="0" u="none" strike="noStrike" kern="1200" cap="none" spc="300" normalizeH="0" baseline="0" noProof="1" dirty="0" smtClean="0">
                <a:ln>
                  <a:noFill/>
                  <a:prstDash val="sysDot"/>
                </a:ln>
                <a:solidFill>
                  <a:schemeClr val="tx1">
                    <a:lumMod val="85000"/>
                    <a:lumOff val="15000"/>
                  </a:schemeClr>
                </a:solidFill>
                <a:uFillTx/>
                <a:latin typeface="+mj-lt"/>
                <a:ea typeface="+mj-lt"/>
                <a:cs typeface="MiSans Normal" panose="00000500000000000000" charset="-122"/>
              </a:defRPr>
            </a:lvl1pPr>
          </a:lstStyle>
          <a:p>
            <a:pPr lvl="0"/>
            <a:r>
              <a:rPr>
                <a:sym typeface="+mn-ea"/>
              </a:rPr>
              <a:t>单击此处编辑母版标题样式</a:t>
            </a:r>
            <a:endParaRPr>
              <a:sym typeface="+mn-ea"/>
            </a:endParaRPr>
          </a:p>
        </p:txBody>
      </p:sp>
      <p:sp>
        <p:nvSpPr>
          <p:cNvPr id="5" name="日期占位符 4"/>
          <p:cNvSpPr>
            <a:spLocks noGrp="1"/>
          </p:cNvSpPr>
          <p:nvPr>
            <p:ph type="dt" sz="half" idx="10"/>
            <p:custDataLst>
              <p:tags r:id="rId6"/>
            </p:custDataLst>
          </p:nvPr>
        </p:nvSpPr>
        <p:spPr>
          <a:xfrm>
            <a:off x="694055" y="6314440"/>
            <a:ext cx="2618105" cy="316865"/>
          </a:xfr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7"/>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8"/>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showMasterSp="0">
  <p:cSld name="标题和比较">
    <p:spTree>
      <p:nvGrpSpPr>
        <p:cNvPr id="1" name=""/>
        <p:cNvGrpSpPr/>
        <p:nvPr/>
      </p:nvGrpSpPr>
      <p:grpSpPr>
        <a:xfrm>
          <a:off x="0" y="0"/>
          <a:ext cx="0" cy="0"/>
          <a:chOff x="0" y="0"/>
          <a:chExt cx="0" cy="0"/>
        </a:xfrm>
      </p:grpSpPr>
      <p:sp>
        <p:nvSpPr>
          <p:cNvPr id="15" name="正文"/>
          <p:cNvSpPr txBox="1">
            <a:spLocks noGrp="1"/>
          </p:cNvSpPr>
          <p:nvPr>
            <p:ph idx="6"/>
            <p:custDataLst>
              <p:tags r:id="rId2"/>
            </p:custDataLst>
          </p:nvPr>
        </p:nvSpPr>
        <p:spPr>
          <a:xfrm>
            <a:off x="6235065" y="1671955"/>
            <a:ext cx="5260975" cy="450469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4" name="标题"/>
          <p:cNvSpPr txBox="1">
            <a:spLocks noGrp="1"/>
          </p:cNvSpPr>
          <p:nvPr>
            <p:ph type="title" idx="5"/>
            <p:custDataLst>
              <p:tags r:id="rId3"/>
            </p:custDataLst>
          </p:nvPr>
        </p:nvSpPr>
        <p:spPr>
          <a:xfrm>
            <a:off x="6235065" y="1247140"/>
            <a:ext cx="5260975" cy="40005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85000"/>
                    <a:lumOff val="15000"/>
                  </a:schemeClr>
                </a:solidFill>
                <a:latin typeface="+mj-ea"/>
                <a:ea typeface="+mj-ea"/>
                <a:cs typeface="MiSans Normal" panose="00000500000000000000" charset="-122"/>
              </a:defRPr>
            </a:lvl1pPr>
          </a:lstStyle>
          <a:p>
            <a:pPr lvl="0"/>
            <a:r>
              <a:rPr>
                <a:sym typeface="+mn-ea"/>
              </a:rPr>
              <a:t>单击此处编辑母版标题样式</a:t>
            </a:r>
            <a:endParaRPr>
              <a:sym typeface="+mn-ea"/>
            </a:endParaRPr>
          </a:p>
        </p:txBody>
      </p:sp>
      <p:sp>
        <p:nvSpPr>
          <p:cNvPr id="13" name="正文"/>
          <p:cNvSpPr txBox="1">
            <a:spLocks noGrp="1"/>
          </p:cNvSpPr>
          <p:nvPr>
            <p:ph idx="4"/>
            <p:custDataLst>
              <p:tags r:id="rId4"/>
            </p:custDataLst>
          </p:nvPr>
        </p:nvSpPr>
        <p:spPr>
          <a:xfrm>
            <a:off x="695325" y="1671955"/>
            <a:ext cx="5255260" cy="450469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2" name="标题"/>
          <p:cNvSpPr txBox="1">
            <a:spLocks noGrp="1"/>
          </p:cNvSpPr>
          <p:nvPr>
            <p:ph type="title" idx="3"/>
            <p:custDataLst>
              <p:tags r:id="rId5"/>
            </p:custDataLst>
          </p:nvPr>
        </p:nvSpPr>
        <p:spPr>
          <a:xfrm>
            <a:off x="695325" y="1247140"/>
            <a:ext cx="5255260" cy="40005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a:solidFill>
                  <a:schemeClr val="tx1">
                    <a:lumMod val="85000"/>
                    <a:lumOff val="15000"/>
                  </a:schemeClr>
                </a:solidFill>
                <a:latin typeface="+mj-ea"/>
                <a:ea typeface="+mj-ea"/>
                <a:cs typeface="MiSans Normal" panose="00000500000000000000" charset="-122"/>
              </a:defRPr>
            </a:lvl1pPr>
          </a:lstStyle>
          <a:p>
            <a:pPr lvl="0"/>
            <a:r>
              <a:rPr>
                <a:sym typeface="+mn-ea"/>
              </a:rPr>
              <a:t>单击此处编辑母版标题样式</a:t>
            </a:r>
            <a:endParaRPr>
              <a:sym typeface="+mn-ea"/>
            </a:endParaRPr>
          </a:p>
        </p:txBody>
      </p:sp>
      <p:sp>
        <p:nvSpPr>
          <p:cNvPr id="11" name="任意多边形 10"/>
          <p:cNvSpPr/>
          <p:nvPr userDrawn="1">
            <p:custDataLst>
              <p:tags r:id="rId6"/>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10" name="标题"/>
          <p:cNvSpPr txBox="1">
            <a:spLocks noGrp="1"/>
          </p:cNvSpPr>
          <p:nvPr>
            <p:ph type="title" idx="1"/>
            <p:custDataLst>
              <p:tags r:id="rId7"/>
            </p:custDataLst>
          </p:nvPr>
        </p:nvSpPr>
        <p:spPr>
          <a:xfrm>
            <a:off x="695960" y="360000"/>
            <a:ext cx="10800080" cy="720000"/>
          </a:xfrm>
          <a:prstGeom prst="rect">
            <a:avLst/>
          </a:prstGeom>
          <a:noFill/>
        </p:spPr>
        <p:txBody>
          <a:bodyPr wrap="square" rtlCol="0" anchor="b" anchorCtr="0">
            <a:normAutofit/>
          </a:bodyPr>
          <a:lstStyle>
            <a:lvl1pPr marL="0" marR="0" lvl="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tx1">
                    <a:lumMod val="85000"/>
                    <a:lumOff val="15000"/>
                  </a:schemeClr>
                </a:solidFill>
                <a:latin typeface="+mj-lt"/>
                <a:ea typeface="+mj-lt"/>
                <a:cs typeface="MiSans Normal" panose="00000500000000000000" charset="-122"/>
                <a:sym typeface="+mn-ea"/>
              </a:defRPr>
            </a:lvl1pPr>
          </a:lstStyle>
          <a:p>
            <a:pPr lvl="0" algn="l">
              <a:buClrTx/>
              <a:buSzTx/>
              <a:buFontTx/>
            </a:pPr>
            <a:r>
              <a:rPr>
                <a:sym typeface="+mn-ea"/>
              </a:rPr>
              <a:t>单击此处编辑母版标题样式</a:t>
            </a:r>
            <a:endParaRPr>
              <a:sym typeface="+mn-ea"/>
            </a:endParaRPr>
          </a:p>
        </p:txBody>
      </p:sp>
      <p:sp>
        <p:nvSpPr>
          <p:cNvPr id="7" name="日期占位符 6"/>
          <p:cNvSpPr>
            <a:spLocks noGrp="1"/>
          </p:cNvSpPr>
          <p:nvPr>
            <p:ph type="dt" sz="half" idx="10"/>
            <p:custDataLst>
              <p:tags r:id="rId8"/>
            </p:custDataLst>
          </p:nvPr>
        </p:nvSpPr>
        <p:spPr>
          <a:xfrm>
            <a:off x="699135" y="6314440"/>
            <a:ext cx="2613025" cy="316865"/>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9"/>
            </p:custDataLst>
          </p:nvPr>
        </p:nvSpPr>
        <p:spPr>
          <a:xfrm>
            <a:off x="4116000" y="6314400"/>
            <a:ext cx="3960000" cy="316800"/>
          </a:xfrm>
        </p:spPr>
        <p:txBody>
          <a:bodyPr/>
          <a:lstStyle/>
          <a:p>
            <a:endParaRPr lang="zh-CN" altLang="en-US" dirty="0"/>
          </a:p>
        </p:txBody>
      </p:sp>
      <p:sp>
        <p:nvSpPr>
          <p:cNvPr id="9" name="灯片编号占位符 8"/>
          <p:cNvSpPr>
            <a:spLocks noGrp="1"/>
          </p:cNvSpPr>
          <p:nvPr>
            <p:ph type="sldNum" sz="quarter" idx="12"/>
            <p:custDataLst>
              <p:tags r:id="rId10"/>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7" name="任意多边形 6"/>
          <p:cNvSpPr/>
          <p:nvPr userDrawn="1">
            <p:custDataLst>
              <p:tags r:id="rId2"/>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6" name="标题"/>
          <p:cNvSpPr txBox="1">
            <a:spLocks noGrp="1"/>
          </p:cNvSpPr>
          <p:nvPr>
            <p:ph type="title" idx="1"/>
            <p:custDataLst>
              <p:tags r:id="rId3"/>
            </p:custDataLst>
          </p:nvPr>
        </p:nvSpPr>
        <p:spPr>
          <a:xfrm>
            <a:off x="695960" y="360000"/>
            <a:ext cx="10800080" cy="720000"/>
          </a:xfrm>
          <a:prstGeom prst="rect">
            <a:avLst/>
          </a:prstGeom>
          <a:noFill/>
        </p:spPr>
        <p:txBody>
          <a:bodyPr wrap="square" rtlCol="0" anchor="b" anchorCtr="0">
            <a:normAutofit/>
          </a:bodyPr>
          <a:lstStyle>
            <a:lvl1pPr marL="0" marR="0" lvl="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tx1">
                    <a:lumMod val="85000"/>
                    <a:lumOff val="15000"/>
                  </a:schemeClr>
                </a:solidFill>
                <a:latin typeface="+mj-lt"/>
                <a:ea typeface="+mj-lt"/>
                <a:cs typeface="MiSans Normal" panose="00000500000000000000" charset="-122"/>
                <a:sym typeface="+mn-ea"/>
              </a:defRPr>
            </a:lvl1pPr>
          </a:lstStyle>
          <a:p>
            <a:pPr lvl="0" algn="l">
              <a:buClrTx/>
              <a:buSzTx/>
              <a:buFontTx/>
            </a:pPr>
            <a:r>
              <a:rPr>
                <a:sym typeface="+mn-ea"/>
              </a:rPr>
              <a:t>单击此处编辑母版标题样式</a:t>
            </a:r>
            <a:endParaRPr>
              <a:sym typeface="+mn-ea"/>
            </a:endParaRPr>
          </a:p>
        </p:txBody>
      </p:sp>
      <p:sp>
        <p:nvSpPr>
          <p:cNvPr id="3" name="日期占位符 2"/>
          <p:cNvSpPr>
            <a:spLocks noGrp="1"/>
          </p:cNvSpPr>
          <p:nvPr>
            <p:ph type="dt" sz="half" idx="10"/>
            <p:custDataLst>
              <p:tags r:id="rId4"/>
            </p:custDataLst>
          </p:nvPr>
        </p:nvSpPr>
        <p:spPr>
          <a:xfrm>
            <a:off x="699135" y="6314440"/>
            <a:ext cx="2613025" cy="31686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6"/>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14" name="任意多边形 13"/>
          <p:cNvSpPr/>
          <p:nvPr>
            <p:custDataLst>
              <p:tags r:id="rId2"/>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2" name="日期占位符 1"/>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4"/>
            </p:custDataLst>
          </p:nvPr>
        </p:nvSpPr>
        <p:spPr/>
        <p:txBody>
          <a:bodyPr/>
          <a:lstStyle/>
          <a:p>
            <a:endParaRPr lang="zh-CN" altLang="en-US" dirty="0"/>
          </a:p>
        </p:txBody>
      </p:sp>
      <p:sp>
        <p:nvSpPr>
          <p:cNvPr id="4" name="灯片编号占位符 3"/>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lvl1pPr>
              <a:defRPr>
                <a:latin typeface="+mj-ea"/>
                <a:ea typeface="+mj-ea"/>
                <a:cs typeface="+mj-ea"/>
                <a:sym typeface="+mj-ea"/>
              </a:defRPr>
            </a:lvl1pPr>
          </a:lstStyle>
          <a:p>
            <a:r>
              <a:rPr lang="zh-CN" altLang="en-US"/>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showMasterSp="0">
  <p:cSld name="仅内容">
    <p:spTree>
      <p:nvGrpSpPr>
        <p:cNvPr id="1" name=""/>
        <p:cNvGrpSpPr/>
        <p:nvPr/>
      </p:nvGrpSpPr>
      <p:grpSpPr>
        <a:xfrm>
          <a:off x="0" y="0"/>
          <a:ext cx="0" cy="0"/>
          <a:chOff x="0" y="0"/>
          <a:chExt cx="0" cy="0"/>
        </a:xfrm>
      </p:grpSpPr>
      <p:sp>
        <p:nvSpPr>
          <p:cNvPr id="7" name="正文"/>
          <p:cNvSpPr txBox="1">
            <a:spLocks noGrp="1"/>
          </p:cNvSpPr>
          <p:nvPr>
            <p:ph idx="2"/>
            <p:custDataLst>
              <p:tags r:id="rId2"/>
            </p:custDataLst>
          </p:nvPr>
        </p:nvSpPr>
        <p:spPr>
          <a:xfrm>
            <a:off x="695960" y="1244600"/>
            <a:ext cx="10800080" cy="493268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800"/>
              </a:spcBef>
              <a:spcAft>
                <a:spcPts val="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4" name="任意多边形 13"/>
          <p:cNvSpPr/>
          <p:nvPr userDrawn="1">
            <p:custDataLst>
              <p:tags r:id="rId3"/>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4" name="日期占位符 3"/>
          <p:cNvSpPr>
            <a:spLocks noGrp="1"/>
          </p:cNvSpPr>
          <p:nvPr>
            <p:ph type="dt" sz="half" idx="10"/>
            <p:custDataLst>
              <p:tags r:id="rId4"/>
            </p:custDataLst>
          </p:nvPr>
        </p:nvSpPr>
        <p:spPr>
          <a:xfrm>
            <a:off x="699135" y="6314440"/>
            <a:ext cx="2613025" cy="316865"/>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6"/>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showMasterSp="0">
  <p:cSld name="标题和副标题">
    <p:spTree>
      <p:nvGrpSpPr>
        <p:cNvPr id="1" name=""/>
        <p:cNvGrpSpPr/>
        <p:nvPr/>
      </p:nvGrpSpPr>
      <p:grpSpPr>
        <a:xfrm>
          <a:off x="0" y="0"/>
          <a:ext cx="0" cy="0"/>
          <a:chOff x="0" y="0"/>
          <a:chExt cx="0" cy="0"/>
        </a:xfrm>
      </p:grpSpPr>
      <p:sp>
        <p:nvSpPr>
          <p:cNvPr id="8" name="任意多边形 7"/>
          <p:cNvSpPr/>
          <p:nvPr userDrawn="1">
            <p:custDataLst>
              <p:tags r:id="rId2"/>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7" name="副标题"/>
          <p:cNvSpPr txBox="1">
            <a:spLocks noGrp="1"/>
          </p:cNvSpPr>
          <p:nvPr>
            <p:ph type="body" idx="2" hasCustomPrompt="1"/>
            <p:custDataLst>
              <p:tags r:id="rId3"/>
            </p:custDataLst>
          </p:nvPr>
        </p:nvSpPr>
        <p:spPr>
          <a:xfrm>
            <a:off x="695960" y="1216660"/>
            <a:ext cx="10800080" cy="4769485"/>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0" i="0" u="none" strike="noStrike" kern="1200" cap="none" spc="300" normalizeH="0" baseline="0" noProof="1" dirty="0">
                <a:solidFill>
                  <a:schemeClr val="tx1">
                    <a:lumMod val="75000"/>
                    <a:lumOff val="25000"/>
                  </a:schemeClr>
                </a:solidFill>
                <a:latin typeface="+mn-lt"/>
                <a:ea typeface="+mn-lt"/>
                <a:cs typeface="MiSans Normal" panose="00000500000000000000" charset="-122"/>
              </a:defRPr>
            </a:lvl1pPr>
          </a:lstStyle>
          <a:p>
            <a:pPr lvl="0" algn="l"/>
            <a:r>
              <a:rPr>
                <a:sym typeface="+mn-ea"/>
              </a:rPr>
              <a:t>单击此处编辑母版副标题样式</a:t>
            </a:r>
            <a:endParaRPr>
              <a:sym typeface="+mn-ea"/>
            </a:endParaRPr>
          </a:p>
        </p:txBody>
      </p:sp>
      <p:sp>
        <p:nvSpPr>
          <p:cNvPr id="6" name="标题"/>
          <p:cNvSpPr txBox="1">
            <a:spLocks noGrp="1"/>
          </p:cNvSpPr>
          <p:nvPr>
            <p:ph type="title" idx="1"/>
            <p:custDataLst>
              <p:tags r:id="rId4"/>
            </p:custDataLst>
          </p:nvPr>
        </p:nvSpPr>
        <p:spPr>
          <a:xfrm>
            <a:off x="695960" y="360000"/>
            <a:ext cx="10800080" cy="720000"/>
          </a:xfrm>
          <a:prstGeom prst="rect">
            <a:avLst/>
          </a:prstGeom>
          <a:noFill/>
        </p:spPr>
        <p:txBody>
          <a:bodyPr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tx1">
                    <a:lumMod val="85000"/>
                    <a:lumOff val="15000"/>
                  </a:schemeClr>
                </a:solidFill>
                <a:latin typeface="+mj-lt"/>
                <a:ea typeface="+mj-lt"/>
                <a:cs typeface="MiSans Normal" panose="00000500000000000000" charset="-122"/>
                <a:sym typeface="+mn-ea"/>
              </a:defRPr>
            </a:lvl1pPr>
          </a:lstStyle>
          <a:p>
            <a:pPr lvl="0" algn="l">
              <a:buClrTx/>
              <a:buSzTx/>
              <a:buFontTx/>
            </a:pPr>
            <a:r>
              <a:rPr>
                <a:sym typeface="+mn-ea"/>
              </a:rPr>
              <a:t>单击此处编辑母版标题样式</a:t>
            </a:r>
            <a:endParaRPr>
              <a:sym typeface="+mn-ea"/>
            </a:endParaRPr>
          </a:p>
        </p:txBody>
      </p:sp>
      <p:sp>
        <p:nvSpPr>
          <p:cNvPr id="3" name="日期占位符 2"/>
          <p:cNvSpPr>
            <a:spLocks noGrp="1"/>
          </p:cNvSpPr>
          <p:nvPr>
            <p:ph type="dt" sz="half" idx="10"/>
            <p:custDataLst>
              <p:tags r:id="rId5"/>
            </p:custDataLst>
          </p:nvPr>
        </p:nvSpPr>
        <p:spPr>
          <a:xfrm>
            <a:off x="694055" y="6314440"/>
            <a:ext cx="2618105" cy="316865"/>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7"/>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showMasterSp="0">
  <p:cSld name="末尾幻灯片">
    <p:bg>
      <p:bgPr>
        <a:solidFill>
          <a:schemeClr val="bg2"/>
        </a:solidFill>
        <a:effectLst/>
      </p:bgPr>
    </p:bg>
    <p:spTree>
      <p:nvGrpSpPr>
        <p:cNvPr id="1" name=""/>
        <p:cNvGrpSpPr/>
        <p:nvPr/>
      </p:nvGrpSpPr>
      <p:grpSpPr>
        <a:xfrm>
          <a:off x="0" y="0"/>
          <a:ext cx="0" cy="0"/>
          <a:chOff x="0" y="0"/>
          <a:chExt cx="0" cy="0"/>
        </a:xfrm>
      </p:grpSpPr>
      <p:sp>
        <p:nvSpPr>
          <p:cNvPr id="23" name="任意多边形 22"/>
          <p:cNvSpPr/>
          <p:nvPr userDrawn="1">
            <p:custDataLst>
              <p:tags r:id="rId2"/>
            </p:custDataLst>
          </p:nvPr>
        </p:nvSpPr>
        <p:spPr>
          <a:xfrm>
            <a:off x="-14605" y="-14605"/>
            <a:ext cx="6006465" cy="6897370"/>
          </a:xfrm>
          <a:custGeom>
            <a:avLst/>
            <a:gdLst/>
            <a:ahLst/>
            <a:cxnLst>
              <a:cxn ang="3">
                <a:pos x="hc" y="t"/>
              </a:cxn>
              <a:cxn ang="cd2">
                <a:pos x="l" y="vc"/>
              </a:cxn>
              <a:cxn ang="cd4">
                <a:pos x="hc" y="b"/>
              </a:cxn>
              <a:cxn ang="0">
                <a:pos x="r" y="vc"/>
              </a:cxn>
            </a:cxnLst>
            <a:rect l="l" t="t" r="r" b="b"/>
            <a:pathLst>
              <a:path w="9459" h="10862">
                <a:moveTo>
                  <a:pt x="0" y="0"/>
                </a:moveTo>
                <a:lnTo>
                  <a:pt x="7595" y="0"/>
                </a:lnTo>
                <a:lnTo>
                  <a:pt x="7612" y="22"/>
                </a:lnTo>
                <a:cubicBezTo>
                  <a:pt x="8770" y="1514"/>
                  <a:pt x="9459" y="3388"/>
                  <a:pt x="9459" y="5423"/>
                </a:cubicBezTo>
                <a:cubicBezTo>
                  <a:pt x="9459" y="7458"/>
                  <a:pt x="8770" y="9332"/>
                  <a:pt x="7612" y="10824"/>
                </a:cubicBezTo>
                <a:lnTo>
                  <a:pt x="7582" y="10862"/>
                </a:lnTo>
                <a:lnTo>
                  <a:pt x="0" y="10862"/>
                </a:lnTo>
                <a:lnTo>
                  <a:pt x="0" y="0"/>
                </a:lnTo>
                <a:close/>
              </a:path>
            </a:pathLst>
          </a:custGeom>
          <a:solidFill>
            <a:schemeClr val="bg2"/>
          </a:solidFill>
          <a:ln>
            <a:noFill/>
          </a:ln>
          <a:effectLst>
            <a:outerShdw blurRad="495300" dist="381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cs typeface="MiSans Normal" panose="00000500000000000000" charset="-122"/>
            </a:endParaRPr>
          </a:p>
        </p:txBody>
      </p:sp>
      <p:sp>
        <p:nvSpPr>
          <p:cNvPr id="24" name="任意多边形 23"/>
          <p:cNvSpPr/>
          <p:nvPr userDrawn="1">
            <p:custDataLst>
              <p:tags r:id="rId3"/>
            </p:custDataLst>
          </p:nvPr>
        </p:nvSpPr>
        <p:spPr>
          <a:xfrm rot="16200000">
            <a:off x="-1402080" y="1361440"/>
            <a:ext cx="6894830" cy="4119881"/>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0858" h="6488">
                <a:moveTo>
                  <a:pt x="0" y="0"/>
                </a:moveTo>
                <a:lnTo>
                  <a:pt x="10858" y="0"/>
                </a:lnTo>
                <a:lnTo>
                  <a:pt x="10858" y="2789"/>
                </a:lnTo>
                <a:lnTo>
                  <a:pt x="10834" y="2850"/>
                </a:lnTo>
                <a:cubicBezTo>
                  <a:pt x="9962" y="4984"/>
                  <a:pt x="7865" y="6488"/>
                  <a:pt x="5417" y="6488"/>
                </a:cubicBezTo>
                <a:cubicBezTo>
                  <a:pt x="2982" y="6488"/>
                  <a:pt x="895" y="5001"/>
                  <a:pt x="15" y="2885"/>
                </a:cubicBezTo>
                <a:lnTo>
                  <a:pt x="0" y="2849"/>
                </a:lnTo>
                <a:lnTo>
                  <a:pt x="0" y="0"/>
                </a:lnTo>
                <a:close/>
              </a:path>
            </a:pathLst>
          </a:custGeom>
          <a:solidFill>
            <a:schemeClr val="bg2"/>
          </a:solidFill>
          <a:ln>
            <a:noFill/>
          </a:ln>
          <a:effectLst>
            <a:outerShdw blurRad="495300" dist="152400" dir="2700000" algn="tl"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cs typeface="MiSans Normal" panose="00000500000000000000" charset="-122"/>
            </a:endParaRPr>
          </a:p>
        </p:txBody>
      </p:sp>
      <p:sp>
        <p:nvSpPr>
          <p:cNvPr id="26" name="任意多边形 25"/>
          <p:cNvSpPr/>
          <p:nvPr userDrawn="1">
            <p:custDataLst>
              <p:tags r:id="rId4"/>
            </p:custDataLst>
          </p:nvPr>
        </p:nvSpPr>
        <p:spPr>
          <a:xfrm rot="16200000">
            <a:off x="-1342039" y="2313346"/>
            <a:ext cx="4864351" cy="2231073"/>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7660" h="3514">
                <a:moveTo>
                  <a:pt x="0" y="0"/>
                </a:moveTo>
                <a:lnTo>
                  <a:pt x="7660" y="0"/>
                </a:lnTo>
                <a:lnTo>
                  <a:pt x="7659" y="14"/>
                </a:lnTo>
                <a:cubicBezTo>
                  <a:pt x="7485" y="1975"/>
                  <a:pt x="5837" y="3514"/>
                  <a:pt x="3830" y="3514"/>
                </a:cubicBezTo>
                <a:cubicBezTo>
                  <a:pt x="1822" y="3514"/>
                  <a:pt x="173" y="1974"/>
                  <a:pt x="1" y="10"/>
                </a:cubicBezTo>
                <a:lnTo>
                  <a:pt x="0" y="0"/>
                </a:lnTo>
                <a:close/>
              </a:path>
            </a:pathLst>
          </a:custGeom>
          <a:solidFill>
            <a:schemeClr val="bg2"/>
          </a:solidFill>
          <a:ln>
            <a:noFill/>
          </a:ln>
          <a:effectLst>
            <a:outerShdw blurRad="495300" dist="38100" dir="2700000" algn="tl"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cs typeface="MiSans Normal" panose="00000500000000000000" charset="-122"/>
            </a:endParaRPr>
          </a:p>
        </p:txBody>
      </p:sp>
      <p:sp>
        <p:nvSpPr>
          <p:cNvPr id="30" name="圆角矩形 29"/>
          <p:cNvSpPr/>
          <p:nvPr userDrawn="1">
            <p:custDataLst>
              <p:tags r:id="rId5"/>
            </p:custDataLst>
          </p:nvPr>
        </p:nvSpPr>
        <p:spPr>
          <a:xfrm rot="10800000">
            <a:off x="5155565" y="3855720"/>
            <a:ext cx="5383530" cy="111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MiSans Normal" panose="00000500000000000000" charset="-122"/>
            </a:endParaRPr>
          </a:p>
        </p:txBody>
      </p:sp>
      <p:cxnSp>
        <p:nvCxnSpPr>
          <p:cNvPr id="32" name="直接连接符 31"/>
          <p:cNvCxnSpPr/>
          <p:nvPr userDrawn="1">
            <p:custDataLst>
              <p:tags r:id="rId6"/>
            </p:custDataLst>
          </p:nvPr>
        </p:nvCxnSpPr>
        <p:spPr>
          <a:xfrm>
            <a:off x="11197590" y="2981325"/>
            <a:ext cx="215900"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userDrawn="1">
            <p:custDataLst>
              <p:tags r:id="rId7"/>
            </p:custDataLst>
          </p:nvPr>
        </p:nvCxnSpPr>
        <p:spPr>
          <a:xfrm>
            <a:off x="11305540" y="1912620"/>
            <a:ext cx="0" cy="59499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userDrawn="1">
            <p:custDataLst>
              <p:tags r:id="rId8"/>
            </p:custDataLst>
          </p:nvPr>
        </p:nvCxnSpPr>
        <p:spPr>
          <a:xfrm>
            <a:off x="11305540" y="3455035"/>
            <a:ext cx="0" cy="636905"/>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7" name="椭圆 36"/>
          <p:cNvSpPr/>
          <p:nvPr userDrawn="1">
            <p:custDataLst>
              <p:tags r:id="rId9"/>
            </p:custDataLst>
          </p:nvPr>
        </p:nvSpPr>
        <p:spPr>
          <a:xfrm>
            <a:off x="10016490" y="4434205"/>
            <a:ext cx="538480" cy="538480"/>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endParaRPr lang="zh-CN" altLang="en-US">
              <a:cs typeface="MiSans Normal" panose="00000500000000000000" charset="-122"/>
            </a:endParaRPr>
          </a:p>
        </p:txBody>
      </p:sp>
      <p:sp>
        <p:nvSpPr>
          <p:cNvPr id="38" name="椭圆 37"/>
          <p:cNvSpPr/>
          <p:nvPr userDrawn="1">
            <p:custDataLst>
              <p:tags r:id="rId10"/>
            </p:custDataLst>
          </p:nvPr>
        </p:nvSpPr>
        <p:spPr>
          <a:xfrm>
            <a:off x="10123170" y="4540885"/>
            <a:ext cx="325120" cy="3251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zh-CN" altLang="en-US">
              <a:cs typeface="MiSans Normal" panose="00000500000000000000" charset="-122"/>
            </a:endParaRPr>
          </a:p>
        </p:txBody>
      </p:sp>
      <p:sp>
        <p:nvSpPr>
          <p:cNvPr id="39" name="向下箭头"/>
          <p:cNvSpPr/>
          <p:nvPr userDrawn="1">
            <p:custDataLst>
              <p:tags r:id="rId11"/>
            </p:custDataLst>
          </p:nvPr>
        </p:nvSpPr>
        <p:spPr>
          <a:xfrm>
            <a:off x="10227310" y="4633595"/>
            <a:ext cx="118745" cy="139700"/>
          </a:xfrm>
          <a:custGeom>
            <a:avLst/>
            <a:gdLst>
              <a:gd name="connsiteX0" fmla="*/ 222512 w 477622"/>
              <a:gd name="connsiteY0" fmla="*/ 0 h 559381"/>
              <a:gd name="connsiteX1" fmla="*/ 258512 w 477622"/>
              <a:gd name="connsiteY1" fmla="*/ 0 h 559381"/>
              <a:gd name="connsiteX2" fmla="*/ 258512 w 477622"/>
              <a:gd name="connsiteY2" fmla="*/ 488296 h 559381"/>
              <a:gd name="connsiteX3" fmla="*/ 452168 w 477622"/>
              <a:gd name="connsiteY3" fmla="*/ 294641 h 559381"/>
              <a:gd name="connsiteX4" fmla="*/ 477622 w 477622"/>
              <a:gd name="connsiteY4" fmla="*/ 320096 h 559381"/>
              <a:gd name="connsiteX5" fmla="*/ 264266 w 477622"/>
              <a:gd name="connsiteY5" fmla="*/ 533452 h 559381"/>
              <a:gd name="connsiteX6" fmla="*/ 264740 w 477622"/>
              <a:gd name="connsiteY6" fmla="*/ 533926 h 559381"/>
              <a:gd name="connsiteX7" fmla="*/ 239284 w 477622"/>
              <a:gd name="connsiteY7" fmla="*/ 559381 h 559381"/>
              <a:gd name="connsiteX8" fmla="*/ 238812 w 477622"/>
              <a:gd name="connsiteY8" fmla="*/ 558908 h 559381"/>
              <a:gd name="connsiteX9" fmla="*/ 238338 w 477622"/>
              <a:gd name="connsiteY9" fmla="*/ 559381 h 559381"/>
              <a:gd name="connsiteX10" fmla="*/ 212882 w 477622"/>
              <a:gd name="connsiteY10" fmla="*/ 533926 h 559381"/>
              <a:gd name="connsiteX11" fmla="*/ 213356 w 477622"/>
              <a:gd name="connsiteY11" fmla="*/ 533452 h 559381"/>
              <a:gd name="connsiteX12" fmla="*/ 0 w 477622"/>
              <a:gd name="connsiteY12" fmla="*/ 320096 h 559381"/>
              <a:gd name="connsiteX13" fmla="*/ 25456 w 477622"/>
              <a:gd name="connsiteY13" fmla="*/ 294641 h 559381"/>
              <a:gd name="connsiteX14" fmla="*/ 222512 w 477622"/>
              <a:gd name="connsiteY14" fmla="*/ 491698 h 559381"/>
              <a:gd name="connsiteX15" fmla="*/ 222512 w 477622"/>
              <a:gd name="connsiteY15" fmla="*/ 0 h 55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7622" h="559381">
                <a:moveTo>
                  <a:pt x="222512" y="0"/>
                </a:moveTo>
                <a:lnTo>
                  <a:pt x="258512" y="0"/>
                </a:lnTo>
                <a:lnTo>
                  <a:pt x="258512" y="488296"/>
                </a:lnTo>
                <a:lnTo>
                  <a:pt x="452168" y="294641"/>
                </a:lnTo>
                <a:lnTo>
                  <a:pt x="477622" y="320096"/>
                </a:lnTo>
                <a:lnTo>
                  <a:pt x="264266" y="533452"/>
                </a:lnTo>
                <a:lnTo>
                  <a:pt x="264740" y="533926"/>
                </a:lnTo>
                <a:lnTo>
                  <a:pt x="239284" y="559381"/>
                </a:lnTo>
                <a:lnTo>
                  <a:pt x="238812" y="558908"/>
                </a:lnTo>
                <a:lnTo>
                  <a:pt x="238338" y="559381"/>
                </a:lnTo>
                <a:lnTo>
                  <a:pt x="212882" y="533926"/>
                </a:lnTo>
                <a:lnTo>
                  <a:pt x="213356" y="533452"/>
                </a:lnTo>
                <a:lnTo>
                  <a:pt x="0" y="320096"/>
                </a:lnTo>
                <a:lnTo>
                  <a:pt x="25456" y="294641"/>
                </a:lnTo>
                <a:lnTo>
                  <a:pt x="222512" y="491698"/>
                </a:lnTo>
                <a:lnTo>
                  <a:pt x="222512" y="0"/>
                </a:ln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44" name="任意多边形 43"/>
          <p:cNvSpPr/>
          <p:nvPr userDrawn="1">
            <p:custDataLst>
              <p:tags r:id="rId12"/>
            </p:custDataLst>
          </p:nvPr>
        </p:nvSpPr>
        <p:spPr>
          <a:xfrm>
            <a:off x="8945880" y="5997575"/>
            <a:ext cx="3246120" cy="860425"/>
          </a:xfrm>
          <a:custGeom>
            <a:avLst/>
            <a:gdLst/>
            <a:ahLst/>
            <a:cxnLst>
              <a:cxn ang="3">
                <a:pos x="hc" y="t"/>
              </a:cxn>
              <a:cxn ang="cd2">
                <a:pos x="l" y="vc"/>
              </a:cxn>
              <a:cxn ang="cd4">
                <a:pos x="hc" y="b"/>
              </a:cxn>
              <a:cxn ang="0">
                <a:pos x="r" y="vc"/>
              </a:cxn>
            </a:cxnLst>
            <a:rect l="l" t="t" r="r" b="b"/>
            <a:pathLst>
              <a:path w="5112" h="1355">
                <a:moveTo>
                  <a:pt x="301" y="0"/>
                </a:moveTo>
                <a:lnTo>
                  <a:pt x="5112" y="0"/>
                </a:lnTo>
                <a:lnTo>
                  <a:pt x="5112" y="1355"/>
                </a:lnTo>
                <a:lnTo>
                  <a:pt x="0" y="1355"/>
                </a:lnTo>
                <a:lnTo>
                  <a:pt x="0" y="301"/>
                </a:lnTo>
                <a:cubicBezTo>
                  <a:pt x="0" y="135"/>
                  <a:pt x="135" y="0"/>
                  <a:pt x="30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8" name="署名"/>
          <p:cNvSpPr txBox="1">
            <a:spLocks noGrp="1"/>
          </p:cNvSpPr>
          <p:nvPr>
            <p:ph type="body" idx="2" hasCustomPrompt="1"/>
            <p:custDataLst>
              <p:tags r:id="rId13"/>
            </p:custDataLst>
          </p:nvPr>
        </p:nvSpPr>
        <p:spPr>
          <a:xfrm>
            <a:off x="2408555" y="4432935"/>
            <a:ext cx="7423150" cy="667385"/>
          </a:xfrm>
          <a:prstGeom prst="rect">
            <a:avLst/>
          </a:prstGeom>
          <a:noFill/>
        </p:spPr>
        <p:txBody>
          <a:bodyPr wrap="square" lIns="91440" tIns="45720" rIns="91440" bIns="45720" rtlCol="0" anchor="t">
            <a:normAutofit/>
          </a:bodyPr>
          <a:lstStyle>
            <a:lvl1pPr marL="0" marR="0" lvl="0" algn="r" defTabSz="914400" rtl="0" eaLnBrk="1" fontAlgn="auto" latinLnBrk="0" hangingPunct="1">
              <a:lnSpc>
                <a:spcPct val="100000"/>
              </a:lnSpc>
              <a:buClrTx/>
              <a:buSzTx/>
              <a:buFontTx/>
              <a:buNone/>
              <a:defRPr kumimoji="0" lang="zh-CN" altLang="en-US" sz="2000" b="0" i="0" u="none" strike="noStrike" kern="1200" cap="none" spc="0" normalizeH="0" baseline="0" noProof="1">
                <a:solidFill>
                  <a:schemeClr val="tx1">
                    <a:lumMod val="85000"/>
                    <a:lumOff val="15000"/>
                  </a:schemeClr>
                </a:solidFill>
                <a:latin typeface="MiSans Heavy" panose="00000A00000000000000" charset="-122"/>
                <a:ea typeface="MiSans Heavy" panose="00000A00000000000000" charset="-122"/>
                <a:cs typeface="MiSans Normal" panose="00000500000000000000" charset="-122"/>
                <a:sym typeface="+mn-ea"/>
              </a:defRPr>
            </a:lvl1pPr>
          </a:lstStyle>
          <a:p>
            <a:pPr lvl="0" algn="r">
              <a:buClrTx/>
              <a:buSzTx/>
              <a:buFontTx/>
            </a:pPr>
            <a:r>
              <a:rPr>
                <a:sym typeface="+mn-ea"/>
              </a:rPr>
              <a:t>单击此处编辑文本</a:t>
            </a:r>
            <a:endParaRPr>
              <a:sym typeface="+mn-ea"/>
            </a:endParaRPr>
          </a:p>
        </p:txBody>
      </p:sp>
      <p:sp>
        <p:nvSpPr>
          <p:cNvPr id="7" name="标题"/>
          <p:cNvSpPr txBox="1">
            <a:spLocks noGrp="1"/>
          </p:cNvSpPr>
          <p:nvPr>
            <p:ph type="title" idx="1" hasCustomPrompt="1"/>
            <p:custDataLst>
              <p:tags r:id="rId14"/>
            </p:custDataLst>
          </p:nvPr>
        </p:nvSpPr>
        <p:spPr>
          <a:xfrm>
            <a:off x="2418715" y="1901190"/>
            <a:ext cx="8250555" cy="1705610"/>
          </a:xfrm>
          <a:prstGeom prst="rect">
            <a:avLst/>
          </a:prstGeom>
          <a:noFill/>
        </p:spPr>
        <p:txBody>
          <a:bodyPr wrap="square" lIns="91440" tIns="45720" rIns="91440" bIns="45720" rtlCol="0" anchor="b" anchorCtr="0">
            <a:normAutofit/>
          </a:bodyPr>
          <a:lstStyle>
            <a:lvl1pPr marL="0" marR="0" lvl="0" algn="r" defTabSz="914400" rtl="0" eaLnBrk="1" fontAlgn="auto" latinLnBrk="0" hangingPunct="1">
              <a:lnSpc>
                <a:spcPct val="100000"/>
              </a:lnSpc>
              <a:buClrTx/>
              <a:buSzTx/>
              <a:buFontTx/>
              <a:buNone/>
              <a:defRPr kumimoji="0" lang="en-US" altLang="zh-CN" sz="7200" b="0" i="0" u="none" strike="noStrike" kern="1200" cap="none" spc="0" normalizeH="0" baseline="0" noProof="1">
                <a:solidFill>
                  <a:schemeClr val="tx1">
                    <a:lumMod val="85000"/>
                    <a:lumOff val="15000"/>
                  </a:schemeClr>
                </a:solidFill>
                <a:latin typeface="+mj-ea"/>
                <a:ea typeface="+mj-ea"/>
                <a:cs typeface="MiSans Heavy" panose="00000A00000000000000" charset="-122"/>
                <a:sym typeface="+mn-ea"/>
              </a:defRPr>
            </a:lvl1pPr>
          </a:lstStyle>
          <a:p>
            <a:pPr lvl="0" algn="r">
              <a:buClrTx/>
              <a:buSzTx/>
              <a:buFontTx/>
            </a:pPr>
            <a:r>
              <a:rPr>
                <a:sym typeface="+mn-ea"/>
              </a:rPr>
              <a:t>单击此处编辑标题</a:t>
            </a:r>
            <a:endParaRPr>
              <a:sym typeface="+mn-ea"/>
            </a:endParaRPr>
          </a:p>
        </p:txBody>
      </p:sp>
      <p:sp>
        <p:nvSpPr>
          <p:cNvPr id="4" name="日期占位符 3"/>
          <p:cNvSpPr>
            <a:spLocks noGrp="1"/>
          </p:cNvSpPr>
          <p:nvPr>
            <p:ph type="dt" sz="half" idx="10"/>
            <p:custDataLst>
              <p:tags r:id="rId15"/>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6"/>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7"/>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955252" y="630936"/>
            <a:ext cx="2880000" cy="1143000"/>
          </a:xfrm>
        </p:spPr>
        <p:txBody>
          <a:bodyPr wrap="square" anchor="ctr">
            <a:normAutofit/>
          </a:bodyPr>
          <a:lstStyle>
            <a:lvl1pPr algn="r">
              <a:defRPr sz="4000">
                <a:solidFill>
                  <a:schemeClr val="lt1">
                    <a:lumMod val="100000"/>
                  </a:schemeClr>
                </a:solidFill>
                <a:latin typeface="+mj-ea"/>
                <a:ea typeface="+mj-ea"/>
                <a:cs typeface="+mj-ea"/>
                <a:sym typeface="+mj-ea"/>
              </a:defRPr>
            </a:lvl1pPr>
          </a:lstStyle>
          <a:p>
            <a:r>
              <a:rPr lang="zh-CN" altLang="en-US"/>
              <a:t>标题</a:t>
            </a:r>
            <a:endParaRPr lang="zh-CN" altLang="en-US" dirty="0"/>
          </a:p>
        </p:txBody>
      </p:sp>
      <p:sp>
        <p:nvSpPr>
          <p:cNvPr id="3" name="副标题 2"/>
          <p:cNvSpPr>
            <a:spLocks noGrp="1"/>
          </p:cNvSpPr>
          <p:nvPr>
            <p:ph type="body" idx="1" hasCustomPrompt="1"/>
            <p:custDataLst>
              <p:tags r:id="rId3"/>
            </p:custDataLst>
          </p:nvPr>
        </p:nvSpPr>
        <p:spPr>
          <a:xfrm>
            <a:off x="4038600" y="630936"/>
            <a:ext cx="2880000" cy="1143000"/>
          </a:xfrm>
        </p:spPr>
        <p:txBody>
          <a:bodyPr wrap="square" anchor="ctr">
            <a:normAutofit/>
          </a:bodyPr>
          <a:lstStyle>
            <a:lvl1pPr marL="0" indent="0">
              <a:buNone/>
              <a:defRPr sz="3700" b="0">
                <a:solidFill>
                  <a:schemeClr val="lt1">
                    <a:lumMod val="100000"/>
                  </a:schemeClr>
                </a:solidFill>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副标题</a:t>
            </a:r>
            <a:endParaRPr lang="zh-CN" altLang="en-US" dirty="0"/>
          </a:p>
        </p:txBody>
      </p:sp>
      <p:sp>
        <p:nvSpPr>
          <p:cNvPr id="7"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Rectangle 41742_#color_$accent1_$accent2-2045&amp;9867"/>
          <p:cNvSpPr/>
          <p:nvPr userDrawn="1">
            <p:custDataLst>
              <p:tags r:id="rId2"/>
            </p:custDataLst>
          </p:nvPr>
        </p:nvSpPr>
        <p:spPr>
          <a:xfrm>
            <a:off x="3657092" y="0"/>
            <a:ext cx="6208776" cy="6858000"/>
          </a:xfrm>
          <a:custGeom>
            <a:avLst/>
            <a:gdLst/>
            <a:ahLst/>
            <a:cxnLst/>
            <a:rect l="l" t="t" r="r" b="b"/>
            <a:pathLst>
              <a:path w="6208776" h="6858000">
                <a:moveTo>
                  <a:pt x="2103120" y="6858000"/>
                </a:moveTo>
                <a:lnTo>
                  <a:pt x="6208776" y="0"/>
                </a:lnTo>
                <a:lnTo>
                  <a:pt x="2450592" y="0"/>
                </a:lnTo>
                <a:lnTo>
                  <a:pt x="0" y="3968496"/>
                </a:lnTo>
                <a:lnTo>
                  <a:pt x="0" y="6858000"/>
                </a:lnTo>
                <a:lnTo>
                  <a:pt x="2103120" y="6858000"/>
                </a:lnTo>
              </a:path>
            </a:pathLst>
          </a:custGeom>
          <a:gradFill>
            <a:gsLst>
              <a:gs pos="0">
                <a:schemeClr val="accent1">
                  <a:alpha val="0"/>
                </a:schemeClr>
              </a:gs>
              <a:gs pos="100000">
                <a:schemeClr val="accent2">
                  <a:alpha val="4380"/>
                </a:schemeClr>
              </a:gs>
            </a:gsLst>
            <a:lin ang="18427695"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2" name="标题 1"/>
          <p:cNvSpPr>
            <a:spLocks noGrp="1"/>
          </p:cNvSpPr>
          <p:nvPr>
            <p:ph type="title" hasCustomPrompt="1"/>
            <p:custDataLst>
              <p:tags r:id="rId3"/>
            </p:custDataLst>
          </p:nvPr>
        </p:nvSpPr>
        <p:spPr>
          <a:xfrm>
            <a:off x="1934528" y="3429000"/>
            <a:ext cx="8322945" cy="1131570"/>
          </a:xfrm>
        </p:spPr>
        <p:txBody>
          <a:bodyPr wrap="square" anchor="t" anchorCtr="0">
            <a:normAutofit/>
          </a:bodyPr>
          <a:lstStyle>
            <a:lvl1pPr algn="ctr">
              <a:defRPr sz="4400">
                <a:solidFill>
                  <a:schemeClr val="tx1"/>
                </a:solidFill>
                <a:latin typeface="+mj-ea"/>
                <a:ea typeface="+mj-ea"/>
                <a:cs typeface="+mj-ea"/>
                <a:sym typeface="+mj-ea"/>
              </a:defRPr>
            </a:lvl1pPr>
          </a:lstStyle>
          <a:p>
            <a:r>
              <a:rPr lang="zh-CN" altLang="en-US"/>
              <a:t>编辑母版标题</a:t>
            </a:r>
            <a:endParaRPr lang="zh-CN" altLang="en-US" dirty="0"/>
          </a:p>
        </p:txBody>
      </p:sp>
      <p:sp>
        <p:nvSpPr>
          <p:cNvPr id="8" name="节编号 3"/>
          <p:cNvSpPr>
            <a:spLocks noGrp="1"/>
          </p:cNvSpPr>
          <p:nvPr>
            <p:ph type="body" sz="quarter" idx="13" hasCustomPrompt="1"/>
            <p:custDataLst>
              <p:tags r:id="rId4"/>
            </p:custDataLst>
          </p:nvPr>
        </p:nvSpPr>
        <p:spPr>
          <a:xfrm>
            <a:off x="3911600" y="847090"/>
            <a:ext cx="4368800" cy="2400500"/>
          </a:xfrm>
        </p:spPr>
        <p:txBody>
          <a:bodyPr wrap="square" anchor="b" anchorCtr="0">
            <a:normAutofit/>
          </a:bodyPr>
          <a:lstStyle>
            <a:lvl1pPr marL="0" indent="0" algn="ctr">
              <a:buNone/>
              <a:defRPr sz="6000" b="1">
                <a:solidFill>
                  <a:schemeClr val="accent1"/>
                </a:solidFill>
                <a:latin typeface="+mn-ea"/>
                <a:ea typeface="+mn-ea"/>
                <a:cs typeface="+mn-ea"/>
                <a:sym typeface="+mn-ea"/>
              </a:defRPr>
            </a:lvl1pPr>
          </a:lstStyle>
          <a:p>
            <a:pPr lvl="0"/>
            <a:r>
              <a:rPr lang="zh-CN" altLang="en-US"/>
              <a:t>节编号</a:t>
            </a:r>
            <a:endParaRPr lang="zh-CN" altLang="en-US" dirty="0"/>
          </a:p>
        </p:txBody>
      </p:sp>
      <p:sp>
        <p:nvSpPr>
          <p:cNvPr id="4" name="日期占位符 4"/>
          <p:cNvSpPr>
            <a:spLocks noGrp="1"/>
          </p:cNvSpPr>
          <p:nvPr>
            <p:ph type="dt" sz="half" idx="10"/>
            <p:custDataLst>
              <p:tags r:id="rId5"/>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6"/>
            </p:custDataLst>
          </p:nvPr>
        </p:nvSpPr>
        <p:spPr/>
        <p:txBody>
          <a:bodyPr/>
          <a:lstStyle/>
          <a:p>
            <a:endParaRPr lang="zh-CN" altLang="en-US"/>
          </a:p>
        </p:txBody>
      </p:sp>
      <p:sp>
        <p:nvSpPr>
          <p:cNvPr id="6" name="灯片编号占位符 6"/>
          <p:cNvSpPr>
            <a:spLocks noGrp="1"/>
          </p:cNvSpPr>
          <p:nvPr>
            <p:ph type="sldNum" sz="quarter" idx="12"/>
            <p:custDataLst>
              <p:tags r:id="rId7"/>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b" anchorCtr="0">
            <a:normAutofit/>
          </a:bodyPr>
          <a:lstStyle>
            <a:lvl1pPr marL="0" marR="0" algn="l" defTabSz="914400" rtl="0" eaLnBrk="1" fontAlgn="auto" latinLnBrk="0" hangingPunct="1">
              <a:lnSpc>
                <a:spcPct val="100000"/>
              </a:lnSpc>
              <a:buClrTx/>
              <a:buSzTx/>
              <a:buFontTx/>
              <a:buNone/>
              <a:defRPr kumimoji="0" lang="zh-CN" altLang="en-US" sz="3600" b="1" i="0" u="none" strike="noStrike" kern="1200" cap="none" spc="0" normalizeH="0" baseline="0" noProof="1" dirty="0">
                <a:solidFill>
                  <a:schemeClr val="tx1">
                    <a:lumMod val="85000"/>
                    <a:lumOff val="15000"/>
                  </a:schemeClr>
                </a:solidFill>
                <a:latin typeface="+mj-ea"/>
                <a:ea typeface="+mj-ea"/>
                <a:cs typeface="+mj-ea"/>
                <a:sym typeface="+mj-ea"/>
              </a:defRPr>
            </a:lvl1pPr>
          </a:lstStyle>
          <a:p>
            <a:pPr lvl="0"/>
            <a:r>
              <a:rPr lang="zh-CN" altLang="en-US">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94690" y="1364400"/>
            <a:ext cx="5181600" cy="481320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315710" y="1364400"/>
            <a:ext cx="5181600" cy="481320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4800" y="360000"/>
            <a:ext cx="10800000" cy="720000"/>
          </a:xfrm>
        </p:spPr>
        <p:txBody>
          <a:bodyPr vert="horz"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zh-CN" altLang="en-US" sz="3600" b="1" i="0" u="none" strike="noStrike" kern="1200" cap="none" spc="0" normalizeH="0" baseline="0" noProof="1" dirty="0">
                <a:solidFill>
                  <a:schemeClr val="tx1">
                    <a:lumMod val="85000"/>
                    <a:lumOff val="15000"/>
                  </a:schemeClr>
                </a:solidFill>
                <a:latin typeface="+mj-ea"/>
                <a:ea typeface="+mj-ea"/>
                <a:cs typeface="+mj-ea"/>
                <a:sym typeface="+mj-ea"/>
              </a:defRPr>
            </a:lvl1pPr>
          </a:lstStyle>
          <a:p>
            <a:pPr lvl="0"/>
            <a:r>
              <a:rPr lang="zh-CN" altLang="en-US">
                <a:sym typeface="+mn-ea"/>
              </a:rPr>
              <a:t>单击此处编辑母版标题样式</a:t>
            </a:r>
            <a:endParaRPr>
              <a:sym typeface="+mn-ea"/>
            </a:endParaRPr>
          </a:p>
        </p:txBody>
      </p:sp>
      <p:sp>
        <p:nvSpPr>
          <p:cNvPr id="3" name="文本占位符 2"/>
          <p:cNvSpPr>
            <a:spLocks noGrp="1"/>
          </p:cNvSpPr>
          <p:nvPr>
            <p:ph type="body" idx="1"/>
            <p:custDataLst>
              <p:tags r:id="rId3"/>
            </p:custDataLst>
          </p:nvPr>
        </p:nvSpPr>
        <p:spPr>
          <a:xfrm>
            <a:off x="694373" y="1369480"/>
            <a:ext cx="5157787" cy="540000"/>
          </a:xfrm>
        </p:spPr>
        <p:txBody>
          <a:bodyPr wrap="square" anchor="b">
            <a:normAutofit/>
          </a:bodyPr>
          <a:lstStyle>
            <a:lvl1pPr marL="0" indent="0">
              <a:buNone/>
              <a:defRPr sz="2400" b="1">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dirty="0"/>
          </a:p>
        </p:txBody>
      </p:sp>
      <p:sp>
        <p:nvSpPr>
          <p:cNvPr id="4" name="内容占位符 3"/>
          <p:cNvSpPr>
            <a:spLocks noGrp="1"/>
          </p:cNvSpPr>
          <p:nvPr>
            <p:ph sz="half" idx="2"/>
            <p:custDataLst>
              <p:tags r:id="rId4"/>
            </p:custDataLst>
          </p:nvPr>
        </p:nvSpPr>
        <p:spPr>
          <a:xfrm>
            <a:off x="694373" y="2066355"/>
            <a:ext cx="5157787" cy="4128388"/>
          </a:xfrm>
        </p:spPr>
        <p:txBody>
          <a:bodyPr wrap="square">
            <a:normAutofit/>
          </a:bodyPr>
          <a:lstStyle>
            <a:lvl1pPr>
              <a:defRPr sz="2200">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5"/>
            </p:custDataLst>
          </p:nvPr>
        </p:nvSpPr>
        <p:spPr>
          <a:xfrm>
            <a:off x="6311265" y="1354875"/>
            <a:ext cx="5183188" cy="540000"/>
          </a:xfrm>
        </p:spPr>
        <p:txBody>
          <a:bodyPr wrap="square" anchor="b">
            <a:normAutofit/>
          </a:bodyPr>
          <a:lstStyle>
            <a:lvl1pPr marL="0" indent="0">
              <a:buNone/>
              <a:defRPr sz="2400" b="1">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dirty="0"/>
          </a:p>
        </p:txBody>
      </p:sp>
      <p:sp>
        <p:nvSpPr>
          <p:cNvPr id="6" name="内容占位符 5"/>
          <p:cNvSpPr>
            <a:spLocks noGrp="1"/>
          </p:cNvSpPr>
          <p:nvPr>
            <p:ph sz="quarter" idx="4"/>
            <p:custDataLst>
              <p:tags r:id="rId6"/>
            </p:custDataLst>
          </p:nvPr>
        </p:nvSpPr>
        <p:spPr>
          <a:xfrm>
            <a:off x="6311265" y="2051750"/>
            <a:ext cx="5183188" cy="4128388"/>
          </a:xfrm>
        </p:spPr>
        <p:txBody>
          <a:bodyPr wrap="square">
            <a:normAutofit/>
          </a:bodyPr>
          <a:lstStyle>
            <a:lvl1pPr>
              <a:defRPr sz="2200">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7"/>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lvl1pPr>
              <a:defRPr>
                <a:latin typeface="+mj-ea"/>
                <a:ea typeface="+mj-ea"/>
                <a:cs typeface="+mj-ea"/>
                <a:sym typeface="+mj-ea"/>
              </a:defRPr>
            </a:lvl1pPr>
          </a:lstStyle>
          <a:p>
            <a:r>
              <a:rPr lang="zh-CN" altLang="en-US"/>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838200" y="360000"/>
            <a:ext cx="10515600" cy="581760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tags" Target="../tags/tag65.xml"/><Relationship Id="rId18" Type="http://schemas.openxmlformats.org/officeDocument/2006/relationships/tags" Target="../tags/tag64.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tags" Target="../tags/tag5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tags" Target="../tags/tag162.xml"/><Relationship Id="rId17" Type="http://schemas.openxmlformats.org/officeDocument/2006/relationships/tags" Target="../tags/tag161.xml"/><Relationship Id="rId16" Type="http://schemas.openxmlformats.org/officeDocument/2006/relationships/tags" Target="../tags/tag160.xml"/><Relationship Id="rId15" Type="http://schemas.openxmlformats.org/officeDocument/2006/relationships/tags" Target="../tags/tag159.xml"/><Relationship Id="rId14" Type="http://schemas.openxmlformats.org/officeDocument/2006/relationships/tags" Target="../tags/tag158.xml"/><Relationship Id="rId13" Type="http://schemas.openxmlformats.org/officeDocument/2006/relationships/tags" Target="../tags/tag157.xml"/><Relationship Id="rId12" Type="http://schemas.openxmlformats.org/officeDocument/2006/relationships/tags" Target="../tags/tag156.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41742_#color_$accent1_$accent2-2045&amp;9873"/>
          <p:cNvSpPr/>
          <p:nvPr userDrawn="1">
            <p:custDataLst>
              <p:tags r:id="rId12"/>
            </p:custDataLst>
          </p:nvPr>
        </p:nvSpPr>
        <p:spPr>
          <a:xfrm>
            <a:off x="0" y="0"/>
            <a:ext cx="7534656" cy="6858000"/>
          </a:xfrm>
          <a:custGeom>
            <a:avLst/>
            <a:gdLst/>
            <a:ahLst/>
            <a:cxnLst/>
            <a:rect l="l" t="t" r="r" b="b"/>
            <a:pathLst>
              <a:path w="7534656" h="6858000">
                <a:moveTo>
                  <a:pt x="0" y="6089904"/>
                </a:moveTo>
                <a:lnTo>
                  <a:pt x="3758184" y="0"/>
                </a:lnTo>
                <a:lnTo>
                  <a:pt x="7534656" y="0"/>
                </a:lnTo>
                <a:lnTo>
                  <a:pt x="3419856" y="6858000"/>
                </a:lnTo>
                <a:lnTo>
                  <a:pt x="0" y="6858000"/>
                </a:lnTo>
                <a:lnTo>
                  <a:pt x="0" y="6089904"/>
                </a:lnTo>
              </a:path>
            </a:pathLst>
          </a:custGeom>
          <a:gradFill>
            <a:gsLst>
              <a:gs pos="0">
                <a:schemeClr val="accent1">
                  <a:alpha val="0"/>
                </a:schemeClr>
              </a:gs>
              <a:gs pos="100000">
                <a:schemeClr val="accent2">
                  <a:alpha val="6000"/>
                </a:schemeClr>
              </a:gs>
            </a:gsLst>
            <a:lin ang="778682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9" name="Rectangle 41745_#color_$accent1_$accent2-2045&amp;9876"/>
          <p:cNvSpPr/>
          <p:nvPr userDrawn="1">
            <p:custDataLst>
              <p:tags r:id="rId13"/>
            </p:custDataLst>
          </p:nvPr>
        </p:nvSpPr>
        <p:spPr>
          <a:xfrm>
            <a:off x="4666488" y="0"/>
            <a:ext cx="7525512" cy="6858000"/>
          </a:xfrm>
          <a:custGeom>
            <a:avLst/>
            <a:gdLst/>
            <a:ahLst/>
            <a:cxnLst/>
            <a:rect l="l" t="t" r="r" b="b"/>
            <a:pathLst>
              <a:path w="7525512" h="6858000">
                <a:moveTo>
                  <a:pt x="0" y="6858000"/>
                </a:moveTo>
                <a:lnTo>
                  <a:pt x="4224528" y="0"/>
                </a:lnTo>
                <a:lnTo>
                  <a:pt x="7525512" y="0"/>
                </a:lnTo>
                <a:lnTo>
                  <a:pt x="7525512" y="804672"/>
                </a:lnTo>
                <a:lnTo>
                  <a:pt x="3895344" y="6858000"/>
                </a:lnTo>
                <a:lnTo>
                  <a:pt x="0" y="6858000"/>
                </a:lnTo>
              </a:path>
            </a:pathLst>
          </a:custGeom>
          <a:gradFill>
            <a:gsLst>
              <a:gs pos="0">
                <a:schemeClr val="accent1">
                  <a:alpha val="0"/>
                </a:schemeClr>
              </a:gs>
              <a:gs pos="100000">
                <a:schemeClr val="accent2">
                  <a:alpha val="6000"/>
                </a:schemeClr>
              </a:gs>
            </a:gsLst>
            <a:lin ang="18542323"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2" name="标题占位符 1"/>
          <p:cNvSpPr>
            <a:spLocks noGrp="1"/>
          </p:cNvSpPr>
          <p:nvPr>
            <p:ph type="title"/>
            <p:custDataLst>
              <p:tags r:id="rId14"/>
            </p:custDataLst>
          </p:nvPr>
        </p:nvSpPr>
        <p:spPr>
          <a:xfrm>
            <a:off x="694800" y="360000"/>
            <a:ext cx="10800000" cy="720000"/>
          </a:xfrm>
          <a:prstGeom prst="rect">
            <a:avLst/>
          </a:prstGeom>
        </p:spPr>
        <p:txBody>
          <a:bodyPr vert="horz" wrap="square" lIns="0" tIns="0" rIns="0" bIns="0" rtlCol="0" anchor="b" anchorCtr="0">
            <a:normAutofit/>
          </a:bodyPr>
          <a:lstStyle/>
          <a:p>
            <a:r>
              <a:rPr lang="zh-CN" altLang="en-US"/>
              <a:t>单击此处编辑母版标题样式</a:t>
            </a:r>
            <a:endParaRPr lang="zh-CN" altLang="en-US" dirty="0"/>
          </a:p>
        </p:txBody>
      </p:sp>
      <p:sp>
        <p:nvSpPr>
          <p:cNvPr id="3" name="文本占位符 2"/>
          <p:cNvSpPr>
            <a:spLocks noGrp="1"/>
          </p:cNvSpPr>
          <p:nvPr>
            <p:ph type="body" idx="1"/>
            <p:custDataLst>
              <p:tags r:id="rId15"/>
            </p:custDataLst>
          </p:nvPr>
        </p:nvSpPr>
        <p:spPr>
          <a:xfrm>
            <a:off x="694690" y="1311275"/>
            <a:ext cx="10799445" cy="4813300"/>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6"/>
            </p:custDataLst>
          </p:nvPr>
        </p:nvSpPr>
        <p:spPr>
          <a:xfrm>
            <a:off x="69469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754110"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userDrawn="1">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100000"/>
        </a:lnSpc>
        <a:spcBef>
          <a:spcPct val="0"/>
        </a:spcBef>
        <a:buNone/>
        <a:defRPr sz="3600" b="1" kern="1200">
          <a:solidFill>
            <a:schemeClr val="tx1">
              <a:lumMod val="85000"/>
              <a:lumOff val="15000"/>
            </a:schemeClr>
          </a:solidFill>
          <a:latin typeface="+mn-ea"/>
          <a:ea typeface="+mn-ea"/>
          <a:cs typeface="+mn-ea"/>
          <a:sym typeface="+mn-ea"/>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ea"/>
          <a:ea typeface="+mn-ea"/>
          <a:cs typeface="+mn-ea"/>
          <a:sym typeface="+mn-ea"/>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ea"/>
          <a:ea typeface="+mn-ea"/>
          <a:cs typeface="+mn-ea"/>
          <a:sym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ea"/>
          <a:ea typeface="+mn-ea"/>
          <a:cs typeface="+mn-ea"/>
          <a:sym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ea"/>
          <a:ea typeface="+mn-ea"/>
          <a:cs typeface="+mn-ea"/>
          <a:sym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ea"/>
          <a:ea typeface="+mn-ea"/>
          <a:cs typeface="+mn-ea"/>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任意多边形 6"/>
          <p:cNvSpPr/>
          <p:nvPr userDrawn="1">
            <p:custDataLst>
              <p:tags r:id="rId12"/>
            </p:custDataLst>
          </p:nvPr>
        </p:nvSpPr>
        <p:spPr>
          <a:xfrm rot="5400000" flipV="1">
            <a:off x="-300990" y="301625"/>
            <a:ext cx="987425" cy="384810"/>
          </a:xfrm>
          <a:custGeom>
            <a:avLst/>
            <a:gdLst/>
            <a:ahLst/>
            <a:cxnLst>
              <a:cxn ang="3">
                <a:pos x="hc" y="t"/>
              </a:cxn>
              <a:cxn ang="cd2">
                <a:pos x="l" y="vc"/>
              </a:cxn>
              <a:cxn ang="cd4">
                <a:pos x="hc" y="b"/>
              </a:cxn>
              <a:cxn ang="0">
                <a:pos x="r" y="vc"/>
              </a:cxn>
            </a:cxnLst>
            <a:rect l="l" t="t" r="r" b="b"/>
            <a:pathLst>
              <a:path w="2001" h="606">
                <a:moveTo>
                  <a:pt x="0" y="0"/>
                </a:moveTo>
                <a:lnTo>
                  <a:pt x="2001" y="0"/>
                </a:lnTo>
                <a:lnTo>
                  <a:pt x="2001" y="256"/>
                </a:lnTo>
                <a:cubicBezTo>
                  <a:pt x="2001" y="450"/>
                  <a:pt x="1845" y="606"/>
                  <a:pt x="1651" y="606"/>
                </a:cubicBezTo>
                <a:lnTo>
                  <a:pt x="0" y="606"/>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iSans Normal" panose="00000500000000000000" charset="-122"/>
            </a:endParaRPr>
          </a:p>
        </p:txBody>
      </p:sp>
      <p:sp>
        <p:nvSpPr>
          <p:cNvPr id="9" name="日期占位符 8"/>
          <p:cNvSpPr>
            <a:spLocks noGrp="1"/>
          </p:cNvSpPr>
          <p:nvPr>
            <p:ph type="dt" sz="half" idx="10"/>
            <p:custDataLst>
              <p:tags r:id="rId13"/>
            </p:custDataLst>
          </p:nvPr>
        </p:nvSpPr>
        <p:spPr>
          <a:xfrm>
            <a:off x="699135" y="6314440"/>
            <a:ext cx="2613025" cy="316865"/>
          </a:xfrm>
        </p:spPr>
        <p:txBody>
          <a:bodyPr/>
          <a:lstStyle/>
          <a:p>
            <a:fld id="{760FBDFE-C587-4B4C-A407-44438C67B59E}" type="datetimeFigureOut">
              <a:rPr lang="zh-CN" altLang="en-US" smtClean="0"/>
            </a:fld>
            <a:endParaRPr lang="zh-CN" altLang="en-US"/>
          </a:p>
        </p:txBody>
      </p:sp>
      <p:sp>
        <p:nvSpPr>
          <p:cNvPr id="10" name="页脚占位符 9"/>
          <p:cNvSpPr>
            <a:spLocks noGrp="1"/>
          </p:cNvSpPr>
          <p:nvPr>
            <p:ph type="ftr" sz="quarter" idx="11"/>
            <p:custDataLst>
              <p:tags r:id="rId14"/>
            </p:custDataLst>
          </p:nvPr>
        </p:nvSpPr>
        <p:spPr>
          <a:xfrm>
            <a:off x="4116000" y="6314400"/>
            <a:ext cx="3960000" cy="316800"/>
          </a:xfrm>
        </p:spPr>
        <p:txBody>
          <a:bodyPr/>
          <a:lstStyle/>
          <a:p>
            <a:endParaRPr lang="zh-CN" altLang="en-US" dirty="0"/>
          </a:p>
        </p:txBody>
      </p:sp>
      <p:sp>
        <p:nvSpPr>
          <p:cNvPr id="11" name="灯片编号占位符 10"/>
          <p:cNvSpPr>
            <a:spLocks noGrp="1"/>
          </p:cNvSpPr>
          <p:nvPr>
            <p:ph type="sldNum" sz="quarter" idx="12"/>
            <p:custDataLst>
              <p:tags r:id="rId15"/>
            </p:custDataLst>
          </p:nvPr>
        </p:nvSpPr>
        <p:spPr>
          <a:xfrm>
            <a:off x="8877300" y="6314440"/>
            <a:ext cx="2618740" cy="316865"/>
          </a:xfrm>
        </p:spPr>
        <p:txBody>
          <a:bodyPr/>
          <a:lstStyle/>
          <a:p>
            <a:fld id="{49AE70B2-8BF9-45C0-BB95-33D1B9D3A854}" type="slidenum">
              <a:rPr lang="zh-CN" altLang="en-US" smtClean="0"/>
            </a:fld>
            <a:endParaRPr lang="zh-CN" altLang="en-US" dirty="0"/>
          </a:p>
        </p:txBody>
      </p:sp>
      <p:sp>
        <p:nvSpPr>
          <p:cNvPr id="2" name="标题占位符 1"/>
          <p:cNvSpPr>
            <a:spLocks noGrp="1"/>
          </p:cNvSpPr>
          <p:nvPr>
            <p:ph type="title"/>
            <p:custDataLst>
              <p:tags r:id="rId16"/>
            </p:custDataLst>
          </p:nvPr>
        </p:nvSpPr>
        <p:spPr>
          <a:xfrm>
            <a:off x="696000" y="360000"/>
            <a:ext cx="10800000" cy="720000"/>
          </a:xfrm>
          <a:prstGeom prst="rect">
            <a:avLst/>
          </a:prstGeom>
          <a:noFill/>
        </p:spPr>
        <p:txBody>
          <a:bodyPr vert="horz" wrap="square" lIns="0" tIns="0" rIns="0" bIns="0" rtlCol="0" anchor="b" anchorCtr="0">
            <a:normAutofit/>
          </a:bodyPr>
          <a:lstStyle/>
          <a:p>
            <a:pPr marL="0" marR="0" lvl="0">
              <a:buClrTx/>
              <a:buSzTx/>
              <a:buFontTx/>
            </a:pPr>
            <a:r>
              <a:rPr lang="zh-CN" altLang="en-US" dirty="0"/>
              <a:t>单击此处编辑母版标题样式</a:t>
            </a:r>
            <a:endParaRPr lang="zh-CN" altLang="en-US" dirty="0"/>
          </a:p>
        </p:txBody>
      </p:sp>
      <p:sp>
        <p:nvSpPr>
          <p:cNvPr id="3" name="文本占位符 2"/>
          <p:cNvSpPr>
            <a:spLocks noGrp="1"/>
          </p:cNvSpPr>
          <p:nvPr>
            <p:ph type="body" idx="1"/>
            <p:custDataLst>
              <p:tags r:id="rId17"/>
            </p:custDataLst>
          </p:nvPr>
        </p:nvSpPr>
        <p:spPr>
          <a:xfrm>
            <a:off x="696000" y="1236980"/>
            <a:ext cx="10800000" cy="4939665"/>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KSO_TEMPLATE" hidden="1"/>
          <p:cNvSpPr/>
          <p:nvPr userDrawn="1">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kumimoji="0" lang="zh-CN" altLang="en-US" sz="3600" b="0" i="0" u="none" strike="noStrike" kern="1200" cap="none" spc="300" normalizeH="0" baseline="0" smtClean="0">
          <a:ln>
            <a:noFill/>
            <a:prstDash val="sysDot"/>
          </a:ln>
          <a:solidFill>
            <a:schemeClr val="tx1">
              <a:lumMod val="85000"/>
              <a:lumOff val="15000"/>
            </a:schemeClr>
          </a:solidFill>
          <a:uFillTx/>
          <a:latin typeface="+mj-lt"/>
          <a:ea typeface="+mj-lt"/>
          <a:cs typeface="MiSans Normal" panose="00000500000000000000"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ea"/>
          <a:ea typeface="+mn-ea"/>
          <a:cs typeface="MiSans Normal" panose="00000500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ea"/>
          <a:ea typeface="+mn-ea"/>
          <a:cs typeface="MiSans Normal" panose="000005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ea"/>
          <a:ea typeface="+mn-ea"/>
          <a:cs typeface="MiSans Normal"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tags" Target="../tags/tag163.xml"/><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23.xml"/><Relationship Id="rId7" Type="http://schemas.openxmlformats.org/officeDocument/2006/relationships/image" Target="../media/image3.jpeg"/><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tags" Target="../tags/tag220.xml"/><Relationship Id="rId10" Type="http://schemas.openxmlformats.org/officeDocument/2006/relationships/notesSlide" Target="../notesSlides/notesSlide5.xml"/><Relationship Id="rId1" Type="http://schemas.openxmlformats.org/officeDocument/2006/relationships/tags" Target="../tags/tag219.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28.xml"/><Relationship Id="rId7" Type="http://schemas.openxmlformats.org/officeDocument/2006/relationships/image" Target="../media/image3.jpeg"/><Relationship Id="rId6" Type="http://schemas.openxmlformats.org/officeDocument/2006/relationships/image" Target="../media/image10.png"/><Relationship Id="rId5" Type="http://schemas.openxmlformats.org/officeDocument/2006/relationships/image" Target="../media/image8.GIF"/><Relationship Id="rId4" Type="http://schemas.openxmlformats.org/officeDocument/2006/relationships/tags" Target="../tags/tag227.xml"/><Relationship Id="rId3" Type="http://schemas.openxmlformats.org/officeDocument/2006/relationships/tags" Target="../tags/tag226.xml"/><Relationship Id="rId2" Type="http://schemas.openxmlformats.org/officeDocument/2006/relationships/tags" Target="../tags/tag225.xml"/><Relationship Id="rId10" Type="http://schemas.openxmlformats.org/officeDocument/2006/relationships/notesSlide" Target="../notesSlides/notesSlide6.xml"/><Relationship Id="rId1" Type="http://schemas.openxmlformats.org/officeDocument/2006/relationships/tags" Target="../tags/tag224.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33.xml"/><Relationship Id="rId7" Type="http://schemas.openxmlformats.org/officeDocument/2006/relationships/image" Target="../media/image3.jpeg"/><Relationship Id="rId6" Type="http://schemas.openxmlformats.org/officeDocument/2006/relationships/image" Target="../media/image11.png"/><Relationship Id="rId5" Type="http://schemas.openxmlformats.org/officeDocument/2006/relationships/image" Target="../media/image8.GIF"/><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tags" Target="../tags/tag230.xml"/><Relationship Id="rId10" Type="http://schemas.openxmlformats.org/officeDocument/2006/relationships/notesSlide" Target="../notesSlides/notesSlide7.xml"/><Relationship Id="rId1" Type="http://schemas.openxmlformats.org/officeDocument/2006/relationships/tags" Target="../tags/tag229.xml"/></Relationships>
</file>

<file path=ppt/slides/_rels/slide13.xml.rels><?xml version="1.0" encoding="UTF-8" standalone="yes"?>
<Relationships xmlns="http://schemas.openxmlformats.org/package/2006/relationships"><Relationship Id="rId9" Type="http://schemas.openxmlformats.org/officeDocument/2006/relationships/image" Target="../media/image3.jpeg"/><Relationship Id="rId8" Type="http://schemas.openxmlformats.org/officeDocument/2006/relationships/tags" Target="../tags/tag238.xml"/><Relationship Id="rId7" Type="http://schemas.openxmlformats.org/officeDocument/2006/relationships/image" Target="ppt/slides/NULL" TargetMode="External"/><Relationship Id="rId6" Type="http://schemas.openxmlformats.org/officeDocument/2006/relationships/image" Target="../media/image5.png"/><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1" Type="http://schemas.openxmlformats.org/officeDocument/2006/relationships/slideLayout" Target="../slideLayouts/slideLayout4.xml"/><Relationship Id="rId10" Type="http://schemas.openxmlformats.org/officeDocument/2006/relationships/tags" Target="../tags/tag239.xml"/><Relationship Id="rId1" Type="http://schemas.openxmlformats.org/officeDocument/2006/relationships/image" Target="../media/image6.GIF"/></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2.xml"/><Relationship Id="rId7" Type="http://schemas.openxmlformats.org/officeDocument/2006/relationships/tags" Target="../tags/tag243.xml"/><Relationship Id="rId6" Type="http://schemas.openxmlformats.org/officeDocument/2006/relationships/image" Target="../media/image3.jpeg"/><Relationship Id="rId5" Type="http://schemas.openxmlformats.org/officeDocument/2006/relationships/image" Target="../media/image13.png"/><Relationship Id="rId4" Type="http://schemas.openxmlformats.org/officeDocument/2006/relationships/tags" Target="../tags/tag242.xml"/><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2.xml"/><Relationship Id="rId7" Type="http://schemas.openxmlformats.org/officeDocument/2006/relationships/tags" Target="../tags/tag247.xml"/><Relationship Id="rId6" Type="http://schemas.openxmlformats.org/officeDocument/2006/relationships/image" Target="../media/image3.jpeg"/><Relationship Id="rId5" Type="http://schemas.openxmlformats.org/officeDocument/2006/relationships/image" Target="../media/image13.png"/><Relationship Id="rId4" Type="http://schemas.openxmlformats.org/officeDocument/2006/relationships/tags" Target="../tags/tag246.xml"/><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image" Target="../media/image12.jpe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2.xml"/><Relationship Id="rId7" Type="http://schemas.openxmlformats.org/officeDocument/2006/relationships/tags" Target="../tags/tag251.xml"/><Relationship Id="rId6" Type="http://schemas.openxmlformats.org/officeDocument/2006/relationships/image" Target="../media/image3.jpeg"/><Relationship Id="rId5" Type="http://schemas.openxmlformats.org/officeDocument/2006/relationships/image" Target="../media/image13.png"/><Relationship Id="rId4" Type="http://schemas.openxmlformats.org/officeDocument/2006/relationships/tags" Target="../tags/tag250.xml"/><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image" Target="../media/image12.jpe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2.xml"/><Relationship Id="rId7" Type="http://schemas.openxmlformats.org/officeDocument/2006/relationships/tags" Target="../tags/tag255.xml"/><Relationship Id="rId6" Type="http://schemas.openxmlformats.org/officeDocument/2006/relationships/image" Target="../media/image3.jpeg"/><Relationship Id="rId5" Type="http://schemas.openxmlformats.org/officeDocument/2006/relationships/image" Target="../media/image13.png"/><Relationship Id="rId4" Type="http://schemas.openxmlformats.org/officeDocument/2006/relationships/tags" Target="../tags/tag254.xml"/><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2.xml"/><Relationship Id="rId7" Type="http://schemas.openxmlformats.org/officeDocument/2006/relationships/tags" Target="../tags/tag259.xml"/><Relationship Id="rId6" Type="http://schemas.openxmlformats.org/officeDocument/2006/relationships/image" Target="../media/image3.jpe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2.xml"/><Relationship Id="rId6" Type="http://schemas.openxmlformats.org/officeDocument/2006/relationships/tags" Target="../tags/tag263.xml"/><Relationship Id="rId5" Type="http://schemas.openxmlformats.org/officeDocument/2006/relationships/image" Target="../media/image3.jpeg"/><Relationship Id="rId4" Type="http://schemas.openxmlformats.org/officeDocument/2006/relationships/image" Target="../media/image16.png"/><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image" Target="../media/image4.jpeg"/><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s>
</file>

<file path=ppt/slides/_rels/slide20.xml.rels><?xml version="1.0" encoding="UTF-8" standalone="yes"?>
<Relationships xmlns="http://schemas.openxmlformats.org/package/2006/relationships"><Relationship Id="rId9" Type="http://schemas.openxmlformats.org/officeDocument/2006/relationships/image" Target="../media/image3.jpeg"/><Relationship Id="rId8" Type="http://schemas.openxmlformats.org/officeDocument/2006/relationships/tags" Target="../tags/tag268.xml"/><Relationship Id="rId7" Type="http://schemas.openxmlformats.org/officeDocument/2006/relationships/image" Target="ppt/slides/NULL" TargetMode="External"/><Relationship Id="rId6" Type="http://schemas.openxmlformats.org/officeDocument/2006/relationships/image" Target="../media/image5.png"/><Relationship Id="rId5" Type="http://schemas.openxmlformats.org/officeDocument/2006/relationships/tags" Target="../tags/tag267.xml"/><Relationship Id="rId4" Type="http://schemas.openxmlformats.org/officeDocument/2006/relationships/tags" Target="../tags/tag266.xml"/><Relationship Id="rId3" Type="http://schemas.openxmlformats.org/officeDocument/2006/relationships/tags" Target="../tags/tag265.xml"/><Relationship Id="rId2" Type="http://schemas.openxmlformats.org/officeDocument/2006/relationships/tags" Target="../tags/tag264.xml"/><Relationship Id="rId11" Type="http://schemas.openxmlformats.org/officeDocument/2006/relationships/slideLayout" Target="../slideLayouts/slideLayout4.xml"/><Relationship Id="rId10" Type="http://schemas.openxmlformats.org/officeDocument/2006/relationships/tags" Target="../tags/tag269.xml"/><Relationship Id="rId1" Type="http://schemas.openxmlformats.org/officeDocument/2006/relationships/image" Target="../media/image6.GIF"/></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75.xml"/><Relationship Id="rId7" Type="http://schemas.openxmlformats.org/officeDocument/2006/relationships/image" Target="../media/image3.jpeg"/><Relationship Id="rId6" Type="http://schemas.openxmlformats.org/officeDocument/2006/relationships/image" Target="../media/image17.png"/><Relationship Id="rId5" Type="http://schemas.openxmlformats.org/officeDocument/2006/relationships/tags" Target="../tags/tag274.xml"/><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tags" Target="../tags/tag271.xml"/><Relationship Id="rId10" Type="http://schemas.openxmlformats.org/officeDocument/2006/relationships/notesSlide" Target="../notesSlides/notesSlide14.xml"/><Relationship Id="rId1" Type="http://schemas.openxmlformats.org/officeDocument/2006/relationships/tags" Target="../tags/tag270.xml"/></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xml"/><Relationship Id="rId5" Type="http://schemas.openxmlformats.org/officeDocument/2006/relationships/tags" Target="../tags/tag279.xml"/><Relationship Id="rId4" Type="http://schemas.openxmlformats.org/officeDocument/2006/relationships/image" Target="../media/image3.jpeg"/><Relationship Id="rId3" Type="http://schemas.openxmlformats.org/officeDocument/2006/relationships/tags" Target="../tags/tag278.xml"/><Relationship Id="rId2" Type="http://schemas.openxmlformats.org/officeDocument/2006/relationships/tags" Target="../tags/tag277.xml"/><Relationship Id="rId1" Type="http://schemas.openxmlformats.org/officeDocument/2006/relationships/tags" Target="../tags/tag276.xml"/></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openxmlformats.org/officeDocument/2006/relationships/tags" Target="../tags/tag283.xml"/><Relationship Id="rId4" Type="http://schemas.openxmlformats.org/officeDocument/2006/relationships/image" Target="../media/image3.jpeg"/><Relationship Id="rId3" Type="http://schemas.openxmlformats.org/officeDocument/2006/relationships/tags" Target="../tags/tag282.xml"/><Relationship Id="rId2" Type="http://schemas.openxmlformats.org/officeDocument/2006/relationships/tags" Target="../tags/tag281.xml"/><Relationship Id="rId1" Type="http://schemas.openxmlformats.org/officeDocument/2006/relationships/tags" Target="../tags/tag280.xml"/></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xml"/><Relationship Id="rId5" Type="http://schemas.openxmlformats.org/officeDocument/2006/relationships/tags" Target="../tags/tag287.xml"/><Relationship Id="rId4" Type="http://schemas.openxmlformats.org/officeDocument/2006/relationships/image" Target="../media/image3.jpeg"/><Relationship Id="rId3" Type="http://schemas.openxmlformats.org/officeDocument/2006/relationships/tags" Target="../tags/tag286.xml"/><Relationship Id="rId2" Type="http://schemas.openxmlformats.org/officeDocument/2006/relationships/tags" Target="../tags/tag285.xml"/><Relationship Id="rId1" Type="http://schemas.openxmlformats.org/officeDocument/2006/relationships/tags" Target="../tags/tag284.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2.xml"/><Relationship Id="rId5" Type="http://schemas.openxmlformats.org/officeDocument/2006/relationships/tags" Target="../tags/tag290.xml"/><Relationship Id="rId4" Type="http://schemas.openxmlformats.org/officeDocument/2006/relationships/image" Target="../media/image19.GIF"/><Relationship Id="rId3" Type="http://schemas.openxmlformats.org/officeDocument/2006/relationships/image" Target="../media/image18.GIF"/><Relationship Id="rId2" Type="http://schemas.openxmlformats.org/officeDocument/2006/relationships/tags" Target="../tags/tag289.xml"/><Relationship Id="rId1" Type="http://schemas.openxmlformats.org/officeDocument/2006/relationships/tags" Target="../tags/tag288.xml"/></Relationships>
</file>

<file path=ppt/slides/_rels/slide3.xml.rels><?xml version="1.0" encoding="UTF-8" standalone="yes"?>
<Relationships xmlns="http://schemas.openxmlformats.org/package/2006/relationships"><Relationship Id="rId9" Type="http://schemas.openxmlformats.org/officeDocument/2006/relationships/tags" Target="../tags/tag176.xml"/><Relationship Id="rId8" Type="http://schemas.openxmlformats.org/officeDocument/2006/relationships/tags" Target="../tags/tag175.xml"/><Relationship Id="rId7" Type="http://schemas.openxmlformats.org/officeDocument/2006/relationships/tags" Target="../tags/tag174.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image" Target="ppt/slides/NULL" TargetMode="External"/><Relationship Id="rId21" Type="http://schemas.openxmlformats.org/officeDocument/2006/relationships/slideLayout" Target="../slideLayouts/slideLayout3.xml"/><Relationship Id="rId20" Type="http://schemas.openxmlformats.org/officeDocument/2006/relationships/tags" Target="../tags/tag186.xml"/><Relationship Id="rId2" Type="http://schemas.openxmlformats.org/officeDocument/2006/relationships/image" Target="../media/image5.png"/><Relationship Id="rId19" Type="http://schemas.openxmlformats.org/officeDocument/2006/relationships/image" Target="../media/image3.jpeg"/><Relationship Id="rId18" Type="http://schemas.openxmlformats.org/officeDocument/2006/relationships/tags" Target="../tags/tag185.xml"/><Relationship Id="rId17" Type="http://schemas.openxmlformats.org/officeDocument/2006/relationships/tags" Target="../tags/tag184.xml"/><Relationship Id="rId16" Type="http://schemas.openxmlformats.org/officeDocument/2006/relationships/tags" Target="../tags/tag183.xml"/><Relationship Id="rId15" Type="http://schemas.openxmlformats.org/officeDocument/2006/relationships/tags" Target="../tags/tag182.xml"/><Relationship Id="rId14" Type="http://schemas.openxmlformats.org/officeDocument/2006/relationships/tags" Target="../tags/tag181.xml"/><Relationship Id="rId13" Type="http://schemas.openxmlformats.org/officeDocument/2006/relationships/tags" Target="../tags/tag180.xml"/><Relationship Id="rId12" Type="http://schemas.openxmlformats.org/officeDocument/2006/relationships/tags" Target="../tags/tag179.xml"/><Relationship Id="rId11" Type="http://schemas.openxmlformats.org/officeDocument/2006/relationships/tags" Target="../tags/tag178.xml"/><Relationship Id="rId10" Type="http://schemas.openxmlformats.org/officeDocument/2006/relationships/tags" Target="../tags/tag177.xml"/><Relationship Id="rId1" Type="http://schemas.openxmlformats.org/officeDocument/2006/relationships/tags" Target="../tags/tag170.xml"/></Relationships>
</file>

<file path=ppt/slides/_rels/slide4.xml.rels><?xml version="1.0" encoding="UTF-8" standalone="yes"?>
<Relationships xmlns="http://schemas.openxmlformats.org/package/2006/relationships"><Relationship Id="rId9" Type="http://schemas.openxmlformats.org/officeDocument/2006/relationships/image" Target="../media/image3.jpeg"/><Relationship Id="rId8" Type="http://schemas.openxmlformats.org/officeDocument/2006/relationships/tags" Target="../tags/tag191.xml"/><Relationship Id="rId7" Type="http://schemas.openxmlformats.org/officeDocument/2006/relationships/image" Target="ppt/slides/NULL" TargetMode="External"/><Relationship Id="rId6" Type="http://schemas.openxmlformats.org/officeDocument/2006/relationships/image" Target="../media/image5.png"/><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1" Type="http://schemas.openxmlformats.org/officeDocument/2006/relationships/slideLayout" Target="../slideLayouts/slideLayout4.xml"/><Relationship Id="rId10" Type="http://schemas.openxmlformats.org/officeDocument/2006/relationships/tags" Target="../tags/tag192.xml"/><Relationship Id="rId1" Type="http://schemas.openxmlformats.org/officeDocument/2006/relationships/image" Target="../media/image6.GIF"/></Relationships>
</file>

<file path=ppt/slides/_rels/slide5.xml.rels><?xml version="1.0" encoding="UTF-8" standalone="yes"?>
<Relationships xmlns="http://schemas.openxmlformats.org/package/2006/relationships"><Relationship Id="rId9" Type="http://schemas.openxmlformats.org/officeDocument/2006/relationships/tags" Target="../tags/tag197.xml"/><Relationship Id="rId8" Type="http://schemas.openxmlformats.org/officeDocument/2006/relationships/image" Target="../media/image3.jpeg"/><Relationship Id="rId7" Type="http://schemas.openxmlformats.org/officeDocument/2006/relationships/image" Target="../media/image7.png"/><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tags" Target="../tags/tag194.xml"/><Relationship Id="rId11" Type="http://schemas.openxmlformats.org/officeDocument/2006/relationships/notesSlide" Target="../notesSlides/notesSlide1.xml"/><Relationship Id="rId10" Type="http://schemas.openxmlformats.org/officeDocument/2006/relationships/slideLayout" Target="../slideLayouts/slideLayout2.xml"/><Relationship Id="rId1" Type="http://schemas.openxmlformats.org/officeDocument/2006/relationships/tags" Target="../tags/tag193.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tags" Target="../tags/tag202.xml"/><Relationship Id="rId5" Type="http://schemas.openxmlformats.org/officeDocument/2006/relationships/image" Target="../media/image3.jpeg"/><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s>
</file>

<file path=ppt/slides/_rels/slide7.xml.rels><?xml version="1.0" encoding="UTF-8" standalone="yes"?>
<Relationships xmlns="http://schemas.openxmlformats.org/package/2006/relationships"><Relationship Id="rId9" Type="http://schemas.openxmlformats.org/officeDocument/2006/relationships/image" Target="../media/image3.jpeg"/><Relationship Id="rId8" Type="http://schemas.openxmlformats.org/officeDocument/2006/relationships/tags" Target="../tags/tag207.xml"/><Relationship Id="rId7" Type="http://schemas.openxmlformats.org/officeDocument/2006/relationships/image" Target="ppt/slides/NULL" TargetMode="External"/><Relationship Id="rId6" Type="http://schemas.openxmlformats.org/officeDocument/2006/relationships/image" Target="../media/image5.png"/><Relationship Id="rId5" Type="http://schemas.openxmlformats.org/officeDocument/2006/relationships/tags" Target="../tags/tag206.xml"/><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1" Type="http://schemas.openxmlformats.org/officeDocument/2006/relationships/slideLayout" Target="../slideLayouts/slideLayout4.xml"/><Relationship Id="rId10" Type="http://schemas.openxmlformats.org/officeDocument/2006/relationships/tags" Target="../tags/tag208.xml"/><Relationship Id="rId1" Type="http://schemas.openxmlformats.org/officeDocument/2006/relationships/image" Target="../media/image6.GIF"/></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tags" Target="../tags/tag213.xml"/><Relationship Id="rId6" Type="http://schemas.openxmlformats.org/officeDocument/2006/relationships/image" Target="../media/image3.jpeg"/><Relationship Id="rId5" Type="http://schemas.openxmlformats.org/officeDocument/2006/relationships/image" Target="../media/image8.GIF"/><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2.xml"/><Relationship Id="rId7" Type="http://schemas.openxmlformats.org/officeDocument/2006/relationships/tags" Target="../tags/tag218.xml"/><Relationship Id="rId6" Type="http://schemas.openxmlformats.org/officeDocument/2006/relationships/image" Target="../media/image3.jpeg"/><Relationship Id="rId5" Type="http://schemas.openxmlformats.org/officeDocument/2006/relationships/image" Target="../media/image8.GIF"/><Relationship Id="rId4" Type="http://schemas.openxmlformats.org/officeDocument/2006/relationships/tags" Target="../tags/tag217.xml"/><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tags" Target="../tags/tag2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矩形 1"/>
          <p:cNvSpPr>
            <a:spLocks noChangeArrowheads="1"/>
          </p:cNvSpPr>
          <p:nvPr/>
        </p:nvSpPr>
        <p:spPr bwMode="auto">
          <a:xfrm>
            <a:off x="432594" y="1512094"/>
            <a:ext cx="65389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charset="-122"/>
                <a:cs typeface="+mn-cs"/>
              </a:defRPr>
            </a:lvl9pPr>
          </a:lstStyle>
          <a:p>
            <a:pPr eaLnBrk="1" hangingPunct="1">
              <a:lnSpc>
                <a:spcPct val="100000"/>
              </a:lnSpc>
              <a:spcBef>
                <a:spcPct val="0"/>
              </a:spcBef>
              <a:buFontTx/>
              <a:buNone/>
            </a:pPr>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pPr eaLnBrk="1" hangingPunct="1">
              <a:lnSpc>
                <a:spcPct val="100000"/>
              </a:lnSpc>
              <a:spcBef>
                <a:spcPct val="0"/>
              </a:spcBef>
              <a:buFontTx/>
              <a:buNone/>
            </a:pPr>
            <a:endParaRPr lang="en-US" altLang="zh-CN" sz="4000" b="1">
              <a:solidFill>
                <a:srgbClr val="FF0000"/>
              </a:solidFill>
              <a:latin typeface="HelveticaNeue" pitchFamily="2" charset="0"/>
              <a:ea typeface="宋体" panose="02010600030101010101" pitchFamily="2" charset="-122"/>
            </a:endParaRPr>
          </a:p>
          <a:p>
            <a:pPr eaLnBrk="1" hangingPunct="1">
              <a:lnSpc>
                <a:spcPct val="100000"/>
              </a:lnSpc>
              <a:spcBef>
                <a:spcPct val="0"/>
              </a:spcBef>
              <a:buFontTx/>
              <a:buNone/>
            </a:pPr>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pPr eaLnBrk="1" hangingPunct="1">
              <a:lnSpc>
                <a:spcPct val="100000"/>
              </a:lnSpc>
              <a:spcBef>
                <a:spcPct val="0"/>
              </a:spcBef>
              <a:buFontTx/>
              <a:buNone/>
            </a:pPr>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3" name="矩形 3"/>
          <p:cNvSpPr>
            <a:spLocks noChangeArrowheads="1"/>
          </p:cNvSpPr>
          <p:nvPr/>
        </p:nvSpPr>
        <p:spPr bwMode="auto">
          <a:xfrm>
            <a:off x="7250907" y="2407444"/>
            <a:ext cx="3603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charset="-122"/>
                <a:cs typeface="+mn-cs"/>
              </a:defRPr>
            </a:lvl9pPr>
          </a:lstStyle>
          <a:p>
            <a:pPr eaLnBrk="1" hangingPunct="1">
              <a:lnSpc>
                <a:spcPct val="100000"/>
              </a:lnSpc>
              <a:spcBef>
                <a:spcPct val="0"/>
              </a:spcBef>
              <a:buFontTx/>
              <a:buNone/>
            </a:pPr>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pic>
        <p:nvPicPr>
          <p:cNvPr id="5124" name="图片 11" descr="水印"/>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7207" y="329406"/>
            <a:ext cx="490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1869" y="3072606"/>
            <a:ext cx="34417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descr="logo横版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 name="表格 4"/>
          <p:cNvGraphicFramePr/>
          <p:nvPr>
            <p:custDataLst>
              <p:tags r:id="rId1"/>
            </p:custDataLst>
          </p:nvPr>
        </p:nvGraphicFramePr>
        <p:xfrm>
          <a:off x="222885" y="800100"/>
          <a:ext cx="11721465" cy="5786755"/>
        </p:xfrm>
        <a:graphic>
          <a:graphicData uri="http://schemas.openxmlformats.org/drawingml/2006/table">
            <a:tbl>
              <a:tblPr firstRow="1" bandRow="1">
                <a:effectLst/>
                <a:tableStyleId>{5940675A-B579-460E-94D1-54222C63F5DA}</a:tableStyleId>
              </a:tblPr>
              <a:tblGrid>
                <a:gridCol w="2695575"/>
                <a:gridCol w="2222500"/>
                <a:gridCol w="2267585"/>
                <a:gridCol w="2268220"/>
                <a:gridCol w="2267585"/>
              </a:tblGrid>
              <a:tr h="52705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观点有理有据</a:t>
                      </a:r>
                      <a:endParaRPr lang="zh-CN" altLang="en-US" b="1">
                        <a:solidFill>
                          <a:srgbClr val="C00000"/>
                        </a:solidFill>
                        <a:latin typeface="Arial" panose="020B0604020202020204" pitchFamily="34" charset="0"/>
                        <a:ea typeface="黑体" panose="02010609060101010101" charset="-122"/>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语言准确丰富</a:t>
                      </a:r>
                      <a:endParaRPr lang="zh-CN" altLang="en-US" b="1">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语篇合理建构</a:t>
                      </a:r>
                      <a:endParaRPr lang="zh-CN" altLang="en-US" b="1">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L</a:t>
                      </a:r>
                      <a:r>
                        <a:rPr lang="zh-CN" altLang="en-US" sz="1200" b="1">
                          <a:solidFill>
                            <a:srgbClr val="C00000"/>
                          </a:solidFill>
                          <a:latin typeface="Arial" panose="020B0604020202020204" pitchFamily="34" charset="0"/>
                          <a:ea typeface="黑体" panose="02010609060101010101" charset="-122"/>
                          <a:sym typeface="黑体" panose="02010609060101010101" charset="-122"/>
                        </a:rPr>
                        <a:t>ogic</a:t>
                      </a:r>
                      <a:r>
                        <a:rPr lang="en-US" altLang="zh-CN" sz="1200" b="1">
                          <a:solidFill>
                            <a:srgbClr val="C00000"/>
                          </a:solidFill>
                          <a:latin typeface="Arial" panose="020B0604020202020204" pitchFamily="34" charset="0"/>
                          <a:ea typeface="黑体" panose="02010609060101010101" charset="-122"/>
                          <a:sym typeface="+mn-ea"/>
                        </a:rPr>
                        <a:t>  bridges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sz="1800" b="1">
                          <a:solidFill>
                            <a:srgbClr val="C00000"/>
                          </a:solidFill>
                          <a:latin typeface="Arial" panose="020B0604020202020204" pitchFamily="34" charset="0"/>
                          <a:ea typeface="黑体" panose="02010609060101010101" charset="-122"/>
                          <a:sym typeface="+mn-ea"/>
                        </a:rPr>
                        <a:t>交际</a:t>
                      </a:r>
                      <a:r>
                        <a:rPr lang="zh-CN" altLang="en-US" b="1">
                          <a:solidFill>
                            <a:srgbClr val="C00000"/>
                          </a:solidFill>
                          <a:latin typeface="Arial" panose="020B0604020202020204" pitchFamily="34" charset="0"/>
                          <a:ea typeface="黑体" panose="02010609060101010101" charset="-122"/>
                        </a:rPr>
                        <a:t>真实得体</a:t>
                      </a:r>
                      <a:endParaRPr lang="zh-CN" altLang="en-US" b="1">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C00000"/>
                          </a:solidFill>
                          <a:latin typeface="Arial" panose="020B0604020202020204" pitchFamily="34" charset="0"/>
                          <a:ea typeface="黑体" panose="02010609060101010101" charset="-122"/>
                          <a:sym typeface="+mn-ea"/>
                        </a:rPr>
                        <a:t> emotions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5238115">
                <a:tc>
                  <a:txBody>
                    <a:bodyPr/>
                    <a:p>
                      <a:pPr>
                        <a:buNone/>
                      </a:pPr>
                      <a:r>
                        <a:rPr lang="en-US" altLang="zh-CN" sz="2400" b="1">
                          <a:latin typeface="Arial" panose="020B0604020202020204" pitchFamily="34" charset="0"/>
                          <a:ea typeface="黑体" panose="02010609060101010101" charset="-122"/>
                        </a:rPr>
                        <a:t>    </a:t>
                      </a:r>
                      <a:r>
                        <a:rPr lang="zh-CN" altLang="en-US" sz="2000" b="1">
                          <a:latin typeface="Arial" panose="020B0604020202020204" pitchFamily="34" charset="0"/>
                          <a:ea typeface="黑体" panose="02010609060101010101" charset="-122"/>
                        </a:rPr>
                        <a:t>假定你是李华，</a:t>
                      </a:r>
                      <a:r>
                        <a:rPr lang="zh-CN" altLang="en-US" sz="2000" b="1">
                          <a:solidFill>
                            <a:srgbClr val="7030A0"/>
                          </a:solidFill>
                          <a:latin typeface="Arial" panose="020B0604020202020204" pitchFamily="34" charset="0"/>
                          <a:ea typeface="黑体" panose="02010609060101010101" charset="-122"/>
                        </a:rPr>
                        <a:t>一个月前参加了“Healthy Life”杂志社组织的“健康生活方式选择”主题夏令营活动。请你给该杂志社编辑写封信反馈你参加夏令营前后的变化</a:t>
                      </a:r>
                      <a:r>
                        <a:rPr lang="zh-CN" altLang="en-US" sz="2000" b="1">
                          <a:latin typeface="Arial" panose="020B0604020202020204" pitchFamily="34" charset="0"/>
                          <a:ea typeface="黑体" panose="02010609060101010101" charset="-122"/>
                        </a:rPr>
                        <a:t>，内容包括：</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1. </a:t>
                      </a:r>
                      <a:r>
                        <a:rPr lang="zh-CN" altLang="en-US" sz="2000" b="1">
                          <a:solidFill>
                            <a:srgbClr val="0070C0"/>
                          </a:solidFill>
                          <a:latin typeface="Arial" panose="020B0604020202020204" pitchFamily="34" charset="0"/>
                          <a:ea typeface="黑体" panose="02010609060101010101" charset="-122"/>
                        </a:rPr>
                        <a:t>之前的困扰</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2. </a:t>
                      </a:r>
                      <a:r>
                        <a:rPr lang="zh-CN" altLang="en-US" sz="2000" b="1">
                          <a:solidFill>
                            <a:srgbClr val="C00000"/>
                          </a:solidFill>
                          <a:latin typeface="Arial" panose="020B0604020202020204" pitchFamily="34" charset="0"/>
                          <a:ea typeface="黑体" panose="02010609060101010101" charset="-122"/>
                        </a:rPr>
                        <a:t>采取的行动</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3. </a:t>
                      </a:r>
                      <a:r>
                        <a:rPr lang="zh-CN" altLang="en-US" sz="2000" b="1">
                          <a:solidFill>
                            <a:srgbClr val="009C3E"/>
                          </a:solidFill>
                          <a:latin typeface="Arial" panose="020B0604020202020204" pitchFamily="34" charset="0"/>
                          <a:ea typeface="黑体" panose="02010609060101010101" charset="-122"/>
                        </a:rPr>
                        <a:t>收获</a:t>
                      </a:r>
                      <a:r>
                        <a:rPr lang="zh-CN" altLang="en-US" sz="2000" b="1">
                          <a:solidFill>
                            <a:srgbClr val="00B050"/>
                          </a:solidFill>
                          <a:latin typeface="Arial" panose="020B0604020202020204" pitchFamily="34" charset="0"/>
                          <a:ea typeface="黑体" panose="02010609060101010101" charset="-122"/>
                        </a:rPr>
                        <a:t>和</a:t>
                      </a:r>
                      <a:r>
                        <a:rPr lang="zh-CN" altLang="en-US" sz="2000" b="1">
                          <a:solidFill>
                            <a:srgbClr val="D4A000"/>
                          </a:solidFill>
                          <a:latin typeface="Arial" panose="020B0604020202020204" pitchFamily="34" charset="0"/>
                          <a:ea typeface="黑体" panose="02010609060101010101" charset="-122"/>
                        </a:rPr>
                        <a:t>感受</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indent="0" algn="just" fontAlgn="auto">
                        <a:lnSpc>
                          <a:spcPts val="2520"/>
                        </a:lnSpc>
                        <a:buNone/>
                      </a:pPr>
                      <a:endParaRPr lang="en-US" altLang="zh-CN" sz="2400" b="0">
                        <a:solidFill>
                          <a:schemeClr val="tx1"/>
                        </a:solidFill>
                        <a:latin typeface="Times New Roman" panose="02020603050405020304" charset="0"/>
                        <a:ea typeface="黑体" panose="02010609060101010101" charset="-122"/>
                        <a:cs typeface="Times New Roman" panose="0202060305040502030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11" name="#项图片_#color-2034&amp;9614"/>
          <p:cNvSpPr/>
          <p:nvPr>
            <p:custDataLst>
              <p:tags r:id="rId2"/>
            </p:custDataLst>
          </p:nvPr>
        </p:nvSpPr>
        <p:spPr>
          <a:xfrm>
            <a:off x="124460" y="123190"/>
            <a:ext cx="6433185" cy="676910"/>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7" name="项标题"/>
          <p:cNvSpPr txBox="1"/>
          <p:nvPr>
            <p:custDataLst>
              <p:tags r:id="rId3"/>
            </p:custDataLst>
          </p:nvPr>
        </p:nvSpPr>
        <p:spPr>
          <a:xfrm>
            <a:off x="1595120" y="209550"/>
            <a:ext cx="4427855" cy="504190"/>
          </a:xfrm>
          <a:prstGeom prst="rect">
            <a:avLst/>
          </a:prstGeom>
          <a:noFill/>
        </p:spPr>
        <p:txBody>
          <a:bodyPr wrap="square" lIns="0" tIns="0" rIns="0" bIns="0" rtlCol="0" anchor="ctr">
            <a:normAutofit/>
          </a:bodyPr>
          <a:p>
            <a:pPr>
              <a:lnSpc>
                <a:spcPct val="100000"/>
              </a:lnSpc>
            </a:pPr>
            <a:r>
              <a:rPr lang="zh-CN" altLang="en-US" sz="2400" b="1" spc="300" dirty="0">
                <a:solidFill>
                  <a:schemeClr val="tx1">
                    <a:lumMod val="75000"/>
                    <a:lumOff val="25000"/>
                  </a:schemeClr>
                </a:solidFill>
                <a:latin typeface="+mn-ea"/>
                <a:cs typeface="+mn-ea"/>
                <a:sym typeface="+mn-ea"/>
              </a:rPr>
              <a:t>评价的四个维度</a:t>
            </a:r>
            <a:r>
              <a:rPr lang="en-US" altLang="zh-CN" sz="2400" b="1" spc="300" dirty="0">
                <a:solidFill>
                  <a:schemeClr val="tx1">
                    <a:lumMod val="75000"/>
                    <a:lumOff val="25000"/>
                  </a:schemeClr>
                </a:solidFill>
                <a:latin typeface="+mn-ea"/>
                <a:cs typeface="+mn-ea"/>
                <a:sym typeface="+mn-ea"/>
              </a:rPr>
              <a:t>-</a:t>
            </a:r>
            <a:r>
              <a:rPr lang="zh-CN" altLang="en-US" sz="2400" b="1" spc="300" dirty="0">
                <a:solidFill>
                  <a:schemeClr val="tx1">
                    <a:lumMod val="75000"/>
                    <a:lumOff val="25000"/>
                  </a:schemeClr>
                </a:solidFill>
                <a:latin typeface="+mn-ea"/>
                <a:cs typeface="+mn-ea"/>
                <a:sym typeface="+mn-ea"/>
              </a:rPr>
              <a:t>学生习作 </a:t>
            </a:r>
            <a:r>
              <a:rPr lang="en-US" altLang="zh-CN" sz="2400" b="1" spc="300" dirty="0">
                <a:solidFill>
                  <a:schemeClr val="tx1">
                    <a:lumMod val="75000"/>
                    <a:lumOff val="25000"/>
                  </a:schemeClr>
                </a:solidFill>
                <a:latin typeface="+mn-ea"/>
                <a:cs typeface="+mn-ea"/>
                <a:sym typeface="+mn-ea"/>
              </a:rPr>
              <a:t>1</a:t>
            </a:r>
            <a:endParaRPr lang="en-US" altLang="zh-CN" sz="2400" b="1" spc="300" dirty="0">
              <a:solidFill>
                <a:schemeClr val="tx1">
                  <a:lumMod val="75000"/>
                  <a:lumOff val="25000"/>
                </a:schemeClr>
              </a:solidFill>
              <a:latin typeface="+mn-ea"/>
              <a:cs typeface="+mn-ea"/>
              <a:sym typeface="+mn-ea"/>
            </a:endParaRPr>
          </a:p>
        </p:txBody>
      </p:sp>
      <p:sp>
        <p:nvSpPr>
          <p:cNvPr id="15" name="@mix!m0_序号_01-2034-9618"/>
          <p:cNvSpPr/>
          <p:nvPr>
            <p:custDataLst>
              <p:tags r:id="rId4"/>
            </p:custDataLst>
          </p:nvPr>
        </p:nvSpPr>
        <p:spPr>
          <a:xfrm>
            <a:off x="343731" y="196469"/>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p>
            <a:pPr marL="0" indent="0" algn="ctr">
              <a:buNone/>
            </a:pPr>
            <a:r>
              <a:rPr lang="en-US" sz="2800" dirty="0">
                <a:solidFill>
                  <a:srgbClr val="FFFFFF"/>
                </a:solidFill>
                <a:latin typeface="+mn-ea"/>
                <a:cs typeface="+mn-ea"/>
                <a:sym typeface="+mn-ea"/>
              </a:rPr>
              <a:t>02</a:t>
            </a:r>
            <a:endParaRPr lang="en-US" sz="2800" dirty="0">
              <a:solidFill>
                <a:srgbClr val="FFFFFF"/>
              </a:solidFill>
              <a:latin typeface="+mn-ea"/>
              <a:cs typeface="+mn-ea"/>
              <a:sym typeface="+mn-ea"/>
            </a:endParaRPr>
          </a:p>
        </p:txBody>
      </p:sp>
      <p:pic>
        <p:nvPicPr>
          <p:cNvPr id="101" name="图片 100"/>
          <p:cNvPicPr/>
          <p:nvPr/>
        </p:nvPicPr>
        <p:blipFill>
          <a:blip r:embed="rId5"/>
          <a:stretch>
            <a:fillRect/>
          </a:stretch>
        </p:blipFill>
        <p:spPr>
          <a:xfrm>
            <a:off x="222885" y="5118100"/>
            <a:ext cx="2681605" cy="1563370"/>
          </a:xfrm>
          <a:prstGeom prst="rect">
            <a:avLst/>
          </a:prstGeom>
          <a:noFill/>
          <a:ln w="9525">
            <a:noFill/>
          </a:ln>
        </p:spPr>
      </p:pic>
      <p:pic>
        <p:nvPicPr>
          <p:cNvPr id="9" name="图片 8"/>
          <p:cNvPicPr>
            <a:picLocks noChangeAspect="1"/>
          </p:cNvPicPr>
          <p:nvPr/>
        </p:nvPicPr>
        <p:blipFill>
          <a:blip r:embed="rId6"/>
          <a:stretch>
            <a:fillRect/>
          </a:stretch>
        </p:blipFill>
        <p:spPr>
          <a:xfrm>
            <a:off x="3035935" y="1395730"/>
            <a:ext cx="8319135" cy="5116830"/>
          </a:xfrm>
          <a:prstGeom prst="rect">
            <a:avLst/>
          </a:prstGeom>
        </p:spPr>
      </p:pic>
      <p:pic>
        <p:nvPicPr>
          <p:cNvPr id="5125" name="图片 1" descr="logo横版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 name="表格 4"/>
          <p:cNvGraphicFramePr/>
          <p:nvPr>
            <p:custDataLst>
              <p:tags r:id="rId1"/>
            </p:custDataLst>
          </p:nvPr>
        </p:nvGraphicFramePr>
        <p:xfrm>
          <a:off x="222885" y="800100"/>
          <a:ext cx="11721465" cy="5786755"/>
        </p:xfrm>
        <a:graphic>
          <a:graphicData uri="http://schemas.openxmlformats.org/drawingml/2006/table">
            <a:tbl>
              <a:tblPr firstRow="1" bandRow="1">
                <a:effectLst/>
                <a:tableStyleId>{5940675A-B579-460E-94D1-54222C63F5DA}</a:tableStyleId>
              </a:tblPr>
              <a:tblGrid>
                <a:gridCol w="2695575"/>
                <a:gridCol w="2222500"/>
                <a:gridCol w="2267585"/>
                <a:gridCol w="2268220"/>
                <a:gridCol w="2267585"/>
              </a:tblGrid>
              <a:tr h="52705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观点有理有据</a:t>
                      </a:r>
                      <a:endParaRPr lang="zh-CN" altLang="en-US" b="1">
                        <a:solidFill>
                          <a:srgbClr val="C00000"/>
                        </a:solidFill>
                        <a:latin typeface="Arial" panose="020B0604020202020204" pitchFamily="34" charset="0"/>
                        <a:ea typeface="黑体" panose="02010609060101010101" charset="-122"/>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语言准确丰富</a:t>
                      </a:r>
                      <a:endParaRPr lang="zh-CN" altLang="en-US" b="1">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语篇合理建构</a:t>
                      </a:r>
                      <a:endParaRPr lang="zh-CN" altLang="en-US" b="1">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L</a:t>
                      </a:r>
                      <a:r>
                        <a:rPr lang="zh-CN" altLang="en-US" sz="1200" b="1">
                          <a:solidFill>
                            <a:srgbClr val="C00000"/>
                          </a:solidFill>
                          <a:latin typeface="Arial" panose="020B0604020202020204" pitchFamily="34" charset="0"/>
                          <a:ea typeface="黑体" panose="02010609060101010101" charset="-122"/>
                          <a:sym typeface="黑体" panose="02010609060101010101" charset="-122"/>
                        </a:rPr>
                        <a:t>ogic</a:t>
                      </a:r>
                      <a:r>
                        <a:rPr lang="en-US" altLang="zh-CN" sz="1200" b="1">
                          <a:solidFill>
                            <a:srgbClr val="C00000"/>
                          </a:solidFill>
                          <a:latin typeface="Arial" panose="020B0604020202020204" pitchFamily="34" charset="0"/>
                          <a:ea typeface="黑体" panose="02010609060101010101" charset="-122"/>
                          <a:sym typeface="+mn-ea"/>
                        </a:rPr>
                        <a:t>  bridges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sz="1800" b="1">
                          <a:solidFill>
                            <a:srgbClr val="C00000"/>
                          </a:solidFill>
                          <a:latin typeface="Arial" panose="020B0604020202020204" pitchFamily="34" charset="0"/>
                          <a:ea typeface="黑体" panose="02010609060101010101" charset="-122"/>
                          <a:sym typeface="+mn-ea"/>
                        </a:rPr>
                        <a:t>交际</a:t>
                      </a:r>
                      <a:r>
                        <a:rPr lang="zh-CN" altLang="en-US" b="1">
                          <a:solidFill>
                            <a:srgbClr val="C00000"/>
                          </a:solidFill>
                          <a:latin typeface="Arial" panose="020B0604020202020204" pitchFamily="34" charset="0"/>
                          <a:ea typeface="黑体" panose="02010609060101010101" charset="-122"/>
                        </a:rPr>
                        <a:t>真实得体</a:t>
                      </a:r>
                      <a:endParaRPr lang="zh-CN" altLang="en-US" b="1">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C00000"/>
                          </a:solidFill>
                          <a:latin typeface="Arial" panose="020B0604020202020204" pitchFamily="34" charset="0"/>
                          <a:ea typeface="黑体" panose="02010609060101010101" charset="-122"/>
                          <a:sym typeface="+mn-ea"/>
                        </a:rPr>
                        <a:t> emotions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5238115">
                <a:tc>
                  <a:txBody>
                    <a:bodyPr/>
                    <a:p>
                      <a:pPr>
                        <a:buNone/>
                      </a:pPr>
                      <a:r>
                        <a:rPr lang="en-US" altLang="zh-CN" sz="2400" b="1">
                          <a:latin typeface="Arial" panose="020B0604020202020204" pitchFamily="34" charset="0"/>
                          <a:ea typeface="黑体" panose="02010609060101010101" charset="-122"/>
                        </a:rPr>
                        <a:t>    </a:t>
                      </a:r>
                      <a:r>
                        <a:rPr lang="zh-CN" altLang="en-US" sz="2000" b="1">
                          <a:latin typeface="Arial" panose="020B0604020202020204" pitchFamily="34" charset="0"/>
                          <a:ea typeface="黑体" panose="02010609060101010101" charset="-122"/>
                        </a:rPr>
                        <a:t>假定你是李华，</a:t>
                      </a:r>
                      <a:r>
                        <a:rPr lang="zh-CN" altLang="en-US" sz="2000" b="1">
                          <a:solidFill>
                            <a:srgbClr val="7030A0"/>
                          </a:solidFill>
                          <a:latin typeface="Arial" panose="020B0604020202020204" pitchFamily="34" charset="0"/>
                          <a:ea typeface="黑体" panose="02010609060101010101" charset="-122"/>
                        </a:rPr>
                        <a:t>一个月前参加了“Healthy Life”杂志社组织的“健康生活方式选择”主题夏令营活动。请你给该杂志社编辑写封信反馈你参加夏令营前后的变化</a:t>
                      </a:r>
                      <a:r>
                        <a:rPr lang="zh-CN" altLang="en-US" sz="2000" b="1">
                          <a:latin typeface="Arial" panose="020B0604020202020204" pitchFamily="34" charset="0"/>
                          <a:ea typeface="黑体" panose="02010609060101010101" charset="-122"/>
                        </a:rPr>
                        <a:t>，内容包括：</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1. </a:t>
                      </a:r>
                      <a:r>
                        <a:rPr lang="zh-CN" altLang="en-US" sz="2000" b="1">
                          <a:solidFill>
                            <a:srgbClr val="0070C0"/>
                          </a:solidFill>
                          <a:latin typeface="Arial" panose="020B0604020202020204" pitchFamily="34" charset="0"/>
                          <a:ea typeface="黑体" panose="02010609060101010101" charset="-122"/>
                        </a:rPr>
                        <a:t>之前的困扰</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2. </a:t>
                      </a:r>
                      <a:r>
                        <a:rPr lang="zh-CN" altLang="en-US" sz="2000" b="1">
                          <a:solidFill>
                            <a:srgbClr val="C00000"/>
                          </a:solidFill>
                          <a:latin typeface="Arial" panose="020B0604020202020204" pitchFamily="34" charset="0"/>
                          <a:ea typeface="黑体" panose="02010609060101010101" charset="-122"/>
                        </a:rPr>
                        <a:t>采取的行动</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3. </a:t>
                      </a:r>
                      <a:r>
                        <a:rPr lang="zh-CN" altLang="en-US" sz="2000" b="1">
                          <a:solidFill>
                            <a:srgbClr val="009C3E"/>
                          </a:solidFill>
                          <a:latin typeface="Arial" panose="020B0604020202020204" pitchFamily="34" charset="0"/>
                          <a:ea typeface="黑体" panose="02010609060101010101" charset="-122"/>
                        </a:rPr>
                        <a:t>收获</a:t>
                      </a:r>
                      <a:r>
                        <a:rPr lang="zh-CN" altLang="en-US" sz="2000" b="1">
                          <a:solidFill>
                            <a:srgbClr val="00B050"/>
                          </a:solidFill>
                          <a:latin typeface="Arial" panose="020B0604020202020204" pitchFamily="34" charset="0"/>
                          <a:ea typeface="黑体" panose="02010609060101010101" charset="-122"/>
                        </a:rPr>
                        <a:t>和</a:t>
                      </a:r>
                      <a:r>
                        <a:rPr lang="zh-CN" altLang="en-US" sz="2000" b="1">
                          <a:solidFill>
                            <a:srgbClr val="D4A000"/>
                          </a:solidFill>
                          <a:latin typeface="Arial" panose="020B0604020202020204" pitchFamily="34" charset="0"/>
                          <a:ea typeface="黑体" panose="02010609060101010101" charset="-122"/>
                        </a:rPr>
                        <a:t>感受</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indent="0" algn="just" fontAlgn="auto">
                        <a:lnSpc>
                          <a:spcPts val="2520"/>
                        </a:lnSpc>
                        <a:buNone/>
                      </a:pPr>
                      <a:endParaRPr lang="en-US" altLang="zh-CN" sz="2400" b="0">
                        <a:solidFill>
                          <a:schemeClr val="tx1"/>
                        </a:solidFill>
                        <a:latin typeface="Times New Roman" panose="02020603050405020304" charset="0"/>
                        <a:ea typeface="黑体" panose="02010609060101010101" charset="-122"/>
                        <a:cs typeface="Times New Roman" panose="0202060305040502030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11" name="#项图片_#color-2034&amp;9614"/>
          <p:cNvSpPr/>
          <p:nvPr>
            <p:custDataLst>
              <p:tags r:id="rId2"/>
            </p:custDataLst>
          </p:nvPr>
        </p:nvSpPr>
        <p:spPr>
          <a:xfrm>
            <a:off x="124460" y="123190"/>
            <a:ext cx="6433185" cy="676910"/>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7" name="项标题"/>
          <p:cNvSpPr txBox="1"/>
          <p:nvPr>
            <p:custDataLst>
              <p:tags r:id="rId3"/>
            </p:custDataLst>
          </p:nvPr>
        </p:nvSpPr>
        <p:spPr>
          <a:xfrm>
            <a:off x="1595120" y="209550"/>
            <a:ext cx="4427855" cy="504190"/>
          </a:xfrm>
          <a:prstGeom prst="rect">
            <a:avLst/>
          </a:prstGeom>
          <a:noFill/>
        </p:spPr>
        <p:txBody>
          <a:bodyPr wrap="square" lIns="0" tIns="0" rIns="0" bIns="0" rtlCol="0" anchor="ctr">
            <a:normAutofit/>
          </a:bodyPr>
          <a:p>
            <a:pPr>
              <a:lnSpc>
                <a:spcPct val="100000"/>
              </a:lnSpc>
            </a:pPr>
            <a:r>
              <a:rPr lang="zh-CN" altLang="en-US" sz="2400" b="1" spc="300" dirty="0">
                <a:solidFill>
                  <a:schemeClr val="tx1">
                    <a:lumMod val="75000"/>
                    <a:lumOff val="25000"/>
                  </a:schemeClr>
                </a:solidFill>
                <a:latin typeface="+mn-ea"/>
                <a:cs typeface="+mn-ea"/>
                <a:sym typeface="+mn-ea"/>
              </a:rPr>
              <a:t>评价的四个维度</a:t>
            </a:r>
            <a:r>
              <a:rPr lang="en-US" altLang="zh-CN" sz="2400" b="1" spc="300" dirty="0">
                <a:solidFill>
                  <a:schemeClr val="tx1">
                    <a:lumMod val="75000"/>
                    <a:lumOff val="25000"/>
                  </a:schemeClr>
                </a:solidFill>
                <a:latin typeface="+mn-ea"/>
                <a:cs typeface="+mn-ea"/>
                <a:sym typeface="+mn-ea"/>
              </a:rPr>
              <a:t>-</a:t>
            </a:r>
            <a:r>
              <a:rPr lang="zh-CN" altLang="en-US" sz="2400" b="1" spc="300" dirty="0">
                <a:solidFill>
                  <a:schemeClr val="tx1">
                    <a:lumMod val="75000"/>
                    <a:lumOff val="25000"/>
                  </a:schemeClr>
                </a:solidFill>
                <a:latin typeface="+mn-ea"/>
                <a:cs typeface="+mn-ea"/>
                <a:sym typeface="+mn-ea"/>
              </a:rPr>
              <a:t>学生习作 </a:t>
            </a:r>
            <a:r>
              <a:rPr lang="en-US" altLang="zh-CN" sz="2400" b="1" spc="300" dirty="0">
                <a:solidFill>
                  <a:schemeClr val="tx1">
                    <a:lumMod val="75000"/>
                    <a:lumOff val="25000"/>
                  </a:schemeClr>
                </a:solidFill>
                <a:latin typeface="+mn-ea"/>
                <a:cs typeface="+mn-ea"/>
                <a:sym typeface="+mn-ea"/>
              </a:rPr>
              <a:t>1</a:t>
            </a:r>
            <a:endParaRPr lang="en-US" altLang="zh-CN" sz="2400" b="1" spc="300" dirty="0">
              <a:solidFill>
                <a:schemeClr val="tx1">
                  <a:lumMod val="75000"/>
                  <a:lumOff val="25000"/>
                </a:schemeClr>
              </a:solidFill>
              <a:latin typeface="+mn-ea"/>
              <a:cs typeface="+mn-ea"/>
              <a:sym typeface="+mn-ea"/>
            </a:endParaRPr>
          </a:p>
        </p:txBody>
      </p:sp>
      <p:sp>
        <p:nvSpPr>
          <p:cNvPr id="15" name="@mix!m0_序号_01-2034-9618"/>
          <p:cNvSpPr/>
          <p:nvPr>
            <p:custDataLst>
              <p:tags r:id="rId4"/>
            </p:custDataLst>
          </p:nvPr>
        </p:nvSpPr>
        <p:spPr>
          <a:xfrm>
            <a:off x="343731" y="196469"/>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p>
            <a:pPr marL="0" indent="0" algn="ctr">
              <a:buNone/>
            </a:pPr>
            <a:r>
              <a:rPr lang="en-US" sz="2800" dirty="0">
                <a:solidFill>
                  <a:srgbClr val="FFFFFF"/>
                </a:solidFill>
                <a:latin typeface="+mn-ea"/>
                <a:cs typeface="+mn-ea"/>
                <a:sym typeface="+mn-ea"/>
              </a:rPr>
              <a:t>02</a:t>
            </a:r>
            <a:endParaRPr lang="en-US" sz="2800" dirty="0">
              <a:solidFill>
                <a:srgbClr val="FFFFFF"/>
              </a:solidFill>
              <a:latin typeface="+mn-ea"/>
              <a:cs typeface="+mn-ea"/>
              <a:sym typeface="+mn-ea"/>
            </a:endParaRPr>
          </a:p>
        </p:txBody>
      </p:sp>
      <p:pic>
        <p:nvPicPr>
          <p:cNvPr id="101" name="图片 100"/>
          <p:cNvPicPr/>
          <p:nvPr/>
        </p:nvPicPr>
        <p:blipFill>
          <a:blip r:embed="rId5"/>
          <a:stretch>
            <a:fillRect/>
          </a:stretch>
        </p:blipFill>
        <p:spPr>
          <a:xfrm>
            <a:off x="222885" y="5118100"/>
            <a:ext cx="2681605" cy="1563370"/>
          </a:xfrm>
          <a:prstGeom prst="rect">
            <a:avLst/>
          </a:prstGeom>
          <a:noFill/>
          <a:ln w="9525">
            <a:noFill/>
          </a:ln>
        </p:spPr>
      </p:pic>
      <p:pic>
        <p:nvPicPr>
          <p:cNvPr id="2" name="图片 1"/>
          <p:cNvPicPr>
            <a:picLocks noChangeAspect="1"/>
          </p:cNvPicPr>
          <p:nvPr/>
        </p:nvPicPr>
        <p:blipFill>
          <a:blip r:embed="rId6"/>
          <a:stretch>
            <a:fillRect/>
          </a:stretch>
        </p:blipFill>
        <p:spPr>
          <a:xfrm>
            <a:off x="3013075" y="1522095"/>
            <a:ext cx="8805545" cy="5008880"/>
          </a:xfrm>
          <a:prstGeom prst="rect">
            <a:avLst/>
          </a:prstGeom>
        </p:spPr>
      </p:pic>
      <p:pic>
        <p:nvPicPr>
          <p:cNvPr id="5125" name="图片 1" descr="logo横版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 name="表格 4"/>
          <p:cNvGraphicFramePr/>
          <p:nvPr>
            <p:custDataLst>
              <p:tags r:id="rId1"/>
            </p:custDataLst>
          </p:nvPr>
        </p:nvGraphicFramePr>
        <p:xfrm>
          <a:off x="222885" y="800100"/>
          <a:ext cx="11721465" cy="5786755"/>
        </p:xfrm>
        <a:graphic>
          <a:graphicData uri="http://schemas.openxmlformats.org/drawingml/2006/table">
            <a:tbl>
              <a:tblPr firstRow="1" bandRow="1">
                <a:effectLst/>
                <a:tableStyleId>{5940675A-B579-460E-94D1-54222C63F5DA}</a:tableStyleId>
              </a:tblPr>
              <a:tblGrid>
                <a:gridCol w="2695575"/>
                <a:gridCol w="2222500"/>
                <a:gridCol w="2267585"/>
                <a:gridCol w="2268220"/>
                <a:gridCol w="2267585"/>
              </a:tblGrid>
              <a:tr h="52705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观点有理有据</a:t>
                      </a:r>
                      <a:endParaRPr lang="zh-CN" altLang="en-US" b="1">
                        <a:solidFill>
                          <a:srgbClr val="C00000"/>
                        </a:solidFill>
                        <a:latin typeface="Arial" panose="020B0604020202020204" pitchFamily="34" charset="0"/>
                        <a:ea typeface="黑体" panose="02010609060101010101" charset="-122"/>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语言准确丰富</a:t>
                      </a:r>
                      <a:endParaRPr lang="zh-CN" altLang="en-US" b="1">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语篇合理建构</a:t>
                      </a:r>
                      <a:endParaRPr lang="zh-CN" altLang="en-US" b="1">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L</a:t>
                      </a:r>
                      <a:r>
                        <a:rPr lang="zh-CN" altLang="en-US" sz="1200" b="1">
                          <a:solidFill>
                            <a:srgbClr val="C00000"/>
                          </a:solidFill>
                          <a:latin typeface="Arial" panose="020B0604020202020204" pitchFamily="34" charset="0"/>
                          <a:ea typeface="黑体" panose="02010609060101010101" charset="-122"/>
                          <a:sym typeface="黑体" panose="02010609060101010101" charset="-122"/>
                        </a:rPr>
                        <a:t>ogic</a:t>
                      </a:r>
                      <a:r>
                        <a:rPr lang="en-US" altLang="zh-CN" sz="1200" b="1">
                          <a:solidFill>
                            <a:srgbClr val="C00000"/>
                          </a:solidFill>
                          <a:latin typeface="Arial" panose="020B0604020202020204" pitchFamily="34" charset="0"/>
                          <a:ea typeface="黑体" panose="02010609060101010101" charset="-122"/>
                          <a:sym typeface="+mn-ea"/>
                        </a:rPr>
                        <a:t>  bridges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sz="1800" b="1">
                          <a:solidFill>
                            <a:srgbClr val="C00000"/>
                          </a:solidFill>
                          <a:latin typeface="Arial" panose="020B0604020202020204" pitchFamily="34" charset="0"/>
                          <a:ea typeface="黑体" panose="02010609060101010101" charset="-122"/>
                          <a:sym typeface="+mn-ea"/>
                        </a:rPr>
                        <a:t>交际</a:t>
                      </a:r>
                      <a:r>
                        <a:rPr lang="zh-CN" altLang="en-US" b="1">
                          <a:solidFill>
                            <a:srgbClr val="C00000"/>
                          </a:solidFill>
                          <a:latin typeface="Arial" panose="020B0604020202020204" pitchFamily="34" charset="0"/>
                          <a:ea typeface="黑体" panose="02010609060101010101" charset="-122"/>
                        </a:rPr>
                        <a:t>真实得体</a:t>
                      </a:r>
                      <a:endParaRPr lang="zh-CN" altLang="en-US" b="1">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C00000"/>
                          </a:solidFill>
                          <a:latin typeface="Arial" panose="020B0604020202020204" pitchFamily="34" charset="0"/>
                          <a:ea typeface="黑体" panose="02010609060101010101" charset="-122"/>
                          <a:sym typeface="+mn-ea"/>
                        </a:rPr>
                        <a:t> emotions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5238115">
                <a:tc>
                  <a:txBody>
                    <a:bodyPr/>
                    <a:p>
                      <a:pPr>
                        <a:buNone/>
                      </a:pPr>
                      <a:r>
                        <a:rPr lang="en-US" altLang="zh-CN" sz="2400" b="1">
                          <a:latin typeface="Arial" panose="020B0604020202020204" pitchFamily="34" charset="0"/>
                          <a:ea typeface="黑体" panose="02010609060101010101" charset="-122"/>
                        </a:rPr>
                        <a:t>    </a:t>
                      </a:r>
                      <a:r>
                        <a:rPr lang="zh-CN" altLang="en-US" sz="2000" b="1">
                          <a:latin typeface="Arial" panose="020B0604020202020204" pitchFamily="34" charset="0"/>
                          <a:ea typeface="黑体" panose="02010609060101010101" charset="-122"/>
                        </a:rPr>
                        <a:t>假定你是李华，</a:t>
                      </a:r>
                      <a:r>
                        <a:rPr lang="zh-CN" altLang="en-US" sz="2000" b="1">
                          <a:solidFill>
                            <a:srgbClr val="7030A0"/>
                          </a:solidFill>
                          <a:latin typeface="Arial" panose="020B0604020202020204" pitchFamily="34" charset="0"/>
                          <a:ea typeface="黑体" panose="02010609060101010101" charset="-122"/>
                        </a:rPr>
                        <a:t>一个月前参加了“Healthy Life”杂志社组织的“健康生活方式选择”主题夏令营活动。请你给该杂志社编辑写封信反馈你参加夏令营前后的变化</a:t>
                      </a:r>
                      <a:r>
                        <a:rPr lang="zh-CN" altLang="en-US" sz="2000" b="1">
                          <a:latin typeface="Arial" panose="020B0604020202020204" pitchFamily="34" charset="0"/>
                          <a:ea typeface="黑体" panose="02010609060101010101" charset="-122"/>
                        </a:rPr>
                        <a:t>，内容包括：</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1. </a:t>
                      </a:r>
                      <a:r>
                        <a:rPr lang="zh-CN" altLang="en-US" sz="2000" b="1">
                          <a:solidFill>
                            <a:srgbClr val="0070C0"/>
                          </a:solidFill>
                          <a:latin typeface="Arial" panose="020B0604020202020204" pitchFamily="34" charset="0"/>
                          <a:ea typeface="黑体" panose="02010609060101010101" charset="-122"/>
                        </a:rPr>
                        <a:t>之前的困扰</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2. </a:t>
                      </a:r>
                      <a:r>
                        <a:rPr lang="zh-CN" altLang="en-US" sz="2000" b="1">
                          <a:solidFill>
                            <a:srgbClr val="C00000"/>
                          </a:solidFill>
                          <a:latin typeface="Arial" panose="020B0604020202020204" pitchFamily="34" charset="0"/>
                          <a:ea typeface="黑体" panose="02010609060101010101" charset="-122"/>
                        </a:rPr>
                        <a:t>采取的行动</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3. </a:t>
                      </a:r>
                      <a:r>
                        <a:rPr lang="zh-CN" altLang="en-US" sz="2000" b="1">
                          <a:solidFill>
                            <a:srgbClr val="009C3E"/>
                          </a:solidFill>
                          <a:latin typeface="Arial" panose="020B0604020202020204" pitchFamily="34" charset="0"/>
                          <a:ea typeface="黑体" panose="02010609060101010101" charset="-122"/>
                        </a:rPr>
                        <a:t>收获</a:t>
                      </a:r>
                      <a:r>
                        <a:rPr lang="zh-CN" altLang="en-US" sz="2000" b="1">
                          <a:solidFill>
                            <a:srgbClr val="00B050"/>
                          </a:solidFill>
                          <a:latin typeface="Arial" panose="020B0604020202020204" pitchFamily="34" charset="0"/>
                          <a:ea typeface="黑体" panose="02010609060101010101" charset="-122"/>
                        </a:rPr>
                        <a:t>和</a:t>
                      </a:r>
                      <a:r>
                        <a:rPr lang="zh-CN" altLang="en-US" sz="2000" b="1">
                          <a:solidFill>
                            <a:srgbClr val="D4A000"/>
                          </a:solidFill>
                          <a:latin typeface="Arial" panose="020B0604020202020204" pitchFamily="34" charset="0"/>
                          <a:ea typeface="黑体" panose="02010609060101010101" charset="-122"/>
                        </a:rPr>
                        <a:t>感受</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indent="0" algn="just" fontAlgn="auto">
                        <a:lnSpc>
                          <a:spcPts val="2520"/>
                        </a:lnSpc>
                        <a:buNone/>
                      </a:pPr>
                      <a:endParaRPr lang="en-US" altLang="zh-CN" sz="2400" b="0">
                        <a:solidFill>
                          <a:schemeClr val="tx1"/>
                        </a:solidFill>
                        <a:latin typeface="Times New Roman" panose="02020603050405020304" charset="0"/>
                        <a:ea typeface="黑体" panose="02010609060101010101" charset="-122"/>
                        <a:cs typeface="Times New Roman" panose="0202060305040502030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11" name="#项图片_#color-2034&amp;9614"/>
          <p:cNvSpPr/>
          <p:nvPr>
            <p:custDataLst>
              <p:tags r:id="rId2"/>
            </p:custDataLst>
          </p:nvPr>
        </p:nvSpPr>
        <p:spPr>
          <a:xfrm>
            <a:off x="124460" y="123190"/>
            <a:ext cx="6433185" cy="676910"/>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7" name="项标题"/>
          <p:cNvSpPr txBox="1"/>
          <p:nvPr>
            <p:custDataLst>
              <p:tags r:id="rId3"/>
            </p:custDataLst>
          </p:nvPr>
        </p:nvSpPr>
        <p:spPr>
          <a:xfrm>
            <a:off x="1595120" y="209550"/>
            <a:ext cx="4427855" cy="504190"/>
          </a:xfrm>
          <a:prstGeom prst="rect">
            <a:avLst/>
          </a:prstGeom>
          <a:noFill/>
        </p:spPr>
        <p:txBody>
          <a:bodyPr wrap="square" lIns="0" tIns="0" rIns="0" bIns="0" rtlCol="0" anchor="ctr">
            <a:normAutofit/>
          </a:bodyPr>
          <a:p>
            <a:pPr>
              <a:lnSpc>
                <a:spcPct val="100000"/>
              </a:lnSpc>
            </a:pPr>
            <a:r>
              <a:rPr lang="zh-CN" altLang="en-US" sz="2400" b="1" spc="300" dirty="0">
                <a:solidFill>
                  <a:schemeClr val="tx1">
                    <a:lumMod val="75000"/>
                    <a:lumOff val="25000"/>
                  </a:schemeClr>
                </a:solidFill>
                <a:latin typeface="+mn-ea"/>
                <a:cs typeface="+mn-ea"/>
                <a:sym typeface="+mn-ea"/>
              </a:rPr>
              <a:t>评价的四个维度</a:t>
            </a:r>
            <a:r>
              <a:rPr lang="en-US" altLang="zh-CN" sz="2400" b="1" spc="300" dirty="0">
                <a:solidFill>
                  <a:schemeClr val="tx1">
                    <a:lumMod val="75000"/>
                    <a:lumOff val="25000"/>
                  </a:schemeClr>
                </a:solidFill>
                <a:latin typeface="+mn-ea"/>
                <a:cs typeface="+mn-ea"/>
                <a:sym typeface="+mn-ea"/>
              </a:rPr>
              <a:t>-</a:t>
            </a:r>
            <a:r>
              <a:rPr lang="zh-CN" altLang="en-US" sz="2400" b="1" spc="300" dirty="0">
                <a:solidFill>
                  <a:schemeClr val="tx1">
                    <a:lumMod val="75000"/>
                    <a:lumOff val="25000"/>
                  </a:schemeClr>
                </a:solidFill>
                <a:latin typeface="+mn-ea"/>
                <a:cs typeface="+mn-ea"/>
                <a:sym typeface="+mn-ea"/>
              </a:rPr>
              <a:t>学生习作 </a:t>
            </a:r>
            <a:r>
              <a:rPr lang="en-US" altLang="zh-CN" sz="2400" b="1" spc="300" dirty="0">
                <a:solidFill>
                  <a:schemeClr val="tx1">
                    <a:lumMod val="75000"/>
                    <a:lumOff val="25000"/>
                  </a:schemeClr>
                </a:solidFill>
                <a:latin typeface="+mn-ea"/>
                <a:cs typeface="+mn-ea"/>
                <a:sym typeface="+mn-ea"/>
              </a:rPr>
              <a:t>1</a:t>
            </a:r>
            <a:endParaRPr lang="en-US" altLang="zh-CN" sz="2400" b="1" spc="300" dirty="0">
              <a:solidFill>
                <a:schemeClr val="tx1">
                  <a:lumMod val="75000"/>
                  <a:lumOff val="25000"/>
                </a:schemeClr>
              </a:solidFill>
              <a:latin typeface="+mn-ea"/>
              <a:cs typeface="+mn-ea"/>
              <a:sym typeface="+mn-ea"/>
            </a:endParaRPr>
          </a:p>
        </p:txBody>
      </p:sp>
      <p:sp>
        <p:nvSpPr>
          <p:cNvPr id="15" name="@mix!m0_序号_01-2034-9618"/>
          <p:cNvSpPr/>
          <p:nvPr>
            <p:custDataLst>
              <p:tags r:id="rId4"/>
            </p:custDataLst>
          </p:nvPr>
        </p:nvSpPr>
        <p:spPr>
          <a:xfrm>
            <a:off x="343731" y="196469"/>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p>
            <a:pPr marL="0" indent="0" algn="ctr">
              <a:buNone/>
            </a:pPr>
            <a:r>
              <a:rPr lang="en-US" sz="2800" dirty="0">
                <a:solidFill>
                  <a:srgbClr val="FFFFFF"/>
                </a:solidFill>
                <a:latin typeface="+mn-ea"/>
                <a:cs typeface="+mn-ea"/>
                <a:sym typeface="+mn-ea"/>
              </a:rPr>
              <a:t>02</a:t>
            </a:r>
            <a:endParaRPr lang="en-US" sz="2800" dirty="0">
              <a:solidFill>
                <a:srgbClr val="FFFFFF"/>
              </a:solidFill>
              <a:latin typeface="+mn-ea"/>
              <a:cs typeface="+mn-ea"/>
              <a:sym typeface="+mn-ea"/>
            </a:endParaRPr>
          </a:p>
        </p:txBody>
      </p:sp>
      <p:pic>
        <p:nvPicPr>
          <p:cNvPr id="101" name="图片 100"/>
          <p:cNvPicPr/>
          <p:nvPr/>
        </p:nvPicPr>
        <p:blipFill>
          <a:blip r:embed="rId5"/>
          <a:stretch>
            <a:fillRect/>
          </a:stretch>
        </p:blipFill>
        <p:spPr>
          <a:xfrm>
            <a:off x="222885" y="5118100"/>
            <a:ext cx="2681605" cy="1563370"/>
          </a:xfrm>
          <a:prstGeom prst="rect">
            <a:avLst/>
          </a:prstGeom>
          <a:noFill/>
          <a:ln w="9525">
            <a:noFill/>
          </a:ln>
        </p:spPr>
      </p:pic>
      <p:pic>
        <p:nvPicPr>
          <p:cNvPr id="2" name="图片 1"/>
          <p:cNvPicPr>
            <a:picLocks noChangeAspect="1"/>
          </p:cNvPicPr>
          <p:nvPr/>
        </p:nvPicPr>
        <p:blipFill>
          <a:blip r:embed="rId6"/>
          <a:srcRect/>
          <a:stretch>
            <a:fillRect/>
          </a:stretch>
        </p:blipFill>
        <p:spPr>
          <a:xfrm>
            <a:off x="3000375" y="1402715"/>
            <a:ext cx="8881110" cy="5278755"/>
          </a:xfrm>
          <a:prstGeom prst="rect">
            <a:avLst/>
          </a:prstGeom>
        </p:spPr>
      </p:pic>
      <p:pic>
        <p:nvPicPr>
          <p:cNvPr id="5125" name="图片 1" descr="logo横版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1"/>
          <a:stretch>
            <a:fillRect/>
          </a:stretch>
        </p:blipFill>
        <p:spPr>
          <a:xfrm>
            <a:off x="76835" y="5252085"/>
            <a:ext cx="9421495" cy="1605915"/>
          </a:xfrm>
          <a:prstGeom prst="rect">
            <a:avLst/>
          </a:prstGeom>
          <a:noFill/>
          <a:ln w="9525">
            <a:noFill/>
          </a:ln>
        </p:spPr>
      </p:pic>
      <p:sp>
        <p:nvSpPr>
          <p:cNvPr id="4" name="标题"/>
          <p:cNvSpPr>
            <a:spLocks noGrp="1"/>
          </p:cNvSpPr>
          <p:nvPr>
            <p:ph type="title"/>
            <p:custDataLst>
              <p:tags r:id="rId2"/>
            </p:custDataLst>
          </p:nvPr>
        </p:nvSpPr>
        <p:spPr>
          <a:xfrm>
            <a:off x="3939223" y="3469005"/>
            <a:ext cx="8322945" cy="1131570"/>
          </a:xfrm>
        </p:spPr>
        <p:txBody>
          <a:bodyPr/>
          <a:lstStyle/>
          <a:p>
            <a:r>
              <a:rPr lang="zh-CN" altLang="en-US" sz="5400" dirty="0">
                <a:solidFill>
                  <a:schemeClr val="accent1">
                    <a:lumMod val="75000"/>
                  </a:schemeClr>
                </a:solidFill>
              </a:rPr>
              <a:t>命题的新教材立意</a:t>
            </a:r>
            <a:endParaRPr lang="zh-CN" altLang="en-US" sz="5400" dirty="0">
              <a:solidFill>
                <a:schemeClr val="accent1">
                  <a:lumMod val="75000"/>
                </a:schemeClr>
              </a:solidFill>
            </a:endParaRPr>
          </a:p>
        </p:txBody>
      </p:sp>
      <p:sp>
        <p:nvSpPr>
          <p:cNvPr id="8" name="任意多边形 7"/>
          <p:cNvSpPr/>
          <p:nvPr>
            <p:custDataLst>
              <p:tags r:id="rId3"/>
            </p:custDataLst>
          </p:nvPr>
        </p:nvSpPr>
        <p:spPr>
          <a:xfrm flipH="1">
            <a:off x="0" y="0"/>
            <a:ext cx="4514850" cy="846455"/>
          </a:xfrm>
          <a:custGeom>
            <a:avLst/>
            <a:gdLst/>
            <a:ahLst/>
            <a:cxnLst>
              <a:cxn ang="3">
                <a:pos x="hc" y="t"/>
              </a:cxn>
              <a:cxn ang="cd2">
                <a:pos x="l" y="vc"/>
              </a:cxn>
              <a:cxn ang="cd4">
                <a:pos x="hc" y="b"/>
              </a:cxn>
              <a:cxn ang="0">
                <a:pos x="r" y="vc"/>
              </a:cxn>
            </a:cxnLst>
            <a:rect l="l" t="t" r="r" b="b"/>
            <a:pathLst>
              <a:path w="7110" h="1800">
                <a:moveTo>
                  <a:pt x="83" y="0"/>
                </a:moveTo>
                <a:lnTo>
                  <a:pt x="7110" y="0"/>
                </a:lnTo>
                <a:lnTo>
                  <a:pt x="7110" y="1800"/>
                </a:lnTo>
                <a:lnTo>
                  <a:pt x="1235" y="1800"/>
                </a:lnTo>
                <a:cubicBezTo>
                  <a:pt x="1177" y="1800"/>
                  <a:pt x="1134" y="1771"/>
                  <a:pt x="1105" y="1728"/>
                </a:cubicBezTo>
                <a:lnTo>
                  <a:pt x="11" y="130"/>
                </a:lnTo>
                <a:cubicBezTo>
                  <a:pt x="-18" y="72"/>
                  <a:pt x="11" y="0"/>
                  <a:pt x="83" y="0"/>
                </a:cubicBezTo>
                <a:close/>
              </a:path>
            </a:pathLst>
          </a:custGeom>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9" name="任意多边形 8"/>
          <p:cNvSpPr/>
          <p:nvPr>
            <p:custDataLst>
              <p:tags r:id="rId4"/>
            </p:custDataLst>
          </p:nvPr>
        </p:nvSpPr>
        <p:spPr>
          <a:xfrm flipV="1">
            <a:off x="9069070" y="6011545"/>
            <a:ext cx="3122930" cy="846455"/>
          </a:xfrm>
          <a:custGeom>
            <a:avLst/>
            <a:gdLst/>
            <a:ahLst/>
            <a:cxnLst>
              <a:cxn ang="3">
                <a:pos x="hc" y="t"/>
              </a:cxn>
              <a:cxn ang="cd2">
                <a:pos x="l" y="vc"/>
              </a:cxn>
              <a:cxn ang="cd4">
                <a:pos x="hc" y="b"/>
              </a:cxn>
              <a:cxn ang="0">
                <a:pos x="r" y="vc"/>
              </a:cxn>
            </a:cxnLst>
            <a:rect l="l" t="t" r="r" b="b"/>
            <a:pathLst>
              <a:path w="7110" h="1800">
                <a:moveTo>
                  <a:pt x="83" y="0"/>
                </a:moveTo>
                <a:lnTo>
                  <a:pt x="7110" y="0"/>
                </a:lnTo>
                <a:lnTo>
                  <a:pt x="7110" y="1800"/>
                </a:lnTo>
                <a:lnTo>
                  <a:pt x="1235" y="1800"/>
                </a:lnTo>
                <a:cubicBezTo>
                  <a:pt x="1177" y="1800"/>
                  <a:pt x="1134" y="1771"/>
                  <a:pt x="1105" y="1728"/>
                </a:cubicBezTo>
                <a:lnTo>
                  <a:pt x="11" y="130"/>
                </a:lnTo>
                <a:cubicBezTo>
                  <a:pt x="-18" y="72"/>
                  <a:pt x="11" y="0"/>
                  <a:pt x="83" y="0"/>
                </a:cubicBezTo>
                <a:close/>
              </a:path>
            </a:pathLst>
          </a:custGeom>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pic>
        <p:nvPicPr>
          <p:cNvPr id="19" name="图片 18" descr="C:/Users/kingsoft/AppData/Local/Temp/fig2wpp/@pic_Mask group-2034&amp;9608.png"/>
          <p:cNvPicPr>
            <a:picLocks noChangeAspect="1"/>
          </p:cNvPicPr>
          <p:nvPr>
            <p:custDataLst>
              <p:tags r:id="rId5"/>
            </p:custDataLst>
          </p:nvPr>
        </p:nvPicPr>
        <p:blipFill>
          <a:blip r:embed="rId6" r:link="rId7"/>
          <a:srcRect r="30388"/>
          <a:stretch>
            <a:fillRect/>
          </a:stretch>
        </p:blipFill>
        <p:spPr>
          <a:xfrm>
            <a:off x="0" y="0"/>
            <a:ext cx="6702552" cy="6858000"/>
          </a:xfrm>
          <a:custGeom>
            <a:avLst/>
            <a:gdLst/>
            <a:ahLst/>
            <a:cxnLst>
              <a:cxn ang="3">
                <a:pos x="hc" y="t"/>
              </a:cxn>
              <a:cxn ang="cd2">
                <a:pos x="l" y="vc"/>
              </a:cxn>
              <a:cxn ang="cd4">
                <a:pos x="hc" y="b"/>
              </a:cxn>
              <a:cxn ang="0">
                <a:pos x="r" y="vc"/>
              </a:cxn>
            </a:cxnLst>
            <a:rect l="l" t="t" r="r" b="b"/>
            <a:pathLst>
              <a:path w="10555" h="10800">
                <a:moveTo>
                  <a:pt x="0" y="0"/>
                </a:moveTo>
                <a:lnTo>
                  <a:pt x="10555" y="0"/>
                </a:lnTo>
                <a:lnTo>
                  <a:pt x="4090" y="10800"/>
                </a:lnTo>
                <a:lnTo>
                  <a:pt x="0" y="10800"/>
                </a:lnTo>
                <a:lnTo>
                  <a:pt x="0" y="0"/>
                </a:lnTo>
                <a:close/>
              </a:path>
            </a:pathLst>
          </a:custGeom>
          <a:solidFill>
            <a:schemeClr val="lt1"/>
          </a:solidFill>
        </p:spPr>
      </p:pic>
      <p:sp>
        <p:nvSpPr>
          <p:cNvPr id="49" name="节编号"/>
          <p:cNvSpPr>
            <a:spLocks noGrp="1"/>
          </p:cNvSpPr>
          <p:nvPr>
            <p:ph type="body" sz="quarter" idx="13"/>
            <p:custDataLst>
              <p:tags r:id="rId8"/>
            </p:custDataLst>
          </p:nvPr>
        </p:nvSpPr>
        <p:spPr>
          <a:xfrm>
            <a:off x="3939540" y="5451475"/>
            <a:ext cx="1648460" cy="1206500"/>
          </a:xfrm>
          <a:solidFill>
            <a:schemeClr val="bg1"/>
          </a:solidFill>
        </p:spPr>
        <p:txBody>
          <a:bodyPr/>
          <a:p>
            <a:r>
              <a:rPr lang="en-US" altLang="zh-CN"/>
              <a:t>03</a:t>
            </a:r>
            <a:endParaRPr lang="en-US" altLang="zh-CN"/>
          </a:p>
        </p:txBody>
      </p:sp>
      <p:grpSp>
        <p:nvGrpSpPr>
          <p:cNvPr id="2" name="组合 1"/>
          <p:cNvGrpSpPr/>
          <p:nvPr/>
        </p:nvGrpSpPr>
        <p:grpSpPr>
          <a:xfrm>
            <a:off x="11705634" y="746651"/>
            <a:ext cx="367030" cy="3763475"/>
            <a:chOff x="11705971" y="1900725"/>
            <a:chExt cx="367030" cy="3763475"/>
          </a:xfrm>
        </p:grpSpPr>
        <p:grpSp>
          <p:nvGrpSpPr>
            <p:cNvPr id="3" name="组合 2"/>
            <p:cNvGrpSpPr/>
            <p:nvPr/>
          </p:nvGrpSpPr>
          <p:grpSpPr>
            <a:xfrm>
              <a:off x="11705971" y="1900725"/>
              <a:ext cx="367030" cy="2518379"/>
              <a:chOff x="11705971" y="1900725"/>
              <a:chExt cx="367030" cy="2518379"/>
            </a:xfrm>
          </p:grpSpPr>
          <p:sp>
            <p:nvSpPr>
              <p:cNvPr id="11" name="文本框 10"/>
              <p:cNvSpPr txBox="1"/>
              <p:nvPr/>
            </p:nvSpPr>
            <p:spPr>
              <a:xfrm>
                <a:off x="11705971" y="1900725"/>
                <a:ext cx="367030" cy="2518379"/>
              </a:xfrm>
              <a:prstGeom prst="rect">
                <a:avLst/>
              </a:prstGeom>
              <a:noFill/>
              <a:ln>
                <a:noFill/>
              </a:ln>
            </p:spPr>
            <p:txBody>
              <a:bodyPr vert="eaVert" wrap="square" rtlCol="0">
                <a:spAutoFit/>
              </a:bodyPr>
              <a:lstStyle/>
              <a:p>
                <a:pPr algn="dist"/>
                <a:r>
                  <a:rPr lang="zh-CN" altLang="en-US" sz="1200" b="1">
                    <a:cs typeface="微软雅黑" panose="020B0503020204020204" charset="-122"/>
                    <a:sym typeface="Arial" panose="020B0604020202020204" pitchFamily="34" charset="0"/>
                  </a:rPr>
                  <a:t>聚能前行不负韶华</a:t>
                </a:r>
                <a:endParaRPr lang="zh-CN" altLang="en-US" sz="1200" b="1">
                  <a:cs typeface="微软雅黑" panose="020B0503020204020204" charset="-122"/>
                  <a:sym typeface="Arial" panose="020B0604020202020204" pitchFamily="34" charset="0"/>
                </a:endParaRPr>
              </a:p>
            </p:txBody>
          </p:sp>
          <p:cxnSp>
            <p:nvCxnSpPr>
              <p:cNvPr id="12" name="直接连接符 11"/>
              <p:cNvCxnSpPr/>
              <p:nvPr/>
            </p:nvCxnSpPr>
            <p:spPr>
              <a:xfrm>
                <a:off x="11790893" y="2149317"/>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3" name="直接连接符 12"/>
              <p:cNvCxnSpPr/>
              <p:nvPr/>
            </p:nvCxnSpPr>
            <p:spPr>
              <a:xfrm>
                <a:off x="11790893" y="2475938"/>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4" name="直接连接符 13"/>
              <p:cNvCxnSpPr/>
              <p:nvPr/>
            </p:nvCxnSpPr>
            <p:spPr>
              <a:xfrm>
                <a:off x="11790893" y="2802559"/>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5" name="直接连接符 14"/>
              <p:cNvCxnSpPr/>
              <p:nvPr/>
            </p:nvCxnSpPr>
            <p:spPr>
              <a:xfrm>
                <a:off x="11790893" y="3129180"/>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6" name="直接连接符 15"/>
              <p:cNvCxnSpPr/>
              <p:nvPr/>
            </p:nvCxnSpPr>
            <p:spPr>
              <a:xfrm>
                <a:off x="11790893" y="3455801"/>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7" name="直接连接符 16"/>
              <p:cNvCxnSpPr/>
              <p:nvPr/>
            </p:nvCxnSpPr>
            <p:spPr>
              <a:xfrm>
                <a:off x="11790893" y="3782422"/>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8" name="直接连接符 17"/>
              <p:cNvCxnSpPr/>
              <p:nvPr/>
            </p:nvCxnSpPr>
            <p:spPr>
              <a:xfrm>
                <a:off x="11790893" y="4109044"/>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grpSp>
        <p:cxnSp>
          <p:nvCxnSpPr>
            <p:cNvPr id="10" name="直接连接符 9"/>
            <p:cNvCxnSpPr/>
            <p:nvPr/>
          </p:nvCxnSpPr>
          <p:spPr>
            <a:xfrm flipH="1">
              <a:off x="11872351" y="4432300"/>
              <a:ext cx="0" cy="1231900"/>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grpSp>
      <p:pic>
        <p:nvPicPr>
          <p:cNvPr id="5125" name="图片 1" descr="logo横版 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3742853" name="图片 1073742852" descr="3b0b42426ceff3df3b41baf66d7bf3a"/>
          <p:cNvPicPr>
            <a:picLocks noChangeAspect="1"/>
          </p:cNvPicPr>
          <p:nvPr/>
        </p:nvPicPr>
        <p:blipFill>
          <a:blip r:embed="rId1"/>
          <a:stretch>
            <a:fillRect/>
          </a:stretch>
        </p:blipFill>
        <p:spPr>
          <a:xfrm>
            <a:off x="5963920" y="635"/>
            <a:ext cx="6089015" cy="6753225"/>
          </a:xfrm>
          <a:prstGeom prst="rect">
            <a:avLst/>
          </a:prstGeom>
          <a:noFill/>
          <a:ln w="9525">
            <a:noFill/>
          </a:ln>
        </p:spPr>
      </p:pic>
      <p:sp>
        <p:nvSpPr>
          <p:cNvPr id="11" name="#项图片_#color-2034&amp;9614"/>
          <p:cNvSpPr/>
          <p:nvPr>
            <p:custDataLst>
              <p:tags r:id="rId2"/>
            </p:custDataLst>
          </p:nvPr>
        </p:nvSpPr>
        <p:spPr>
          <a:xfrm>
            <a:off x="124460" y="123190"/>
            <a:ext cx="6433185" cy="676910"/>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7" name="项标题"/>
          <p:cNvSpPr txBox="1"/>
          <p:nvPr>
            <p:custDataLst>
              <p:tags r:id="rId3"/>
            </p:custDataLst>
          </p:nvPr>
        </p:nvSpPr>
        <p:spPr>
          <a:xfrm>
            <a:off x="1595120" y="209550"/>
            <a:ext cx="4443730" cy="504190"/>
          </a:xfrm>
          <a:prstGeom prst="rect">
            <a:avLst/>
          </a:prstGeom>
          <a:noFill/>
        </p:spPr>
        <p:txBody>
          <a:bodyPr wrap="square" lIns="0" tIns="0" rIns="0" bIns="0" rtlCol="0" anchor="ctr">
            <a:normAutofit/>
          </a:bodyPr>
          <a:p>
            <a:pPr>
              <a:lnSpc>
                <a:spcPct val="100000"/>
              </a:lnSpc>
            </a:pPr>
            <a:r>
              <a:rPr lang="zh-CN" altLang="en-US" sz="2400" b="1" spc="300" dirty="0">
                <a:solidFill>
                  <a:schemeClr val="tx1">
                    <a:lumMod val="75000"/>
                    <a:lumOff val="25000"/>
                  </a:schemeClr>
                </a:solidFill>
                <a:latin typeface="+mn-ea"/>
                <a:cs typeface="+mn-ea"/>
                <a:sym typeface="+mn-ea"/>
              </a:rPr>
              <a:t>命题的新教材立意</a:t>
            </a:r>
            <a:r>
              <a:rPr lang="en-US" altLang="zh-CN" sz="2400" b="1" spc="300" dirty="0">
                <a:solidFill>
                  <a:srgbClr val="C00000"/>
                </a:solidFill>
                <a:latin typeface="+mn-ea"/>
                <a:cs typeface="+mn-ea"/>
                <a:sym typeface="+mn-ea"/>
              </a:rPr>
              <a:t>—</a:t>
            </a:r>
            <a:r>
              <a:rPr lang="zh-CN" altLang="en-US" sz="2400" b="1" spc="300" dirty="0">
                <a:solidFill>
                  <a:srgbClr val="C00000"/>
                </a:solidFill>
                <a:latin typeface="+mn-ea"/>
                <a:cs typeface="+mn-ea"/>
                <a:sym typeface="+mn-ea"/>
              </a:rPr>
              <a:t>困扰</a:t>
            </a:r>
            <a:endParaRPr lang="zh-CN" altLang="en-US" sz="2400" b="1" spc="300" dirty="0">
              <a:solidFill>
                <a:srgbClr val="C00000"/>
              </a:solidFill>
              <a:latin typeface="+mn-ea"/>
              <a:cs typeface="+mn-ea"/>
              <a:sym typeface="+mn-ea"/>
            </a:endParaRPr>
          </a:p>
        </p:txBody>
      </p:sp>
      <p:sp>
        <p:nvSpPr>
          <p:cNvPr id="15" name="@mix!m0_序号_01-2034-9618"/>
          <p:cNvSpPr/>
          <p:nvPr>
            <p:custDataLst>
              <p:tags r:id="rId4"/>
            </p:custDataLst>
          </p:nvPr>
        </p:nvSpPr>
        <p:spPr>
          <a:xfrm>
            <a:off x="343731" y="196469"/>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p>
            <a:pPr marL="0" indent="0" algn="ctr">
              <a:buNone/>
            </a:pPr>
            <a:r>
              <a:rPr lang="en-US" sz="2800" dirty="0">
                <a:solidFill>
                  <a:srgbClr val="FFFFFF"/>
                </a:solidFill>
                <a:latin typeface="+mn-ea"/>
                <a:cs typeface="+mn-ea"/>
                <a:sym typeface="+mn-ea"/>
              </a:rPr>
              <a:t>03</a:t>
            </a:r>
            <a:endParaRPr lang="en-US" sz="2800" dirty="0">
              <a:solidFill>
                <a:srgbClr val="FFFFFF"/>
              </a:solidFill>
              <a:latin typeface="+mn-ea"/>
              <a:cs typeface="+mn-ea"/>
              <a:sym typeface="+mn-ea"/>
            </a:endParaRPr>
          </a:p>
        </p:txBody>
      </p:sp>
      <p:pic>
        <p:nvPicPr>
          <p:cNvPr id="2" name="图片 1"/>
          <p:cNvPicPr>
            <a:picLocks noChangeAspect="1"/>
          </p:cNvPicPr>
          <p:nvPr/>
        </p:nvPicPr>
        <p:blipFill>
          <a:blip r:embed="rId5"/>
          <a:srcRect/>
          <a:stretch>
            <a:fillRect/>
          </a:stretch>
        </p:blipFill>
        <p:spPr>
          <a:xfrm>
            <a:off x="124460" y="1009650"/>
            <a:ext cx="5838825" cy="5668010"/>
          </a:xfrm>
          <a:prstGeom prst="rect">
            <a:avLst/>
          </a:prstGeom>
        </p:spPr>
      </p:pic>
      <p:sp>
        <p:nvSpPr>
          <p:cNvPr id="3" name="文本框 2"/>
          <p:cNvSpPr txBox="1"/>
          <p:nvPr/>
        </p:nvSpPr>
        <p:spPr>
          <a:xfrm>
            <a:off x="125095" y="1009650"/>
            <a:ext cx="6242685" cy="5668010"/>
          </a:xfrm>
          <a:prstGeom prst="rect">
            <a:avLst/>
          </a:prstGeom>
          <a:solidFill>
            <a:schemeClr val="accent4">
              <a:lumMod val="20000"/>
              <a:lumOff val="80000"/>
            </a:schemeClr>
          </a:solidFill>
        </p:spPr>
        <p:txBody>
          <a:bodyPr wrap="square" rtlCol="0" anchor="t">
            <a:noAutofit/>
          </a:bodyPr>
          <a:p>
            <a:r>
              <a:rPr lang="en-US" altLang="zh-CN" sz="2400">
                <a:latin typeface="Times New Roman" panose="02020603050405020304" charset="0"/>
                <a:cs typeface="Times New Roman" panose="02020603050405020304" charset="0"/>
              </a:rPr>
              <a:t>1. </a:t>
            </a:r>
            <a:r>
              <a:rPr lang="zh-CN" altLang="en-US" sz="2400">
                <a:latin typeface="Times New Roman" panose="02020603050405020304" charset="0"/>
                <a:cs typeface="Times New Roman" panose="02020603050405020304" charset="0"/>
              </a:rPr>
              <a:t>I often felt sleepy and dizzy, and lacked passion. Most worrying, though, I got the flu easily and experienced many toothaches, too.</a:t>
            </a:r>
            <a:endParaRPr lang="zh-CN" altLang="en-US"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 </a:t>
            </a:r>
            <a:r>
              <a:rPr lang="zh-CN" altLang="en-US" sz="2400">
                <a:latin typeface="Times New Roman" panose="02020603050405020304" charset="0"/>
                <a:cs typeface="Times New Roman" panose="02020603050405020304" charset="0"/>
              </a:rPr>
              <a:t>A dentist once examined me and told me that too much sugar in my meals had damaged my teeth and health. I made up my mind to change two things in my life: to eat nothing with sugar and to exercise regularly.</a:t>
            </a:r>
            <a:endParaRPr lang="zh-CN" altLang="en-US" sz="2400">
              <a:latin typeface="Times New Roman" panose="02020603050405020304" charset="0"/>
              <a:cs typeface="Times New Roman" panose="02020603050405020304" charset="0"/>
            </a:endParaRPr>
          </a:p>
          <a:p>
            <a:r>
              <a:rPr lang="en-US" altLang="zh-CN"/>
              <a:t>  </a:t>
            </a:r>
            <a:endParaRPr lang="zh-CN" altLang="en-US"/>
          </a:p>
          <a:p>
            <a:r>
              <a:rPr lang="en-US" altLang="zh-CN" sz="2400">
                <a:latin typeface="Times New Roman" panose="02020603050405020304" charset="0"/>
                <a:cs typeface="Times New Roman" panose="02020603050405020304" charset="0"/>
                <a:sym typeface="+mn-ea"/>
              </a:rPr>
              <a:t>3.</a:t>
            </a:r>
            <a:r>
              <a:rPr lang="zh-CN" altLang="en-US" sz="2400">
                <a:latin typeface="Times New Roman" panose="02020603050405020304" charset="0"/>
                <a:cs typeface="Times New Roman" panose="02020603050405020304" charset="0"/>
                <a:sym typeface="+mn-ea"/>
              </a:rPr>
              <a:t>I felt stressed out and always relaxed by playing computer games. I got so absorbed that I played the games day and night. Playing was fun, but I felt even more worn out afterwards! </a:t>
            </a:r>
            <a:endParaRPr lang="zh-CN" altLang="en-US" sz="2400">
              <a:latin typeface="Times New Roman" panose="02020603050405020304" charset="0"/>
              <a:cs typeface="Times New Roman" panose="02020603050405020304" charset="0"/>
            </a:endParaRPr>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pic>
        <p:nvPicPr>
          <p:cNvPr id="5125" name="图片 1" descr="logo横版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3742853" name="图片 1073742852" descr="3b0b42426ceff3df3b41baf66d7bf3a"/>
          <p:cNvPicPr>
            <a:picLocks noChangeAspect="1"/>
          </p:cNvPicPr>
          <p:nvPr/>
        </p:nvPicPr>
        <p:blipFill>
          <a:blip r:embed="rId1"/>
          <a:stretch>
            <a:fillRect/>
          </a:stretch>
        </p:blipFill>
        <p:spPr>
          <a:xfrm>
            <a:off x="5963920" y="635"/>
            <a:ext cx="6089015" cy="6753225"/>
          </a:xfrm>
          <a:prstGeom prst="rect">
            <a:avLst/>
          </a:prstGeom>
          <a:noFill/>
          <a:ln w="9525">
            <a:noFill/>
          </a:ln>
        </p:spPr>
      </p:pic>
      <p:sp>
        <p:nvSpPr>
          <p:cNvPr id="11" name="#项图片_#color-2034&amp;9614"/>
          <p:cNvSpPr/>
          <p:nvPr>
            <p:custDataLst>
              <p:tags r:id="rId2"/>
            </p:custDataLst>
          </p:nvPr>
        </p:nvSpPr>
        <p:spPr>
          <a:xfrm>
            <a:off x="124460" y="123190"/>
            <a:ext cx="6433185" cy="676910"/>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7" name="项标题"/>
          <p:cNvSpPr txBox="1"/>
          <p:nvPr>
            <p:custDataLst>
              <p:tags r:id="rId3"/>
            </p:custDataLst>
          </p:nvPr>
        </p:nvSpPr>
        <p:spPr>
          <a:xfrm>
            <a:off x="1595120" y="209550"/>
            <a:ext cx="4443730" cy="504190"/>
          </a:xfrm>
          <a:prstGeom prst="rect">
            <a:avLst/>
          </a:prstGeom>
          <a:noFill/>
        </p:spPr>
        <p:txBody>
          <a:bodyPr wrap="square" lIns="0" tIns="0" rIns="0" bIns="0" rtlCol="0" anchor="ctr">
            <a:normAutofit/>
          </a:bodyPr>
          <a:p>
            <a:pPr>
              <a:lnSpc>
                <a:spcPct val="100000"/>
              </a:lnSpc>
            </a:pPr>
            <a:r>
              <a:rPr lang="zh-CN" altLang="en-US" sz="2400" b="1" spc="300" dirty="0">
                <a:solidFill>
                  <a:schemeClr val="tx1">
                    <a:lumMod val="75000"/>
                    <a:lumOff val="25000"/>
                  </a:schemeClr>
                </a:solidFill>
                <a:latin typeface="+mn-ea"/>
                <a:cs typeface="+mn-ea"/>
                <a:sym typeface="+mn-ea"/>
              </a:rPr>
              <a:t>命题的新教材立意</a:t>
            </a:r>
            <a:r>
              <a:rPr lang="en-US" altLang="zh-CN" sz="2400" b="1" spc="300" dirty="0">
                <a:solidFill>
                  <a:srgbClr val="C00000"/>
                </a:solidFill>
                <a:latin typeface="+mn-ea"/>
                <a:cs typeface="+mn-ea"/>
                <a:sym typeface="+mn-ea"/>
              </a:rPr>
              <a:t>—</a:t>
            </a:r>
            <a:r>
              <a:rPr lang="zh-CN" altLang="en-US" sz="2400" b="1" spc="300" dirty="0">
                <a:solidFill>
                  <a:srgbClr val="C00000"/>
                </a:solidFill>
                <a:latin typeface="+mn-ea"/>
                <a:cs typeface="+mn-ea"/>
                <a:sym typeface="+mn-ea"/>
              </a:rPr>
              <a:t>困扰</a:t>
            </a:r>
            <a:endParaRPr lang="zh-CN" altLang="en-US" sz="2400" b="1" spc="300" dirty="0">
              <a:solidFill>
                <a:srgbClr val="C00000"/>
              </a:solidFill>
              <a:latin typeface="+mn-ea"/>
              <a:cs typeface="+mn-ea"/>
              <a:sym typeface="+mn-ea"/>
            </a:endParaRPr>
          </a:p>
        </p:txBody>
      </p:sp>
      <p:sp>
        <p:nvSpPr>
          <p:cNvPr id="15" name="@mix!m0_序号_01-2034-9618"/>
          <p:cNvSpPr/>
          <p:nvPr>
            <p:custDataLst>
              <p:tags r:id="rId4"/>
            </p:custDataLst>
          </p:nvPr>
        </p:nvSpPr>
        <p:spPr>
          <a:xfrm>
            <a:off x="343731" y="196469"/>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p>
            <a:pPr marL="0" indent="0" algn="ctr">
              <a:buNone/>
            </a:pPr>
            <a:r>
              <a:rPr lang="en-US" sz="2800" dirty="0">
                <a:solidFill>
                  <a:srgbClr val="FFFFFF"/>
                </a:solidFill>
                <a:latin typeface="+mn-ea"/>
                <a:cs typeface="+mn-ea"/>
                <a:sym typeface="+mn-ea"/>
              </a:rPr>
              <a:t>03</a:t>
            </a:r>
            <a:endParaRPr lang="en-US" sz="2800" dirty="0">
              <a:solidFill>
                <a:srgbClr val="FFFFFF"/>
              </a:solidFill>
              <a:latin typeface="+mn-ea"/>
              <a:cs typeface="+mn-ea"/>
              <a:sym typeface="+mn-ea"/>
            </a:endParaRPr>
          </a:p>
        </p:txBody>
      </p:sp>
      <p:pic>
        <p:nvPicPr>
          <p:cNvPr id="2" name="图片 1"/>
          <p:cNvPicPr>
            <a:picLocks noChangeAspect="1"/>
          </p:cNvPicPr>
          <p:nvPr/>
        </p:nvPicPr>
        <p:blipFill>
          <a:blip r:embed="rId5"/>
          <a:srcRect/>
          <a:stretch>
            <a:fillRect/>
          </a:stretch>
        </p:blipFill>
        <p:spPr>
          <a:xfrm>
            <a:off x="124460" y="1009650"/>
            <a:ext cx="5838825" cy="5668010"/>
          </a:xfrm>
          <a:prstGeom prst="rect">
            <a:avLst/>
          </a:prstGeom>
        </p:spPr>
      </p:pic>
      <p:sp>
        <p:nvSpPr>
          <p:cNvPr id="3" name="文本框 2"/>
          <p:cNvSpPr txBox="1"/>
          <p:nvPr/>
        </p:nvSpPr>
        <p:spPr>
          <a:xfrm>
            <a:off x="125095" y="1009650"/>
            <a:ext cx="6242685" cy="5668010"/>
          </a:xfrm>
          <a:prstGeom prst="rect">
            <a:avLst/>
          </a:prstGeom>
          <a:solidFill>
            <a:schemeClr val="accent4">
              <a:lumMod val="20000"/>
              <a:lumOff val="80000"/>
            </a:schemeClr>
          </a:solidFill>
        </p:spPr>
        <p:txBody>
          <a:bodyPr wrap="square" rtlCol="0" anchor="t">
            <a:noAutofit/>
          </a:bodyPr>
          <a:p>
            <a:r>
              <a:rPr lang="en-US" altLang="zh-CN" sz="2400">
                <a:latin typeface="Times New Roman" panose="02020603050405020304" charset="0"/>
                <a:cs typeface="Times New Roman" panose="02020603050405020304" charset="0"/>
              </a:rPr>
              <a:t>1. </a:t>
            </a:r>
            <a:r>
              <a:rPr lang="zh-CN" altLang="en-US" sz="2400">
                <a:latin typeface="Times New Roman" panose="02020603050405020304" charset="0"/>
                <a:cs typeface="Times New Roman" panose="02020603050405020304" charset="0"/>
              </a:rPr>
              <a:t>I often felt sleepy and dizzy, and lacked passion. Most worrying, though, I got the flu easily and experienced many toothaches, too.</a:t>
            </a:r>
            <a:endParaRPr lang="zh-CN" altLang="en-US"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2. </a:t>
            </a:r>
            <a:r>
              <a:rPr lang="zh-CN" altLang="en-US" sz="2400">
                <a:latin typeface="Times New Roman" panose="02020603050405020304" charset="0"/>
                <a:cs typeface="Times New Roman" panose="02020603050405020304" charset="0"/>
              </a:rPr>
              <a:t>A dentist once examined me and told me that too much sugar in my meals had damaged my teeth and health. I made up my mind to change two things in my life: to eat nothing with sugar and to exercise regularly.</a:t>
            </a:r>
            <a:endParaRPr lang="zh-CN" altLang="en-US" sz="2400">
              <a:latin typeface="Times New Roman" panose="02020603050405020304" charset="0"/>
              <a:cs typeface="Times New Roman" panose="02020603050405020304" charset="0"/>
            </a:endParaRPr>
          </a:p>
          <a:p>
            <a:r>
              <a:rPr lang="en-US" altLang="zh-CN"/>
              <a:t>  </a:t>
            </a:r>
            <a:endParaRPr lang="zh-CN" altLang="en-US"/>
          </a:p>
          <a:p>
            <a:r>
              <a:rPr lang="en-US" altLang="zh-CN" sz="2400">
                <a:latin typeface="Times New Roman" panose="02020603050405020304" charset="0"/>
                <a:cs typeface="Times New Roman" panose="02020603050405020304" charset="0"/>
                <a:sym typeface="+mn-ea"/>
              </a:rPr>
              <a:t>3.</a:t>
            </a:r>
            <a:r>
              <a:rPr lang="zh-CN" altLang="en-US" sz="2400">
                <a:latin typeface="Times New Roman" panose="02020603050405020304" charset="0"/>
                <a:cs typeface="Times New Roman" panose="02020603050405020304" charset="0"/>
                <a:sym typeface="+mn-ea"/>
              </a:rPr>
              <a:t>I felt stressed out and always relaxed by playing computer games. I got so absorbed that I played the games day and night. Playing was fun, but I felt even more worn out afterwards! </a:t>
            </a:r>
            <a:endParaRPr lang="zh-CN" altLang="en-US" sz="2400">
              <a:latin typeface="Times New Roman" panose="02020603050405020304" charset="0"/>
              <a:cs typeface="Times New Roman" panose="02020603050405020304" charset="0"/>
            </a:endParaRPr>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pic>
        <p:nvPicPr>
          <p:cNvPr id="5125" name="图片 1" descr="logo横版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3742853" name="图片 1073742852" descr="3b0b42426ceff3df3b41baf66d7bf3a"/>
          <p:cNvPicPr>
            <a:picLocks noChangeAspect="1"/>
          </p:cNvPicPr>
          <p:nvPr/>
        </p:nvPicPr>
        <p:blipFill>
          <a:blip r:embed="rId1"/>
          <a:stretch>
            <a:fillRect/>
          </a:stretch>
        </p:blipFill>
        <p:spPr>
          <a:xfrm>
            <a:off x="5963920" y="635"/>
            <a:ext cx="6089015" cy="6753225"/>
          </a:xfrm>
          <a:prstGeom prst="rect">
            <a:avLst/>
          </a:prstGeom>
          <a:noFill/>
          <a:ln w="9525">
            <a:noFill/>
          </a:ln>
        </p:spPr>
      </p:pic>
      <p:sp>
        <p:nvSpPr>
          <p:cNvPr id="11" name="#项图片_#color-2034&amp;9614"/>
          <p:cNvSpPr/>
          <p:nvPr>
            <p:custDataLst>
              <p:tags r:id="rId2"/>
            </p:custDataLst>
          </p:nvPr>
        </p:nvSpPr>
        <p:spPr>
          <a:xfrm>
            <a:off x="124460" y="123190"/>
            <a:ext cx="6433185" cy="676910"/>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7" name="项标题"/>
          <p:cNvSpPr txBox="1"/>
          <p:nvPr>
            <p:custDataLst>
              <p:tags r:id="rId3"/>
            </p:custDataLst>
          </p:nvPr>
        </p:nvSpPr>
        <p:spPr>
          <a:xfrm>
            <a:off x="1390015" y="209550"/>
            <a:ext cx="4977765" cy="504190"/>
          </a:xfrm>
          <a:prstGeom prst="rect">
            <a:avLst/>
          </a:prstGeom>
          <a:noFill/>
        </p:spPr>
        <p:txBody>
          <a:bodyPr wrap="square" lIns="0" tIns="0" rIns="0" bIns="0" rtlCol="0" anchor="ctr">
            <a:normAutofit/>
          </a:bodyPr>
          <a:p>
            <a:pPr>
              <a:lnSpc>
                <a:spcPct val="100000"/>
              </a:lnSpc>
            </a:pPr>
            <a:r>
              <a:rPr lang="zh-CN" altLang="en-US" sz="2400" b="1" spc="300" dirty="0">
                <a:solidFill>
                  <a:schemeClr val="tx1">
                    <a:lumMod val="75000"/>
                    <a:lumOff val="25000"/>
                  </a:schemeClr>
                </a:solidFill>
                <a:latin typeface="+mn-ea"/>
                <a:cs typeface="+mn-ea"/>
                <a:sym typeface="+mn-ea"/>
              </a:rPr>
              <a:t>命题的新教材立意</a:t>
            </a:r>
            <a:r>
              <a:rPr lang="en-US" altLang="zh-CN" sz="2400" b="1" spc="300" dirty="0">
                <a:solidFill>
                  <a:srgbClr val="C00000"/>
                </a:solidFill>
                <a:latin typeface="+mn-ea"/>
                <a:cs typeface="+mn-ea"/>
                <a:sym typeface="+mn-ea"/>
              </a:rPr>
              <a:t>—</a:t>
            </a:r>
            <a:r>
              <a:rPr lang="zh-CN" altLang="en-US" sz="2400" b="1" spc="300" dirty="0">
                <a:solidFill>
                  <a:srgbClr val="C00000"/>
                </a:solidFill>
                <a:latin typeface="+mn-ea"/>
                <a:cs typeface="+mn-ea"/>
                <a:sym typeface="+mn-ea"/>
              </a:rPr>
              <a:t>困扰和行动</a:t>
            </a:r>
            <a:endParaRPr lang="zh-CN" altLang="en-US" sz="2400" b="1" spc="300" dirty="0">
              <a:solidFill>
                <a:schemeClr val="tx1">
                  <a:lumMod val="75000"/>
                  <a:lumOff val="25000"/>
                </a:schemeClr>
              </a:solidFill>
              <a:latin typeface="+mn-ea"/>
              <a:cs typeface="+mn-ea"/>
              <a:sym typeface="+mn-ea"/>
            </a:endParaRPr>
          </a:p>
        </p:txBody>
      </p:sp>
      <p:sp>
        <p:nvSpPr>
          <p:cNvPr id="15" name="@mix!m0_序号_01-2034-9618"/>
          <p:cNvSpPr/>
          <p:nvPr>
            <p:custDataLst>
              <p:tags r:id="rId4"/>
            </p:custDataLst>
          </p:nvPr>
        </p:nvSpPr>
        <p:spPr>
          <a:xfrm>
            <a:off x="343731" y="196469"/>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p>
            <a:pPr marL="0" indent="0" algn="ctr">
              <a:buNone/>
            </a:pPr>
            <a:r>
              <a:rPr lang="en-US" sz="2800" dirty="0">
                <a:solidFill>
                  <a:srgbClr val="FFFFFF"/>
                </a:solidFill>
                <a:latin typeface="+mn-ea"/>
                <a:cs typeface="+mn-ea"/>
                <a:sym typeface="+mn-ea"/>
              </a:rPr>
              <a:t>03</a:t>
            </a:r>
            <a:endParaRPr lang="en-US" sz="2800" dirty="0">
              <a:solidFill>
                <a:srgbClr val="FFFFFF"/>
              </a:solidFill>
              <a:latin typeface="+mn-ea"/>
              <a:cs typeface="+mn-ea"/>
              <a:sym typeface="+mn-ea"/>
            </a:endParaRPr>
          </a:p>
        </p:txBody>
      </p:sp>
      <p:pic>
        <p:nvPicPr>
          <p:cNvPr id="2" name="图片 1"/>
          <p:cNvPicPr>
            <a:picLocks noChangeAspect="1"/>
          </p:cNvPicPr>
          <p:nvPr/>
        </p:nvPicPr>
        <p:blipFill>
          <a:blip r:embed="rId5"/>
          <a:srcRect/>
          <a:stretch>
            <a:fillRect/>
          </a:stretch>
        </p:blipFill>
        <p:spPr>
          <a:xfrm>
            <a:off x="124460" y="1009650"/>
            <a:ext cx="5838825" cy="5668010"/>
          </a:xfrm>
          <a:prstGeom prst="rect">
            <a:avLst/>
          </a:prstGeom>
        </p:spPr>
      </p:pic>
      <p:sp>
        <p:nvSpPr>
          <p:cNvPr id="3" name="文本框 2"/>
          <p:cNvSpPr txBox="1"/>
          <p:nvPr/>
        </p:nvSpPr>
        <p:spPr>
          <a:xfrm>
            <a:off x="125095" y="907415"/>
            <a:ext cx="6242685" cy="5845810"/>
          </a:xfrm>
          <a:prstGeom prst="rect">
            <a:avLst/>
          </a:prstGeom>
          <a:solidFill>
            <a:schemeClr val="accent4">
              <a:lumMod val="20000"/>
              <a:lumOff val="80000"/>
            </a:schemeClr>
          </a:solidFill>
        </p:spPr>
        <p:txBody>
          <a:bodyPr wrap="square" rtlCol="0" anchor="t">
            <a:noAutofit/>
          </a:bodyPr>
          <a:p>
            <a:r>
              <a:rPr lang="en-US" altLang="zh-CN" sz="2400">
                <a:latin typeface="Times New Roman" panose="02020603050405020304" charset="0"/>
                <a:cs typeface="Times New Roman" panose="02020603050405020304" charset="0"/>
                <a:sym typeface="+mn-ea"/>
              </a:rPr>
              <a:t>8. </a:t>
            </a:r>
            <a:r>
              <a:rPr lang="zh-CN" altLang="en-US" sz="2400">
                <a:latin typeface="Times New Roman" panose="02020603050405020304" charset="0"/>
                <a:cs typeface="Times New Roman" panose="02020603050405020304" charset="0"/>
                <a:sym typeface="+mn-ea"/>
              </a:rPr>
              <a:t>I realised that to succeed in quitting, I had to replace it with something else. So I thought about what to try. Rock climbing, bowling. watching comedies, and playing basketball were the things I thought of doing instead.</a:t>
            </a:r>
            <a:r>
              <a:rPr lang="zh-CN" altLang="en-US">
                <a:sym typeface="+mn-ea"/>
              </a:rPr>
              <a:t>  </a:t>
            </a:r>
            <a:endParaRPr lang="zh-CN" altLang="en-US"/>
          </a:p>
          <a:p>
            <a:endParaRPr lang="zh-CN" altLang="en-US"/>
          </a:p>
          <a:p>
            <a:r>
              <a:rPr lang="en-US" altLang="zh-CN" sz="2400">
                <a:latin typeface="Times New Roman" panose="02020603050405020304" charset="0"/>
                <a:cs typeface="Times New Roman" panose="02020603050405020304" charset="0"/>
                <a:sym typeface="+mn-ea"/>
              </a:rPr>
              <a:t>9.</a:t>
            </a:r>
            <a:r>
              <a:rPr lang="zh-CN" altLang="en-US" sz="2400">
                <a:latin typeface="Times New Roman" panose="02020603050405020304" charset="0"/>
                <a:cs typeface="Times New Roman" panose="02020603050405020304" charset="0"/>
                <a:sym typeface="+mn-ea"/>
              </a:rPr>
              <a:t>Now my dad and I go rock climbing together monthly! It has enhanced the quality my life, improving my health and increasing my happiness. I get refreshed through climbing, spend more time with my dad, and get to meet news friends.</a:t>
            </a:r>
            <a:endParaRPr lang="zh-CN" altLang="en-US" sz="2400">
              <a:latin typeface="Times New Roman" panose="02020603050405020304" charset="0"/>
              <a:cs typeface="Times New Roman" panose="02020603050405020304" charset="0"/>
            </a:endParaRPr>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pic>
        <p:nvPicPr>
          <p:cNvPr id="5125" name="图片 1" descr="logo横版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3742853" name="图片 1073742852" descr="3b0b42426ceff3df3b41baf66d7bf3a"/>
          <p:cNvPicPr>
            <a:picLocks noChangeAspect="1"/>
          </p:cNvPicPr>
          <p:nvPr/>
        </p:nvPicPr>
        <p:blipFill>
          <a:blip r:embed="rId1"/>
          <a:stretch>
            <a:fillRect/>
          </a:stretch>
        </p:blipFill>
        <p:spPr>
          <a:xfrm>
            <a:off x="5963920" y="635"/>
            <a:ext cx="6089015" cy="6753225"/>
          </a:xfrm>
          <a:prstGeom prst="rect">
            <a:avLst/>
          </a:prstGeom>
          <a:noFill/>
          <a:ln w="9525">
            <a:noFill/>
          </a:ln>
        </p:spPr>
      </p:pic>
      <p:sp>
        <p:nvSpPr>
          <p:cNvPr id="11" name="#项图片_#color-2034&amp;9614"/>
          <p:cNvSpPr/>
          <p:nvPr>
            <p:custDataLst>
              <p:tags r:id="rId2"/>
            </p:custDataLst>
          </p:nvPr>
        </p:nvSpPr>
        <p:spPr>
          <a:xfrm>
            <a:off x="124460" y="123190"/>
            <a:ext cx="6433185" cy="676910"/>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7" name="项标题"/>
          <p:cNvSpPr txBox="1"/>
          <p:nvPr>
            <p:custDataLst>
              <p:tags r:id="rId3"/>
            </p:custDataLst>
          </p:nvPr>
        </p:nvSpPr>
        <p:spPr>
          <a:xfrm>
            <a:off x="1397000" y="209550"/>
            <a:ext cx="4970145" cy="504190"/>
          </a:xfrm>
          <a:prstGeom prst="rect">
            <a:avLst/>
          </a:prstGeom>
          <a:noFill/>
        </p:spPr>
        <p:txBody>
          <a:bodyPr wrap="square" lIns="0" tIns="0" rIns="0" bIns="0" rtlCol="0" anchor="ctr">
            <a:normAutofit/>
          </a:bodyPr>
          <a:p>
            <a:pPr>
              <a:lnSpc>
                <a:spcPct val="100000"/>
              </a:lnSpc>
            </a:pPr>
            <a:r>
              <a:rPr lang="zh-CN" altLang="en-US" sz="2400" b="1" spc="300" dirty="0">
                <a:solidFill>
                  <a:schemeClr val="tx1">
                    <a:lumMod val="75000"/>
                    <a:lumOff val="25000"/>
                  </a:schemeClr>
                </a:solidFill>
                <a:latin typeface="+mn-ea"/>
                <a:cs typeface="+mn-ea"/>
                <a:sym typeface="+mn-ea"/>
              </a:rPr>
              <a:t>命题的新教材立意</a:t>
            </a:r>
            <a:r>
              <a:rPr lang="en-US" altLang="zh-CN" sz="2400" b="1" spc="300" dirty="0">
                <a:solidFill>
                  <a:srgbClr val="C00000"/>
                </a:solidFill>
                <a:latin typeface="+mn-ea"/>
                <a:cs typeface="+mn-ea"/>
                <a:sym typeface="+mn-ea"/>
              </a:rPr>
              <a:t>—</a:t>
            </a:r>
            <a:r>
              <a:rPr lang="zh-CN" altLang="en-US" sz="2400" b="1" spc="300" dirty="0">
                <a:solidFill>
                  <a:srgbClr val="C00000"/>
                </a:solidFill>
                <a:latin typeface="+mn-ea"/>
                <a:cs typeface="+mn-ea"/>
                <a:sym typeface="+mn-ea"/>
              </a:rPr>
              <a:t>收获和感想</a:t>
            </a:r>
            <a:endParaRPr lang="zh-CN" altLang="en-US" sz="2400" b="1" spc="300" dirty="0">
              <a:solidFill>
                <a:schemeClr val="tx1">
                  <a:lumMod val="75000"/>
                  <a:lumOff val="25000"/>
                </a:schemeClr>
              </a:solidFill>
              <a:latin typeface="+mn-ea"/>
              <a:cs typeface="+mn-ea"/>
              <a:sym typeface="+mn-ea"/>
            </a:endParaRPr>
          </a:p>
        </p:txBody>
      </p:sp>
      <p:sp>
        <p:nvSpPr>
          <p:cNvPr id="15" name="@mix!m0_序号_01-2034-9618"/>
          <p:cNvSpPr/>
          <p:nvPr>
            <p:custDataLst>
              <p:tags r:id="rId4"/>
            </p:custDataLst>
          </p:nvPr>
        </p:nvSpPr>
        <p:spPr>
          <a:xfrm>
            <a:off x="343731" y="196469"/>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p>
            <a:pPr marL="0" indent="0" algn="ctr">
              <a:buNone/>
            </a:pPr>
            <a:r>
              <a:rPr lang="en-US" sz="2800" dirty="0">
                <a:solidFill>
                  <a:srgbClr val="FFFFFF"/>
                </a:solidFill>
                <a:latin typeface="+mn-ea"/>
                <a:cs typeface="+mn-ea"/>
                <a:sym typeface="+mn-ea"/>
              </a:rPr>
              <a:t>03</a:t>
            </a:r>
            <a:endParaRPr lang="en-US" sz="2800" dirty="0">
              <a:solidFill>
                <a:srgbClr val="FFFFFF"/>
              </a:solidFill>
              <a:latin typeface="+mn-ea"/>
              <a:cs typeface="+mn-ea"/>
              <a:sym typeface="+mn-ea"/>
            </a:endParaRPr>
          </a:p>
        </p:txBody>
      </p:sp>
      <p:pic>
        <p:nvPicPr>
          <p:cNvPr id="2" name="图片 1"/>
          <p:cNvPicPr>
            <a:picLocks noChangeAspect="1"/>
          </p:cNvPicPr>
          <p:nvPr/>
        </p:nvPicPr>
        <p:blipFill>
          <a:blip r:embed="rId5"/>
          <a:srcRect/>
          <a:stretch>
            <a:fillRect/>
          </a:stretch>
        </p:blipFill>
        <p:spPr>
          <a:xfrm>
            <a:off x="124460" y="1009650"/>
            <a:ext cx="5838825" cy="5668010"/>
          </a:xfrm>
          <a:prstGeom prst="rect">
            <a:avLst/>
          </a:prstGeom>
        </p:spPr>
      </p:pic>
      <p:sp>
        <p:nvSpPr>
          <p:cNvPr id="3" name="文本框 2"/>
          <p:cNvSpPr txBox="1"/>
          <p:nvPr/>
        </p:nvSpPr>
        <p:spPr>
          <a:xfrm>
            <a:off x="125095" y="883920"/>
            <a:ext cx="6242685" cy="5869940"/>
          </a:xfrm>
          <a:prstGeom prst="rect">
            <a:avLst/>
          </a:prstGeom>
          <a:solidFill>
            <a:schemeClr val="accent4">
              <a:lumMod val="20000"/>
              <a:lumOff val="80000"/>
            </a:schemeClr>
          </a:solidFill>
        </p:spPr>
        <p:txBody>
          <a:bodyPr wrap="square" rtlCol="0" anchor="t">
            <a:noAutofit/>
          </a:bodyPr>
          <a:p>
            <a:pPr algn="just"/>
            <a:r>
              <a:rPr lang="en-US" altLang="zh-CN" sz="2000">
                <a:latin typeface="Times New Roman" panose="02020603050405020304" charset="0"/>
                <a:cs typeface="Times New Roman" panose="02020603050405020304" charset="0"/>
              </a:rPr>
              <a:t>10.</a:t>
            </a:r>
            <a:r>
              <a:rPr lang="zh-CN" altLang="en-US" sz="2000">
                <a:latin typeface="Times New Roman" panose="02020603050405020304" charset="0"/>
                <a:cs typeface="Times New Roman" panose="02020603050405020304" charset="0"/>
              </a:rPr>
              <a:t>The results have been fantastic. I feel more dynamic and stronger than ever, in both body and mind. I sleep soundly at night now. I no longer suffer from a flu virus or toothaches either. Best of all, in my opinion, is how I feel about myself. </a:t>
            </a:r>
            <a:endParaRPr lang="zh-CN" altLang="en-US" sz="2000">
              <a:latin typeface="Times New Roman" panose="02020603050405020304" charset="0"/>
              <a:cs typeface="Times New Roman" panose="02020603050405020304" charset="0"/>
            </a:endParaRPr>
          </a:p>
          <a:p>
            <a:pPr algn="just"/>
            <a:endParaRPr lang="zh-CN" altLang="en-US" sz="2000">
              <a:latin typeface="Times New Roman" panose="02020603050405020304" charset="0"/>
              <a:cs typeface="Times New Roman" panose="02020603050405020304" charset="0"/>
            </a:endParaRPr>
          </a:p>
          <a:p>
            <a:pPr algn="just"/>
            <a:r>
              <a:rPr lang="zh-CN" altLang="en-US" sz="2000">
                <a:latin typeface="Times New Roman" panose="02020603050405020304" charset="0"/>
                <a:cs typeface="Times New Roman" panose="02020603050405020304" charset="0"/>
              </a:rPr>
              <a:t> </a:t>
            </a:r>
            <a:r>
              <a:rPr lang="en-US" altLang="zh-CN" sz="2000">
                <a:latin typeface="Times New Roman" panose="02020603050405020304" charset="0"/>
                <a:cs typeface="Times New Roman" panose="02020603050405020304" charset="0"/>
              </a:rPr>
              <a:t>11. </a:t>
            </a:r>
            <a:r>
              <a:rPr lang="zh-CN" altLang="en-US" sz="2000">
                <a:latin typeface="Times New Roman" panose="02020603050405020304" charset="0"/>
                <a:cs typeface="Times New Roman" panose="02020603050405020304" charset="0"/>
              </a:rPr>
              <a:t>I feel much more energetic. I feel that I can change myself for the better. </a:t>
            </a:r>
            <a:endParaRPr lang="zh-CN" altLang="en-US" sz="2000">
              <a:latin typeface="Times New Roman" panose="02020603050405020304" charset="0"/>
              <a:cs typeface="Times New Roman" panose="02020603050405020304" charset="0"/>
            </a:endParaRPr>
          </a:p>
          <a:p>
            <a:pPr algn="just"/>
            <a:endParaRPr lang="zh-CN" altLang="en-US" sz="2000">
              <a:latin typeface="Times New Roman" panose="02020603050405020304" charset="0"/>
              <a:cs typeface="Times New Roman" panose="02020603050405020304" charset="0"/>
            </a:endParaRPr>
          </a:p>
          <a:p>
            <a:pPr algn="just"/>
            <a:r>
              <a:rPr lang="en-US" altLang="zh-CN" sz="2000">
                <a:latin typeface="Times New Roman" panose="02020603050405020304" charset="0"/>
                <a:cs typeface="Times New Roman" panose="02020603050405020304" charset="0"/>
              </a:rPr>
              <a:t>12. </a:t>
            </a:r>
            <a:r>
              <a:rPr lang="zh-CN" altLang="en-US" sz="2000">
                <a:latin typeface="Times New Roman" panose="02020603050405020304" charset="0"/>
                <a:cs typeface="Times New Roman" panose="02020603050405020304" charset="0"/>
              </a:rPr>
              <a:t>"Change the world by changing yourself. " This stimulated my motivation. </a:t>
            </a:r>
            <a:endParaRPr lang="zh-CN" altLang="en-US" sz="2000">
              <a:latin typeface="Times New Roman" panose="02020603050405020304" charset="0"/>
              <a:cs typeface="Times New Roman" panose="02020603050405020304" charset="0"/>
            </a:endParaRPr>
          </a:p>
          <a:p>
            <a:pPr algn="just"/>
            <a:r>
              <a:rPr lang="zh-CN" altLang="en-US" sz="2000">
                <a:latin typeface="Times New Roman" panose="02020603050405020304" charset="0"/>
                <a:cs typeface="Times New Roman" panose="02020603050405020304" charset="0"/>
              </a:rPr>
              <a:t>“</a:t>
            </a:r>
            <a:endParaRPr lang="zh-CN" altLang="en-US" sz="2000">
              <a:latin typeface="Times New Roman" panose="02020603050405020304" charset="0"/>
              <a:cs typeface="Times New Roman" panose="02020603050405020304" charset="0"/>
            </a:endParaRPr>
          </a:p>
          <a:p>
            <a:pPr algn="just"/>
            <a:r>
              <a:rPr lang="en-US" altLang="zh-CN" sz="2000">
                <a:latin typeface="Times New Roman" panose="02020603050405020304" charset="0"/>
                <a:cs typeface="Times New Roman" panose="02020603050405020304" charset="0"/>
              </a:rPr>
              <a:t>13.</a:t>
            </a:r>
            <a:r>
              <a:rPr lang="zh-CN" altLang="en-US" sz="2000">
                <a:latin typeface="Times New Roman" panose="02020603050405020304" charset="0"/>
                <a:cs typeface="Times New Roman" panose="02020603050405020304" charset="0"/>
              </a:rPr>
              <a:t>I feel like I'm in control of my own life. To make choices about myself is within my own power. I CAN change myself. I just need to try.</a:t>
            </a:r>
            <a:endParaRPr lang="zh-CN" altLang="en-US" sz="2000">
              <a:latin typeface="Times New Roman" panose="02020603050405020304" charset="0"/>
              <a:cs typeface="Times New Roman" panose="02020603050405020304" charset="0"/>
            </a:endParaRPr>
          </a:p>
          <a:p>
            <a:pPr algn="just"/>
            <a:endParaRPr lang="zh-CN" altLang="en-US" sz="2000">
              <a:latin typeface="Times New Roman" panose="02020603050405020304" charset="0"/>
              <a:cs typeface="Times New Roman" panose="02020603050405020304" charset="0"/>
            </a:endParaRPr>
          </a:p>
          <a:p>
            <a:pPr algn="just"/>
            <a:r>
              <a:rPr lang="zh-CN" altLang="en-US" sz="2000">
                <a:latin typeface="Times New Roman" panose="02020603050405020304" charset="0"/>
                <a:cs typeface="Times New Roman" panose="02020603050405020304" charset="0"/>
              </a:rPr>
              <a:t> </a:t>
            </a:r>
            <a:r>
              <a:rPr lang="en-US" altLang="zh-CN" sz="2000">
                <a:latin typeface="Times New Roman" panose="02020603050405020304" charset="0"/>
                <a:cs typeface="Times New Roman" panose="02020603050405020304" charset="0"/>
              </a:rPr>
              <a:t>14. </a:t>
            </a:r>
            <a:r>
              <a:rPr lang="zh-CN" altLang="en-US" sz="2000">
                <a:latin typeface="Times New Roman" panose="02020603050405020304" charset="0"/>
                <a:cs typeface="Times New Roman" panose="02020603050405020304" charset="0"/>
              </a:rPr>
              <a:t>And if that's true for me, then it might truly be possible to change the world for the better. As Gandhi said, "Be the change you want to see in the world."</a:t>
            </a:r>
            <a:endParaRPr lang="zh-CN" altLang="en-US" sz="2000">
              <a:latin typeface="Times New Roman" panose="02020603050405020304" charset="0"/>
              <a:cs typeface="Times New Roman" panose="02020603050405020304" charset="0"/>
            </a:endParaRPr>
          </a:p>
          <a:p>
            <a:endParaRPr lang="zh-CN" altLang="en-US"/>
          </a:p>
          <a:p>
            <a:endParaRPr lang="zh-CN" altLang="en-US"/>
          </a:p>
          <a:p>
            <a:endParaRPr lang="zh-CN" altLang="en-US"/>
          </a:p>
          <a:p>
            <a:endParaRPr lang="zh-CN" altLang="en-US"/>
          </a:p>
          <a:p>
            <a:endParaRPr lang="zh-CN" altLang="en-US"/>
          </a:p>
          <a:p>
            <a:endParaRPr lang="zh-CN" altLang="en-US"/>
          </a:p>
        </p:txBody>
      </p:sp>
      <p:pic>
        <p:nvPicPr>
          <p:cNvPr id="5125" name="图片 1" descr="logo横版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项图片_#color-2034&amp;9614"/>
          <p:cNvSpPr/>
          <p:nvPr>
            <p:custDataLst>
              <p:tags r:id="rId1"/>
            </p:custDataLst>
          </p:nvPr>
        </p:nvSpPr>
        <p:spPr>
          <a:xfrm>
            <a:off x="124460" y="123190"/>
            <a:ext cx="6433185" cy="676910"/>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7" name="项标题"/>
          <p:cNvSpPr txBox="1"/>
          <p:nvPr>
            <p:custDataLst>
              <p:tags r:id="rId2"/>
            </p:custDataLst>
          </p:nvPr>
        </p:nvSpPr>
        <p:spPr>
          <a:xfrm>
            <a:off x="1595120" y="209550"/>
            <a:ext cx="3549015" cy="504190"/>
          </a:xfrm>
          <a:prstGeom prst="rect">
            <a:avLst/>
          </a:prstGeom>
          <a:noFill/>
        </p:spPr>
        <p:txBody>
          <a:bodyPr wrap="square" lIns="0" tIns="0" rIns="0" bIns="0" rtlCol="0" anchor="ctr">
            <a:normAutofit/>
          </a:bodyPr>
          <a:p>
            <a:pPr>
              <a:lnSpc>
                <a:spcPct val="100000"/>
              </a:lnSpc>
            </a:pPr>
            <a:r>
              <a:rPr lang="zh-CN" altLang="en-US" sz="2400" b="1" spc="300" dirty="0">
                <a:solidFill>
                  <a:schemeClr val="tx1">
                    <a:lumMod val="75000"/>
                    <a:lumOff val="25000"/>
                  </a:schemeClr>
                </a:solidFill>
                <a:latin typeface="+mn-ea"/>
                <a:cs typeface="+mn-ea"/>
                <a:sym typeface="+mn-ea"/>
              </a:rPr>
              <a:t>命题的新教材立意</a:t>
            </a:r>
            <a:endParaRPr lang="en-US" altLang="zh-CN" sz="2400" b="1" spc="300" dirty="0">
              <a:solidFill>
                <a:schemeClr val="tx1">
                  <a:lumMod val="75000"/>
                  <a:lumOff val="25000"/>
                </a:schemeClr>
              </a:solidFill>
              <a:latin typeface="+mn-ea"/>
              <a:cs typeface="+mn-ea"/>
              <a:sym typeface="+mn-ea"/>
            </a:endParaRPr>
          </a:p>
        </p:txBody>
      </p:sp>
      <p:sp>
        <p:nvSpPr>
          <p:cNvPr id="15" name="@mix!m0_序号_01-2034-9618"/>
          <p:cNvSpPr/>
          <p:nvPr>
            <p:custDataLst>
              <p:tags r:id="rId3"/>
            </p:custDataLst>
          </p:nvPr>
        </p:nvSpPr>
        <p:spPr>
          <a:xfrm>
            <a:off x="343731" y="196469"/>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p>
            <a:pPr marL="0" indent="0" algn="ctr">
              <a:buNone/>
            </a:pPr>
            <a:r>
              <a:rPr lang="en-US" sz="2800" dirty="0">
                <a:solidFill>
                  <a:srgbClr val="FFFFFF"/>
                </a:solidFill>
                <a:latin typeface="+mn-ea"/>
                <a:cs typeface="+mn-ea"/>
                <a:sym typeface="+mn-ea"/>
              </a:rPr>
              <a:t>03</a:t>
            </a:r>
            <a:endParaRPr lang="en-US" sz="2800" dirty="0">
              <a:solidFill>
                <a:srgbClr val="FFFFFF"/>
              </a:solidFill>
              <a:latin typeface="+mn-ea"/>
              <a:cs typeface="+mn-ea"/>
              <a:sym typeface="+mn-ea"/>
            </a:endParaRPr>
          </a:p>
        </p:txBody>
      </p:sp>
      <p:pic>
        <p:nvPicPr>
          <p:cNvPr id="3" name="图片 2"/>
          <p:cNvPicPr>
            <a:picLocks noChangeAspect="1"/>
          </p:cNvPicPr>
          <p:nvPr/>
        </p:nvPicPr>
        <p:blipFill>
          <a:blip r:embed="rId4"/>
          <a:srcRect/>
          <a:stretch>
            <a:fillRect/>
          </a:stretch>
        </p:blipFill>
        <p:spPr>
          <a:xfrm>
            <a:off x="124460" y="921385"/>
            <a:ext cx="5843905" cy="5734050"/>
          </a:xfrm>
          <a:prstGeom prst="rect">
            <a:avLst/>
          </a:prstGeom>
        </p:spPr>
      </p:pic>
      <p:pic>
        <p:nvPicPr>
          <p:cNvPr id="4" name="图片 3"/>
          <p:cNvPicPr>
            <a:picLocks noChangeAspect="1"/>
          </p:cNvPicPr>
          <p:nvPr/>
        </p:nvPicPr>
        <p:blipFill>
          <a:blip r:embed="rId5"/>
          <a:srcRect/>
          <a:stretch>
            <a:fillRect/>
          </a:stretch>
        </p:blipFill>
        <p:spPr>
          <a:xfrm>
            <a:off x="6108700" y="921385"/>
            <a:ext cx="5892165" cy="5669280"/>
          </a:xfrm>
          <a:prstGeom prst="rect">
            <a:avLst/>
          </a:prstGeom>
        </p:spPr>
      </p:pic>
      <p:sp>
        <p:nvSpPr>
          <p:cNvPr id="2" name="文本框 1"/>
          <p:cNvSpPr txBox="1"/>
          <p:nvPr/>
        </p:nvSpPr>
        <p:spPr>
          <a:xfrm>
            <a:off x="344170" y="920750"/>
            <a:ext cx="11656695" cy="5859145"/>
          </a:xfrm>
          <a:prstGeom prst="rect">
            <a:avLst/>
          </a:prstGeom>
          <a:solidFill>
            <a:schemeClr val="accent4">
              <a:lumMod val="20000"/>
              <a:lumOff val="80000"/>
            </a:schemeClr>
          </a:solidFill>
        </p:spPr>
        <p:txBody>
          <a:bodyPr wrap="square" rtlCol="0" anchor="t">
            <a:noAutofit/>
          </a:bodyPr>
          <a:p>
            <a:r>
              <a:rPr lang="en-US" altLang="zh-CN"/>
              <a:t> 15.  </a:t>
            </a:r>
            <a:r>
              <a:rPr lang="en-US" altLang="zh-CN" sz="2000">
                <a:latin typeface="Times New Roman" panose="02020603050405020304" charset="0"/>
                <a:cs typeface="Times New Roman" panose="02020603050405020304" charset="0"/>
              </a:rPr>
              <a:t>These bad habits, if left unchecked, could lead to more serious ones when they become adults. For example some of them may become involved in tobacco or alcohol abuse, which can lead to physical and mental health problems. To prevent harmful habits like these from dominating a teenager's life is essential. They must learn to recognise bad habits early and make appropriate changes.</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如果不加以控制，这些不良习惯长大后可能会导致更严重的问题。例如，有些青少年会沉溺于烟酒不能自拔，造成生理和心理健康问题。防止这些不良习惯支配青少年的生活是至关重要的。他们必须学会及早发现不良习惯并做出适当的改变。</a:t>
            </a:r>
            <a:endParaRPr lang="en-US" altLang="zh-CN" sz="2000">
              <a:latin typeface="Times New Roman" panose="02020603050405020304" charset="0"/>
              <a:cs typeface="Times New Roman" panose="02020603050405020304" charset="0"/>
            </a:endParaRPr>
          </a:p>
          <a:p>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16.    </a:t>
            </a:r>
            <a:r>
              <a:rPr lang="zh-CN" altLang="en-US" sz="2000">
                <a:latin typeface="Times New Roman" panose="02020603050405020304" charset="0"/>
                <a:cs typeface="Times New Roman" panose="02020603050405020304" charset="0"/>
              </a:rPr>
              <a:t>As the Chinese philosopher Lao Zi wrote, "A journey of a thousand miles begins with a single step. "</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One step seems small, but it is essential. To reach the goal of change, a person must show some discipline and repeatedly take many small steps. After all, it is not easy to break bad habits.</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正如中国哲学家老子所言:“千里之行始于足下。”第一步看似渺小，却是必不可少的。为了达到改变的目标，人必须表现出一定的纪律性，并不断地迈出许多小步毕竟，改掉不良习惯并不容易。</a:t>
            </a:r>
            <a:endParaRPr lang="zh-CN" altLang="en-US" sz="2000">
              <a:latin typeface="Times New Roman" panose="02020603050405020304" charset="0"/>
              <a:cs typeface="Times New Roman" panose="02020603050405020304" charset="0"/>
            </a:endParaRPr>
          </a:p>
          <a:p>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17.    </a:t>
            </a:r>
            <a:r>
              <a:rPr lang="zh-CN" altLang="en-US" sz="2000">
                <a:latin typeface="Times New Roman" panose="02020603050405020304" charset="0"/>
                <a:cs typeface="Times New Roman" panose="02020603050405020304" charset="0"/>
              </a:rPr>
              <a:t>However, there is no"magic pill" or delete button that will help you; you have to think about your bad habits and decide on some changes. You have the power to build a happy and healthy life full of good habits!</a:t>
            </a: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然而，没有可以帮助你的“神奇药丸”或删除按钮;</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你必须考虑自己的不良习惯并做出一些改变。你有能力建立充满良好习惯的幸福健康的生活.</a:t>
            </a:r>
            <a:endParaRPr lang="zh-CN" altLang="en-US" sz="2000">
              <a:latin typeface="Times New Roman" panose="02020603050405020304" charset="0"/>
              <a:cs typeface="Times New Roman" panose="02020603050405020304" charset="0"/>
            </a:endParaRPr>
          </a:p>
        </p:txBody>
      </p:sp>
      <p:pic>
        <p:nvPicPr>
          <p:cNvPr id="5125" name="图片 1" descr="logo横版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项图片_#color-2034&amp;9614"/>
          <p:cNvSpPr/>
          <p:nvPr>
            <p:custDataLst>
              <p:tags r:id="rId1"/>
            </p:custDataLst>
          </p:nvPr>
        </p:nvSpPr>
        <p:spPr>
          <a:xfrm>
            <a:off x="124460" y="123190"/>
            <a:ext cx="6433185" cy="676910"/>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7" name="项标题"/>
          <p:cNvSpPr txBox="1"/>
          <p:nvPr>
            <p:custDataLst>
              <p:tags r:id="rId2"/>
            </p:custDataLst>
          </p:nvPr>
        </p:nvSpPr>
        <p:spPr>
          <a:xfrm>
            <a:off x="1595120" y="209550"/>
            <a:ext cx="3653155" cy="504190"/>
          </a:xfrm>
          <a:prstGeom prst="rect">
            <a:avLst/>
          </a:prstGeom>
          <a:noFill/>
        </p:spPr>
        <p:txBody>
          <a:bodyPr wrap="square" lIns="0" tIns="0" rIns="0" bIns="0" rtlCol="0" anchor="ctr">
            <a:normAutofit/>
          </a:bodyPr>
          <a:p>
            <a:pPr>
              <a:lnSpc>
                <a:spcPct val="100000"/>
              </a:lnSpc>
            </a:pPr>
            <a:r>
              <a:rPr lang="zh-CN" altLang="en-US" sz="2400" b="1" spc="300" dirty="0">
                <a:solidFill>
                  <a:schemeClr val="tx1">
                    <a:lumMod val="75000"/>
                    <a:lumOff val="25000"/>
                  </a:schemeClr>
                </a:solidFill>
                <a:latin typeface="+mn-ea"/>
                <a:cs typeface="+mn-ea"/>
                <a:sym typeface="+mn-ea"/>
              </a:rPr>
              <a:t>命题的新教材立意</a:t>
            </a:r>
            <a:endParaRPr lang="en-US" altLang="zh-CN" sz="2400" b="1" spc="300" dirty="0">
              <a:solidFill>
                <a:schemeClr val="tx1">
                  <a:lumMod val="75000"/>
                  <a:lumOff val="25000"/>
                </a:schemeClr>
              </a:solidFill>
              <a:latin typeface="+mn-ea"/>
              <a:cs typeface="+mn-ea"/>
              <a:sym typeface="+mn-ea"/>
            </a:endParaRPr>
          </a:p>
        </p:txBody>
      </p:sp>
      <p:sp>
        <p:nvSpPr>
          <p:cNvPr id="15" name="@mix!m0_序号_01-2034-9618"/>
          <p:cNvSpPr/>
          <p:nvPr>
            <p:custDataLst>
              <p:tags r:id="rId3"/>
            </p:custDataLst>
          </p:nvPr>
        </p:nvSpPr>
        <p:spPr>
          <a:xfrm>
            <a:off x="343731" y="196469"/>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p>
            <a:pPr marL="0" indent="0" algn="ctr">
              <a:buNone/>
            </a:pPr>
            <a:r>
              <a:rPr lang="en-US" sz="2800" dirty="0">
                <a:solidFill>
                  <a:srgbClr val="FFFFFF"/>
                </a:solidFill>
                <a:latin typeface="+mn-ea"/>
                <a:cs typeface="+mn-ea"/>
                <a:sym typeface="+mn-ea"/>
              </a:rPr>
              <a:t>03</a:t>
            </a:r>
            <a:endParaRPr lang="en-US" sz="2800" dirty="0">
              <a:solidFill>
                <a:srgbClr val="FFFFFF"/>
              </a:solidFill>
              <a:latin typeface="+mn-ea"/>
              <a:cs typeface="+mn-ea"/>
              <a:sym typeface="+mn-ea"/>
            </a:endParaRPr>
          </a:p>
        </p:txBody>
      </p:sp>
      <p:sp>
        <p:nvSpPr>
          <p:cNvPr id="2" name="文本框 1"/>
          <p:cNvSpPr txBox="1"/>
          <p:nvPr/>
        </p:nvSpPr>
        <p:spPr>
          <a:xfrm>
            <a:off x="6336030" y="277495"/>
            <a:ext cx="4881880" cy="368300"/>
          </a:xfrm>
          <a:prstGeom prst="rect">
            <a:avLst/>
          </a:prstGeom>
          <a:noFill/>
        </p:spPr>
        <p:txBody>
          <a:bodyPr wrap="square" rtlCol="0" anchor="t">
            <a:spAutoFit/>
          </a:bodyPr>
          <a:p>
            <a:r>
              <a:rPr lang="zh-CN" altLang="en-US" b="1"/>
              <a:t>人教版X3U2 workbook reading and writing）</a:t>
            </a:r>
            <a:endParaRPr lang="zh-CN" altLang="en-US" b="1"/>
          </a:p>
        </p:txBody>
      </p:sp>
      <p:pic>
        <p:nvPicPr>
          <p:cNvPr id="3" name="图片 2"/>
          <p:cNvPicPr>
            <a:picLocks noChangeAspect="1"/>
          </p:cNvPicPr>
          <p:nvPr/>
        </p:nvPicPr>
        <p:blipFill>
          <a:blip r:embed="rId4"/>
          <a:srcRect/>
          <a:stretch>
            <a:fillRect/>
          </a:stretch>
        </p:blipFill>
        <p:spPr>
          <a:xfrm>
            <a:off x="6557645" y="713740"/>
            <a:ext cx="4918710" cy="6071870"/>
          </a:xfrm>
          <a:prstGeom prst="rect">
            <a:avLst/>
          </a:prstGeom>
        </p:spPr>
      </p:pic>
      <p:sp>
        <p:nvSpPr>
          <p:cNvPr id="6" name="文本框 5"/>
          <p:cNvSpPr txBox="1"/>
          <p:nvPr/>
        </p:nvSpPr>
        <p:spPr>
          <a:xfrm>
            <a:off x="343535" y="1361440"/>
            <a:ext cx="6096000" cy="4554220"/>
          </a:xfrm>
          <a:prstGeom prst="rect">
            <a:avLst/>
          </a:prstGeom>
          <a:noFill/>
        </p:spPr>
        <p:txBody>
          <a:bodyPr wrap="square" rtlCol="0" anchor="t">
            <a:spAutoFit/>
          </a:bodyPr>
          <a:p>
            <a:pPr indent="0" algn="ctr" fontAlgn="auto">
              <a:lnSpc>
                <a:spcPts val="3480"/>
              </a:lnSpc>
            </a:pPr>
            <a:r>
              <a:rPr lang="zh-CN" altLang="en-US" sz="2400" b="1"/>
              <a:t>健康的生活方式</a:t>
            </a:r>
            <a:endParaRPr lang="zh-CN" altLang="en-US" sz="2400" b="1"/>
          </a:p>
          <a:p>
            <a:pPr indent="0" algn="ctr" fontAlgn="auto">
              <a:lnSpc>
                <a:spcPts val="3480"/>
              </a:lnSpc>
            </a:pPr>
            <a:endParaRPr lang="zh-CN" altLang="en-US" sz="2400" b="1"/>
          </a:p>
          <a:p>
            <a:pPr indent="0" fontAlgn="auto">
              <a:lnSpc>
                <a:spcPts val="3480"/>
              </a:lnSpc>
            </a:pPr>
            <a:r>
              <a:rPr lang="zh-CN" altLang="en-US" sz="2400"/>
              <a:t> </a:t>
            </a:r>
            <a:r>
              <a:rPr lang="en-US" altLang="zh-CN" sz="2400"/>
              <a:t>     </a:t>
            </a:r>
            <a:r>
              <a:rPr lang="zh-CN" altLang="en-US" sz="2400"/>
              <a:t>文中讲述了作者沉迷电脑游戏，并影响了其学业和健康，深感愧疚却</a:t>
            </a:r>
            <a:r>
              <a:rPr lang="zh-CN" altLang="en-US" sz="2400">
                <a:solidFill>
                  <a:srgbClr val="C00000"/>
                </a:solidFill>
              </a:rPr>
              <a:t>无所改变</a:t>
            </a:r>
            <a:r>
              <a:rPr lang="zh-CN" altLang="en-US" sz="2400"/>
              <a:t>。</a:t>
            </a:r>
            <a:endParaRPr lang="zh-CN" altLang="en-US" sz="2400"/>
          </a:p>
          <a:p>
            <a:pPr indent="0" fontAlgn="auto">
              <a:lnSpc>
                <a:spcPts val="3480"/>
              </a:lnSpc>
            </a:pPr>
            <a:r>
              <a:rPr lang="en-US" altLang="zh-CN" sz="2400"/>
              <a:t>      </a:t>
            </a:r>
            <a:r>
              <a:rPr lang="zh-CN" altLang="en-US" sz="2400"/>
              <a:t>作者来到好友David的家中，回忆一起玩电脑游戏的美好时光，但David的健康生活方式</a:t>
            </a:r>
            <a:r>
              <a:rPr lang="zh-CN" altLang="en-US" sz="2400">
                <a:solidFill>
                  <a:srgbClr val="C00000"/>
                </a:solidFill>
              </a:rPr>
              <a:t>改变</a:t>
            </a:r>
            <a:r>
              <a:rPr lang="zh-CN" altLang="en-US" sz="2400"/>
              <a:t>了作者，并</a:t>
            </a:r>
            <a:r>
              <a:rPr lang="zh-CN" altLang="en-US" sz="2400">
                <a:solidFill>
                  <a:srgbClr val="C00000"/>
                </a:solidFill>
              </a:rPr>
              <a:t>醒悟自律并健康的生活才更有利成长，平衡好学习和生活，积极向上的生活态度使得年轻人更具活力去面对压力，幸福生活</a:t>
            </a:r>
            <a:r>
              <a:rPr lang="zh-CN" altLang="en-US" sz="2400"/>
              <a:t>。</a:t>
            </a:r>
            <a:endParaRPr lang="zh-CN" altLang="en-US" sz="2400"/>
          </a:p>
        </p:txBody>
      </p:sp>
      <p:sp>
        <p:nvSpPr>
          <p:cNvPr id="5" name="文本框 4"/>
          <p:cNvSpPr txBox="1"/>
          <p:nvPr/>
        </p:nvSpPr>
        <p:spPr>
          <a:xfrm>
            <a:off x="343535" y="1016635"/>
            <a:ext cx="6096000" cy="5608320"/>
          </a:xfrm>
          <a:prstGeom prst="rect">
            <a:avLst/>
          </a:prstGeom>
          <a:solidFill>
            <a:schemeClr val="accent4">
              <a:lumMod val="20000"/>
              <a:lumOff val="80000"/>
            </a:schemeClr>
          </a:solidFill>
        </p:spPr>
        <p:txBody>
          <a:bodyPr wrap="square" rtlCol="0" anchor="t">
            <a:noAutofit/>
          </a:bodyPr>
          <a:p>
            <a:r>
              <a:rPr lang="en-US" altLang="zh-CN" sz="2000">
                <a:latin typeface="Times New Roman" panose="02020603050405020304" charset="0"/>
                <a:cs typeface="Times New Roman" panose="02020603050405020304" charset="0"/>
              </a:rPr>
              <a:t>18.S</a:t>
            </a:r>
            <a:r>
              <a:rPr lang="zh-CN" altLang="en-US" sz="2000">
                <a:latin typeface="Times New Roman" panose="02020603050405020304" charset="0"/>
                <a:cs typeface="Times New Roman" panose="02020603050405020304" charset="0"/>
              </a:rPr>
              <a:t>o I started playing it</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in the middle of the night. I went to school and often fell asleep in class. </a:t>
            </a:r>
            <a:endParaRPr lang="zh-CN" altLang="en-US" sz="2000">
              <a:latin typeface="Times New Roman" panose="02020603050405020304" charset="0"/>
              <a:cs typeface="Times New Roman" panose="02020603050405020304" charset="0"/>
            </a:endParaRPr>
          </a:p>
          <a:p>
            <a:pPr indent="0" fontAlgn="auto">
              <a:lnSpc>
                <a:spcPts val="1400"/>
              </a:lnSpc>
            </a:pP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19. </a:t>
            </a:r>
            <a:r>
              <a:rPr lang="zh-CN" altLang="en-US" sz="2000">
                <a:latin typeface="Times New Roman" panose="02020603050405020304" charset="0"/>
                <a:cs typeface="Times New Roman" panose="02020603050405020304" charset="0"/>
              </a:rPr>
              <a:t>Shortly after that, I began to skip meals</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and play through the night. </a:t>
            </a:r>
            <a:endParaRPr lang="zh-CN" altLang="en-US" sz="2000">
              <a:latin typeface="Times New Roman" panose="02020603050405020304" charset="0"/>
              <a:cs typeface="Times New Roman" panose="02020603050405020304" charset="0"/>
            </a:endParaRPr>
          </a:p>
          <a:p>
            <a:pPr indent="0" fontAlgn="auto">
              <a:lnSpc>
                <a:spcPts val="1400"/>
              </a:lnSpc>
            </a:pP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20. </a:t>
            </a:r>
            <a:r>
              <a:rPr lang="zh-CN" altLang="en-US" sz="2000">
                <a:latin typeface="Times New Roman" panose="02020603050405020304" charset="0"/>
                <a:cs typeface="Times New Roman" panose="02020603050405020304" charset="0"/>
              </a:rPr>
              <a:t>My love of computer games had become an addiction. It was affecting</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my schoolwork and my health, and I felt quite depressed.</a:t>
            </a:r>
            <a:endParaRPr lang="zh-CN" altLang="en-US" sz="2000">
              <a:latin typeface="Times New Roman" panose="02020603050405020304" charset="0"/>
              <a:cs typeface="Times New Roman" panose="02020603050405020304" charset="0"/>
            </a:endParaRPr>
          </a:p>
          <a:p>
            <a:pPr indent="0" fontAlgn="auto">
              <a:lnSpc>
                <a:spcPts val="1400"/>
              </a:lnSpc>
            </a:pPr>
            <a:endParaRPr lang="zh-CN" altLang="en-US"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21.</a:t>
            </a:r>
            <a:r>
              <a:rPr lang="zh-CN" altLang="en-US" sz="2000">
                <a:latin typeface="Times New Roman" panose="02020603050405020304" charset="0"/>
                <a:cs typeface="Times New Roman" panose="02020603050405020304" charset="0"/>
              </a:rPr>
              <a:t>He invited me to play basketball</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with some friends. We laughed</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and talked and played for hours.lt was very</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sociable and great fun. Playing games with myfriends in real life was much more enjoyable than</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doing so online</a:t>
            </a:r>
            <a:r>
              <a:rPr lang="en-US" altLang="zh-CN" sz="2000">
                <a:latin typeface="Times New Roman" panose="02020603050405020304" charset="0"/>
                <a:cs typeface="Times New Roman" panose="02020603050405020304" charset="0"/>
              </a:rPr>
              <a:t>.</a:t>
            </a:r>
            <a:endParaRPr lang="en-US" altLang="zh-CN" sz="2000">
              <a:latin typeface="Times New Roman" panose="02020603050405020304" charset="0"/>
              <a:cs typeface="Times New Roman" panose="02020603050405020304" charset="0"/>
            </a:endParaRPr>
          </a:p>
          <a:p>
            <a:pPr indent="0" fontAlgn="auto">
              <a:lnSpc>
                <a:spcPts val="1400"/>
              </a:lnSpc>
            </a:pPr>
            <a:r>
              <a:rPr lang="en-US" altLang="zh-CN" sz="2000">
                <a:latin typeface="Times New Roman" panose="02020603050405020304" charset="0"/>
                <a:cs typeface="Times New Roman" panose="02020603050405020304" charset="0"/>
              </a:rPr>
              <a:t> </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22.So balance is important for a healthy lifestyle. We can spoil good things by doing them too much. Now l enjoy playing games even more because l am able to maintain a good balance between work and play.</a:t>
            </a:r>
            <a:endParaRPr lang="en-US" altLang="zh-CN" sz="2000">
              <a:latin typeface="Times New Roman" panose="02020603050405020304" charset="0"/>
              <a:cs typeface="Times New Roman" panose="02020603050405020304" charset="0"/>
            </a:endParaRPr>
          </a:p>
        </p:txBody>
      </p:sp>
      <p:pic>
        <p:nvPicPr>
          <p:cNvPr id="5125" name="图片 1" descr="logo横版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1743_#color_$accent1_$accent2_#shadow_$accent1-2033&amp;9591"/>
          <p:cNvSpPr/>
          <p:nvPr userDrawn="1">
            <p:custDataLst>
              <p:tags r:id="rId1"/>
            </p:custDataLst>
          </p:nvPr>
        </p:nvSpPr>
        <p:spPr>
          <a:xfrm>
            <a:off x="1558290" y="4970145"/>
            <a:ext cx="3410585" cy="575945"/>
          </a:xfrm>
          <a:custGeom>
            <a:avLst/>
            <a:gdLst/>
            <a:ahLst/>
            <a:cxnLst/>
            <a:rect l="l" t="t" r="r" b="b"/>
            <a:pathLst>
              <a:path w="2651760" h="576072">
                <a:moveTo>
                  <a:pt x="338328" y="27432"/>
                </a:moveTo>
                <a:cubicBezTo>
                  <a:pt x="347472" y="9144"/>
                  <a:pt x="365760" y="0"/>
                  <a:pt x="384048" y="0"/>
                </a:cubicBezTo>
                <a:lnTo>
                  <a:pt x="2560320" y="0"/>
                </a:lnTo>
                <a:cubicBezTo>
                  <a:pt x="2596896" y="0"/>
                  <a:pt x="2624328" y="45720"/>
                  <a:pt x="2606040" y="82296"/>
                </a:cubicBezTo>
                <a:lnTo>
                  <a:pt x="2286000" y="548640"/>
                </a:lnTo>
                <a:cubicBezTo>
                  <a:pt x="2276856" y="566928"/>
                  <a:pt x="2258568" y="576072"/>
                  <a:pt x="2249424" y="576072"/>
                </a:cubicBezTo>
                <a:lnTo>
                  <a:pt x="91440" y="576072"/>
                </a:lnTo>
                <a:cubicBezTo>
                  <a:pt x="54864" y="576072"/>
                  <a:pt x="27432" y="530352"/>
                  <a:pt x="45720" y="493776"/>
                </a:cubicBezTo>
                <a:lnTo>
                  <a:pt x="338328" y="27432"/>
                </a:lnTo>
              </a:path>
            </a:pathLst>
          </a:custGeom>
          <a:solidFill>
            <a:schemeClr val="accent1"/>
          </a:solidFill>
          <a:ln w="25400">
            <a:noFill/>
          </a:ln>
          <a:effectLst>
            <a:outerShdw blurRad="254000" dist="50800" dir="5399997" algn="ctr" rotWithShape="0">
              <a:schemeClr val="accent1">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sz="2400"/>
          </a:p>
        </p:txBody>
      </p:sp>
      <p:sp>
        <p:nvSpPr>
          <p:cNvPr id="10" name="署名"/>
          <p:cNvSpPr>
            <a:spLocks noGrp="1"/>
          </p:cNvSpPr>
          <p:nvPr>
            <p:ph type="body" sz="quarter" idx="17"/>
            <p:custDataLst>
              <p:tags r:id="rId2"/>
            </p:custDataLst>
          </p:nvPr>
        </p:nvSpPr>
        <p:spPr>
          <a:xfrm>
            <a:off x="1702435" y="5041900"/>
            <a:ext cx="3107055" cy="504190"/>
          </a:xfrm>
        </p:spPr>
        <p:txBody>
          <a:bodyPr wrap="square">
            <a:normAutofit/>
          </a:bodyPr>
          <a:lstStyle/>
          <a:p>
            <a:r>
              <a:rPr lang="zh-CN" altLang="en-US" sz="2400" b="1" dirty="0">
                <a:solidFill>
                  <a:schemeClr val="bg1"/>
                </a:solidFill>
              </a:rPr>
              <a:t>常山一中</a:t>
            </a:r>
            <a:r>
              <a:rPr lang="en-US" altLang="zh-CN" sz="2400" b="1" dirty="0">
                <a:solidFill>
                  <a:schemeClr val="bg1"/>
                </a:solidFill>
              </a:rPr>
              <a:t> </a:t>
            </a:r>
            <a:r>
              <a:rPr lang="zh-CN" altLang="en-US" sz="2400" b="1" dirty="0">
                <a:solidFill>
                  <a:schemeClr val="bg1"/>
                </a:solidFill>
              </a:rPr>
              <a:t>吴俊峰</a:t>
            </a:r>
            <a:endParaRPr lang="zh-CN" altLang="en-US" sz="2400" b="1" dirty="0">
              <a:solidFill>
                <a:schemeClr val="bg1"/>
              </a:solidFill>
            </a:endParaRPr>
          </a:p>
        </p:txBody>
      </p:sp>
      <p:pic>
        <p:nvPicPr>
          <p:cNvPr id="11" name="http://photo-static-api.fotomore.com/creative/vcg/400/new/VCG41N1027467248.jpg?uid=386&amp;timestamp=1704965528&amp;sign=558a45e423d30c0399d7c57d5f534a5e" descr="女性使用电脑"/>
          <p:cNvPicPr>
            <a:picLocks noChangeAspect="1"/>
          </p:cNvPicPr>
          <p:nvPr userDrawn="1">
            <p:custDataLst>
              <p:tags r:id="rId3"/>
            </p:custDataLst>
          </p:nvPr>
        </p:nvPicPr>
        <p:blipFill>
          <a:blip r:embed="rId4"/>
          <a:srcRect/>
          <a:stretch>
            <a:fillRect/>
          </a:stretch>
        </p:blipFill>
        <p:spPr>
          <a:xfrm>
            <a:off x="5459332" y="1243584"/>
            <a:ext cx="6729493" cy="5613781"/>
          </a:xfrm>
          <a:custGeom>
            <a:avLst/>
            <a:gdLst/>
            <a:ahLst/>
            <a:cxnLst>
              <a:cxn ang="3">
                <a:pos x="hc" y="t"/>
              </a:cxn>
              <a:cxn ang="cd2">
                <a:pos x="l" y="vc"/>
              </a:cxn>
              <a:cxn ang="cd4">
                <a:pos x="hc" y="b"/>
              </a:cxn>
              <a:cxn ang="0">
                <a:pos x="r" y="vc"/>
              </a:cxn>
            </a:cxnLst>
            <a:rect l="l" t="t" r="r" b="b"/>
            <a:pathLst>
              <a:path w="10598" h="8841">
                <a:moveTo>
                  <a:pt x="5529" y="0"/>
                </a:moveTo>
                <a:lnTo>
                  <a:pt x="10598" y="0"/>
                </a:lnTo>
                <a:lnTo>
                  <a:pt x="10598" y="8841"/>
                </a:lnTo>
                <a:lnTo>
                  <a:pt x="0" y="8841"/>
                </a:lnTo>
                <a:lnTo>
                  <a:pt x="4838" y="403"/>
                </a:lnTo>
                <a:cubicBezTo>
                  <a:pt x="4967" y="158"/>
                  <a:pt x="5241" y="0"/>
                  <a:pt x="5529" y="0"/>
                </a:cubicBezTo>
                <a:close/>
              </a:path>
            </a:pathLst>
          </a:custGeom>
          <a:solidFill>
            <a:srgbClr val="D9D9D9"/>
          </a:solidFill>
        </p:spPr>
      </p:pic>
      <p:sp>
        <p:nvSpPr>
          <p:cNvPr id="2" name="文本框 1"/>
          <p:cNvSpPr txBox="1"/>
          <p:nvPr/>
        </p:nvSpPr>
        <p:spPr>
          <a:xfrm>
            <a:off x="8150225" y="147320"/>
            <a:ext cx="4041775" cy="829945"/>
          </a:xfrm>
          <a:prstGeom prst="rect">
            <a:avLst/>
          </a:prstGeom>
          <a:noFill/>
        </p:spPr>
        <p:txBody>
          <a:bodyPr wrap="square" rtlCol="0" anchor="t">
            <a:spAutoFit/>
          </a:bodyPr>
          <a:p>
            <a:pPr marL="571500" indent="-571500" algn="ctr">
              <a:buFont typeface="Wingdings" panose="05000000000000000000" charset="0"/>
              <a:buChar char="Ø"/>
            </a:pPr>
            <a:r>
              <a:rPr sz="2400" b="1">
                <a:ln w="9525">
                  <a:solidFill>
                    <a:sysClr val="window" lastClr="FFFFFF"/>
                  </a:solidFill>
                  <a:prstDash val="solid"/>
                </a:ln>
                <a:solidFill>
                  <a:srgbClr val="1552D1"/>
                </a:solidFill>
                <a:effectLst>
                  <a:outerShdw blurRad="12700" dist="38100" dir="2700000" algn="tl" rotWithShape="0">
                    <a:srgbClr val="5B9BD5">
                      <a:lumMod val="60000"/>
                      <a:lumOff val="40000"/>
                    </a:srgbClr>
                  </a:outerShdw>
                </a:effectLst>
                <a:latin typeface="Arial" panose="020B0604020202020204" pitchFamily="34" charset="0"/>
                <a:ea typeface="微软雅黑" panose="020B0503020204020204" charset="-122"/>
                <a:cs typeface="Arial" panose="020B0604020202020204" pitchFamily="34" charset="0"/>
                <a:sym typeface="+mn-ea"/>
              </a:rPr>
              <a:t>衢州市2024年6月</a:t>
            </a:r>
            <a:endParaRPr sz="2400" b="1">
              <a:ln w="9525">
                <a:solidFill>
                  <a:sysClr val="window" lastClr="FFFFFF"/>
                </a:solidFill>
                <a:prstDash val="solid"/>
              </a:ln>
              <a:solidFill>
                <a:srgbClr val="1552D1"/>
              </a:solidFill>
              <a:effectLst>
                <a:outerShdw blurRad="12700" dist="38100" dir="2700000" algn="tl" rotWithShape="0">
                  <a:srgbClr val="5B9BD5">
                    <a:lumMod val="60000"/>
                    <a:lumOff val="40000"/>
                  </a:srgbClr>
                </a:outerShdw>
              </a:effectLst>
              <a:latin typeface="Arial" panose="020B0604020202020204" pitchFamily="34" charset="0"/>
              <a:ea typeface="微软雅黑" panose="020B0503020204020204" charset="-122"/>
              <a:cs typeface="Arial" panose="020B0604020202020204" pitchFamily="34" charset="0"/>
              <a:sym typeface="+mn-ea"/>
            </a:endParaRPr>
          </a:p>
          <a:p>
            <a:pPr indent="0" algn="ctr">
              <a:buFont typeface="Wingdings" panose="05000000000000000000" charset="0"/>
              <a:buNone/>
            </a:pPr>
            <a:r>
              <a:rPr sz="2400" b="1">
                <a:ln w="9525">
                  <a:solidFill>
                    <a:sysClr val="window" lastClr="FFFFFF"/>
                  </a:solidFill>
                  <a:prstDash val="solid"/>
                </a:ln>
                <a:solidFill>
                  <a:srgbClr val="1552D1"/>
                </a:solidFill>
                <a:effectLst>
                  <a:outerShdw blurRad="12700" dist="38100" dir="2700000" algn="tl" rotWithShape="0">
                    <a:srgbClr val="5B9BD5">
                      <a:lumMod val="60000"/>
                      <a:lumOff val="40000"/>
                    </a:srgbClr>
                  </a:outerShdw>
                </a:effectLst>
                <a:latin typeface="Arial" panose="020B0604020202020204" pitchFamily="34" charset="0"/>
                <a:ea typeface="微软雅黑" panose="020B0503020204020204" charset="-122"/>
                <a:cs typeface="Arial" panose="020B0604020202020204" pitchFamily="34" charset="0"/>
                <a:sym typeface="+mn-ea"/>
              </a:rPr>
              <a:t>高二年级教学质量检测</a:t>
            </a:r>
            <a:endParaRPr lang="zh-CN" altLang="en-US" sz="2400" b="1">
              <a:ln w="9525">
                <a:solidFill>
                  <a:sysClr val="window" lastClr="FFFFFF"/>
                </a:solidFill>
                <a:prstDash val="solid"/>
              </a:ln>
              <a:solidFill>
                <a:srgbClr val="1552D1"/>
              </a:solidFill>
              <a:effectLst>
                <a:outerShdw blurRad="12700" dist="38100" dir="2700000" algn="tl" rotWithShape="0">
                  <a:srgbClr val="5B9BD5">
                    <a:lumMod val="60000"/>
                    <a:lumOff val="40000"/>
                  </a:srgbClr>
                </a:outerShdw>
              </a:effectLst>
              <a:latin typeface="Arial" panose="020B0604020202020204" pitchFamily="34" charset="0"/>
              <a:ea typeface="微软雅黑" panose="020B0503020204020204" charset="-122"/>
              <a:cs typeface="Arial" panose="020B0604020202020204" pitchFamily="34" charset="0"/>
              <a:sym typeface="+mn-ea"/>
            </a:endParaRPr>
          </a:p>
        </p:txBody>
      </p:sp>
      <p:sp>
        <p:nvSpPr>
          <p:cNvPr id="5" name="标题"/>
          <p:cNvSpPr>
            <a:spLocks noGrp="1"/>
          </p:cNvSpPr>
          <p:nvPr>
            <p:ph type="ctrTitle"/>
            <p:custDataLst>
              <p:tags r:id="rId5"/>
            </p:custDataLst>
          </p:nvPr>
        </p:nvSpPr>
        <p:spPr>
          <a:xfrm>
            <a:off x="0" y="977265"/>
            <a:ext cx="7491095" cy="1758315"/>
          </a:xfrm>
        </p:spPr>
        <p:txBody>
          <a:bodyPr wrap="square">
            <a:normAutofit/>
          </a:bodyPr>
          <a:p>
            <a:pPr algn="ctr"/>
            <a:r>
              <a:rPr sz="4800" dirty="0"/>
              <a:t>健康生活方式选择</a:t>
            </a:r>
            <a:endParaRPr sz="4800" dirty="0"/>
          </a:p>
        </p:txBody>
      </p:sp>
      <p:sp>
        <p:nvSpPr>
          <p:cNvPr id="8" name="副标题"/>
          <p:cNvSpPr>
            <a:spLocks noGrp="1"/>
          </p:cNvSpPr>
          <p:nvPr>
            <p:custDataLst>
              <p:tags r:id="rId6"/>
            </p:custDataLst>
          </p:nvPr>
        </p:nvSpPr>
        <p:spPr>
          <a:xfrm>
            <a:off x="1114425" y="3230245"/>
            <a:ext cx="5575935" cy="636270"/>
          </a:xfrm>
          <a:prstGeom prst="rect">
            <a:avLst/>
          </a:prstGeom>
        </p:spPr>
        <p:txBody>
          <a:bodyPr vert="horz" lIns="0" tIns="0" rIns="0" bIns="0" rtlCol="0">
            <a:normAutofit fontScale="80000"/>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rgbClr val="333333">
                    <a:lumMod val="75000"/>
                    <a:lumOff val="25000"/>
                  </a:srgbClr>
                </a:solidFill>
                <a:latin typeface="+mn-lt"/>
                <a:ea typeface="+mn-ea"/>
                <a:cs typeface="+mn-cs"/>
              </a:defRPr>
            </a:lvl1pPr>
            <a:lvl2pPr marL="457200" indent="0" algn="ctr" defTabSz="914400" rtl="0" eaLnBrk="1" latinLnBrk="0" hangingPunct="1">
              <a:lnSpc>
                <a:spcPct val="130000"/>
              </a:lnSpc>
              <a:spcBef>
                <a:spcPts val="0"/>
              </a:spcBef>
              <a:buFont typeface="Arial" panose="020B0604020202020204" pitchFamily="34" charset="0"/>
              <a:buNone/>
              <a:defRPr sz="2000" kern="1200">
                <a:solidFill>
                  <a:srgbClr val="333333">
                    <a:lumMod val="65000"/>
                    <a:lumOff val="35000"/>
                  </a:srgbClr>
                </a:solidFill>
                <a:latin typeface="+mn-lt"/>
                <a:ea typeface="+mn-ea"/>
                <a:cs typeface="+mn-cs"/>
              </a:defRPr>
            </a:lvl2pPr>
            <a:lvl3pPr marL="914400" indent="0" algn="ctr" defTabSz="914400" rtl="0" eaLnBrk="1" latinLnBrk="0" hangingPunct="1">
              <a:lnSpc>
                <a:spcPct val="130000"/>
              </a:lnSpc>
              <a:spcBef>
                <a:spcPts val="0"/>
              </a:spcBef>
              <a:buFont typeface="Arial" panose="020B0604020202020204" pitchFamily="34" charset="0"/>
              <a:buNone/>
              <a:defRPr sz="1800" kern="1200">
                <a:solidFill>
                  <a:srgbClr val="333333">
                    <a:lumMod val="65000"/>
                    <a:lumOff val="35000"/>
                  </a:srgbClr>
                </a:solidFill>
                <a:latin typeface="+mn-lt"/>
                <a:ea typeface="+mn-ea"/>
                <a:cs typeface="+mn-cs"/>
              </a:defRPr>
            </a:lvl3pPr>
            <a:lvl4pPr marL="1371600" indent="0" algn="ctr" defTabSz="914400" rtl="0" eaLnBrk="1" latinLnBrk="0" hangingPunct="1">
              <a:lnSpc>
                <a:spcPct val="130000"/>
              </a:lnSpc>
              <a:spcBef>
                <a:spcPts val="0"/>
              </a:spcBef>
              <a:buFont typeface="Arial" panose="020B0604020202020204" pitchFamily="34" charset="0"/>
              <a:buNone/>
              <a:defRPr sz="1600" kern="1200">
                <a:solidFill>
                  <a:srgbClr val="333333">
                    <a:lumMod val="65000"/>
                    <a:lumOff val="35000"/>
                  </a:srgbClr>
                </a:solidFill>
                <a:latin typeface="+mn-lt"/>
                <a:ea typeface="+mn-ea"/>
                <a:cs typeface="+mn-cs"/>
              </a:defRPr>
            </a:lvl4pPr>
            <a:lvl5pPr marL="1828800" indent="0" algn="ctr" defTabSz="914400" rtl="0" eaLnBrk="1" latinLnBrk="0" hangingPunct="1">
              <a:lnSpc>
                <a:spcPct val="130000"/>
              </a:lnSpc>
              <a:spcBef>
                <a:spcPts val="0"/>
              </a:spcBef>
              <a:buFont typeface="Arial" panose="020B0604020202020204" pitchFamily="34" charset="0"/>
              <a:buNone/>
              <a:defRPr sz="1600" kern="1200">
                <a:solidFill>
                  <a:srgbClr val="333333">
                    <a:lumMod val="65000"/>
                    <a:lumOff val="35000"/>
                  </a:srgb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rgbClr val="333333"/>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rgbClr val="333333"/>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rgbClr val="333333"/>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rgbClr val="333333"/>
                </a:solidFill>
                <a:latin typeface="+mn-lt"/>
                <a:ea typeface="+mn-ea"/>
                <a:cs typeface="+mn-cs"/>
              </a:defRPr>
            </a:lvl9pPr>
          </a:lstStyle>
          <a:p>
            <a:pPr algn="ctr"/>
            <a:r>
              <a:rPr lang="en-US" altLang="zh-CN" sz="3600" b="1" dirty="0">
                <a:solidFill>
                  <a:srgbClr val="333333"/>
                </a:solidFill>
                <a:latin typeface="华文楷体" panose="02010600040101010101" charset="-122"/>
                <a:ea typeface="华文楷体" panose="02010600040101010101" charset="-122"/>
                <a:cs typeface="华文楷体" panose="02010600040101010101" charset="-122"/>
              </a:rPr>
              <a:t>——</a:t>
            </a:r>
            <a:r>
              <a:rPr lang="zh-CN" altLang="en-US" sz="3600" b="1" dirty="0">
                <a:solidFill>
                  <a:srgbClr val="333333"/>
                </a:solidFill>
                <a:latin typeface="华文楷体" panose="02010600040101010101" charset="-122"/>
                <a:ea typeface="华文楷体" panose="02010600040101010101" charset="-122"/>
                <a:cs typeface="华文楷体" panose="02010600040101010101" charset="-122"/>
              </a:rPr>
              <a:t>基于</a:t>
            </a:r>
            <a:r>
              <a:rPr lang="en-US" altLang="zh-CN" sz="3600" b="1" dirty="0">
                <a:solidFill>
                  <a:srgbClr val="333333"/>
                </a:solidFill>
                <a:latin typeface="华文楷体" panose="02010600040101010101" charset="-122"/>
                <a:ea typeface="华文楷体" panose="02010600040101010101" charset="-122"/>
                <a:cs typeface="华文楷体" panose="02010600040101010101" charset="-122"/>
              </a:rPr>
              <a:t>“</a:t>
            </a:r>
            <a:r>
              <a:rPr lang="zh-CN" altLang="en-US" sz="3600" b="1" dirty="0">
                <a:solidFill>
                  <a:srgbClr val="333333"/>
                </a:solidFill>
                <a:latin typeface="华文楷体" panose="02010600040101010101" charset="-122"/>
                <a:ea typeface="华文楷体" panose="02010600040101010101" charset="-122"/>
                <a:cs typeface="华文楷体" panose="02010600040101010101" charset="-122"/>
              </a:rPr>
              <a:t>四维</a:t>
            </a:r>
            <a:r>
              <a:rPr lang="en-US" altLang="zh-CN" sz="3600" b="1" dirty="0">
                <a:solidFill>
                  <a:srgbClr val="333333"/>
                </a:solidFill>
                <a:latin typeface="华文楷体" panose="02010600040101010101" charset="-122"/>
                <a:ea typeface="华文楷体" panose="02010600040101010101" charset="-122"/>
                <a:cs typeface="华文楷体" panose="02010600040101010101" charset="-122"/>
              </a:rPr>
              <a:t>”</a:t>
            </a:r>
            <a:r>
              <a:rPr lang="zh-CN" altLang="en-US" sz="3600" b="1" dirty="0">
                <a:solidFill>
                  <a:srgbClr val="333333"/>
                </a:solidFill>
                <a:latin typeface="华文楷体" panose="02010600040101010101" charset="-122"/>
                <a:ea typeface="华文楷体" panose="02010600040101010101" charset="-122"/>
                <a:cs typeface="华文楷体" panose="02010600040101010101" charset="-122"/>
              </a:rPr>
              <a:t>的应用文讲评</a:t>
            </a:r>
            <a:endParaRPr lang="zh-CN" altLang="en-US" sz="3600" b="1" dirty="0">
              <a:solidFill>
                <a:srgbClr val="333333"/>
              </a:solidFill>
              <a:latin typeface="华文楷体" panose="02010600040101010101" charset="-122"/>
              <a:ea typeface="华文楷体" panose="02010600040101010101" charset="-122"/>
              <a:cs typeface="华文楷体" panose="02010600040101010101" charset="-122"/>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1"/>
          <a:stretch>
            <a:fillRect/>
          </a:stretch>
        </p:blipFill>
        <p:spPr>
          <a:xfrm>
            <a:off x="76835" y="5252085"/>
            <a:ext cx="9421495" cy="1605915"/>
          </a:xfrm>
          <a:prstGeom prst="rect">
            <a:avLst/>
          </a:prstGeom>
          <a:noFill/>
          <a:ln w="9525">
            <a:noFill/>
          </a:ln>
        </p:spPr>
      </p:pic>
      <p:sp>
        <p:nvSpPr>
          <p:cNvPr id="4" name="标题"/>
          <p:cNvSpPr>
            <a:spLocks noGrp="1"/>
          </p:cNvSpPr>
          <p:nvPr>
            <p:ph type="title"/>
            <p:custDataLst>
              <p:tags r:id="rId2"/>
            </p:custDataLst>
          </p:nvPr>
        </p:nvSpPr>
        <p:spPr>
          <a:xfrm>
            <a:off x="3939223" y="3469005"/>
            <a:ext cx="8322945" cy="1131570"/>
          </a:xfrm>
        </p:spPr>
        <p:txBody>
          <a:bodyPr/>
          <a:lstStyle/>
          <a:p>
            <a:r>
              <a:rPr lang="zh-CN" altLang="en-US" sz="5400" dirty="0">
                <a:solidFill>
                  <a:schemeClr val="accent1">
                    <a:lumMod val="75000"/>
                  </a:schemeClr>
                </a:solidFill>
              </a:rPr>
              <a:t>命题的新高考立意</a:t>
            </a:r>
            <a:endParaRPr lang="zh-CN" altLang="en-US" sz="5400" dirty="0">
              <a:solidFill>
                <a:schemeClr val="accent1">
                  <a:lumMod val="75000"/>
                </a:schemeClr>
              </a:solidFill>
            </a:endParaRPr>
          </a:p>
        </p:txBody>
      </p:sp>
      <p:sp>
        <p:nvSpPr>
          <p:cNvPr id="8" name="任意多边形 7"/>
          <p:cNvSpPr/>
          <p:nvPr>
            <p:custDataLst>
              <p:tags r:id="rId3"/>
            </p:custDataLst>
          </p:nvPr>
        </p:nvSpPr>
        <p:spPr>
          <a:xfrm flipH="1">
            <a:off x="0" y="0"/>
            <a:ext cx="4514850" cy="846455"/>
          </a:xfrm>
          <a:custGeom>
            <a:avLst/>
            <a:gdLst/>
            <a:ahLst/>
            <a:cxnLst>
              <a:cxn ang="3">
                <a:pos x="hc" y="t"/>
              </a:cxn>
              <a:cxn ang="cd2">
                <a:pos x="l" y="vc"/>
              </a:cxn>
              <a:cxn ang="cd4">
                <a:pos x="hc" y="b"/>
              </a:cxn>
              <a:cxn ang="0">
                <a:pos x="r" y="vc"/>
              </a:cxn>
            </a:cxnLst>
            <a:rect l="l" t="t" r="r" b="b"/>
            <a:pathLst>
              <a:path w="7110" h="1800">
                <a:moveTo>
                  <a:pt x="83" y="0"/>
                </a:moveTo>
                <a:lnTo>
                  <a:pt x="7110" y="0"/>
                </a:lnTo>
                <a:lnTo>
                  <a:pt x="7110" y="1800"/>
                </a:lnTo>
                <a:lnTo>
                  <a:pt x="1235" y="1800"/>
                </a:lnTo>
                <a:cubicBezTo>
                  <a:pt x="1177" y="1800"/>
                  <a:pt x="1134" y="1771"/>
                  <a:pt x="1105" y="1728"/>
                </a:cubicBezTo>
                <a:lnTo>
                  <a:pt x="11" y="130"/>
                </a:lnTo>
                <a:cubicBezTo>
                  <a:pt x="-18" y="72"/>
                  <a:pt x="11" y="0"/>
                  <a:pt x="83" y="0"/>
                </a:cubicBezTo>
                <a:close/>
              </a:path>
            </a:pathLst>
          </a:custGeom>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9" name="任意多边形 8"/>
          <p:cNvSpPr/>
          <p:nvPr>
            <p:custDataLst>
              <p:tags r:id="rId4"/>
            </p:custDataLst>
          </p:nvPr>
        </p:nvSpPr>
        <p:spPr>
          <a:xfrm flipV="1">
            <a:off x="9069070" y="6011545"/>
            <a:ext cx="3122930" cy="846455"/>
          </a:xfrm>
          <a:custGeom>
            <a:avLst/>
            <a:gdLst/>
            <a:ahLst/>
            <a:cxnLst>
              <a:cxn ang="3">
                <a:pos x="hc" y="t"/>
              </a:cxn>
              <a:cxn ang="cd2">
                <a:pos x="l" y="vc"/>
              </a:cxn>
              <a:cxn ang="cd4">
                <a:pos x="hc" y="b"/>
              </a:cxn>
              <a:cxn ang="0">
                <a:pos x="r" y="vc"/>
              </a:cxn>
            </a:cxnLst>
            <a:rect l="l" t="t" r="r" b="b"/>
            <a:pathLst>
              <a:path w="7110" h="1800">
                <a:moveTo>
                  <a:pt x="83" y="0"/>
                </a:moveTo>
                <a:lnTo>
                  <a:pt x="7110" y="0"/>
                </a:lnTo>
                <a:lnTo>
                  <a:pt x="7110" y="1800"/>
                </a:lnTo>
                <a:lnTo>
                  <a:pt x="1235" y="1800"/>
                </a:lnTo>
                <a:cubicBezTo>
                  <a:pt x="1177" y="1800"/>
                  <a:pt x="1134" y="1771"/>
                  <a:pt x="1105" y="1728"/>
                </a:cubicBezTo>
                <a:lnTo>
                  <a:pt x="11" y="130"/>
                </a:lnTo>
                <a:cubicBezTo>
                  <a:pt x="-18" y="72"/>
                  <a:pt x="11" y="0"/>
                  <a:pt x="83" y="0"/>
                </a:cubicBezTo>
                <a:close/>
              </a:path>
            </a:pathLst>
          </a:custGeom>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pic>
        <p:nvPicPr>
          <p:cNvPr id="19" name="图片 18" descr="C:/Users/kingsoft/AppData/Local/Temp/fig2wpp/@pic_Mask group-2034&amp;9608.png"/>
          <p:cNvPicPr>
            <a:picLocks noChangeAspect="1"/>
          </p:cNvPicPr>
          <p:nvPr>
            <p:custDataLst>
              <p:tags r:id="rId5"/>
            </p:custDataLst>
          </p:nvPr>
        </p:nvPicPr>
        <p:blipFill>
          <a:blip r:embed="rId6" r:link="rId7"/>
          <a:srcRect r="30388"/>
          <a:stretch>
            <a:fillRect/>
          </a:stretch>
        </p:blipFill>
        <p:spPr>
          <a:xfrm>
            <a:off x="0" y="0"/>
            <a:ext cx="6702552" cy="6858000"/>
          </a:xfrm>
          <a:custGeom>
            <a:avLst/>
            <a:gdLst/>
            <a:ahLst/>
            <a:cxnLst>
              <a:cxn ang="3">
                <a:pos x="hc" y="t"/>
              </a:cxn>
              <a:cxn ang="cd2">
                <a:pos x="l" y="vc"/>
              </a:cxn>
              <a:cxn ang="cd4">
                <a:pos x="hc" y="b"/>
              </a:cxn>
              <a:cxn ang="0">
                <a:pos x="r" y="vc"/>
              </a:cxn>
            </a:cxnLst>
            <a:rect l="l" t="t" r="r" b="b"/>
            <a:pathLst>
              <a:path w="10555" h="10800">
                <a:moveTo>
                  <a:pt x="0" y="0"/>
                </a:moveTo>
                <a:lnTo>
                  <a:pt x="10555" y="0"/>
                </a:lnTo>
                <a:lnTo>
                  <a:pt x="4090" y="10800"/>
                </a:lnTo>
                <a:lnTo>
                  <a:pt x="0" y="10800"/>
                </a:lnTo>
                <a:lnTo>
                  <a:pt x="0" y="0"/>
                </a:lnTo>
                <a:close/>
              </a:path>
            </a:pathLst>
          </a:custGeom>
          <a:solidFill>
            <a:schemeClr val="lt1"/>
          </a:solidFill>
        </p:spPr>
      </p:pic>
      <p:sp>
        <p:nvSpPr>
          <p:cNvPr id="49" name="节编号"/>
          <p:cNvSpPr>
            <a:spLocks noGrp="1"/>
          </p:cNvSpPr>
          <p:nvPr>
            <p:ph type="body" sz="quarter" idx="13"/>
            <p:custDataLst>
              <p:tags r:id="rId8"/>
            </p:custDataLst>
          </p:nvPr>
        </p:nvSpPr>
        <p:spPr>
          <a:xfrm>
            <a:off x="3939540" y="5451475"/>
            <a:ext cx="1648460" cy="1206500"/>
          </a:xfrm>
          <a:solidFill>
            <a:schemeClr val="bg1"/>
          </a:solidFill>
        </p:spPr>
        <p:txBody>
          <a:bodyPr/>
          <a:p>
            <a:r>
              <a:rPr lang="en-US" altLang="zh-CN"/>
              <a:t>04</a:t>
            </a:r>
            <a:endParaRPr lang="en-US" altLang="zh-CN"/>
          </a:p>
        </p:txBody>
      </p:sp>
      <p:grpSp>
        <p:nvGrpSpPr>
          <p:cNvPr id="2" name="组合 1"/>
          <p:cNvGrpSpPr/>
          <p:nvPr/>
        </p:nvGrpSpPr>
        <p:grpSpPr>
          <a:xfrm>
            <a:off x="11705634" y="746651"/>
            <a:ext cx="367030" cy="3763475"/>
            <a:chOff x="11705971" y="1900725"/>
            <a:chExt cx="367030" cy="3763475"/>
          </a:xfrm>
        </p:grpSpPr>
        <p:grpSp>
          <p:nvGrpSpPr>
            <p:cNvPr id="3" name="组合 2"/>
            <p:cNvGrpSpPr/>
            <p:nvPr/>
          </p:nvGrpSpPr>
          <p:grpSpPr>
            <a:xfrm>
              <a:off x="11705971" y="1900725"/>
              <a:ext cx="367030" cy="2518379"/>
              <a:chOff x="11705971" y="1900725"/>
              <a:chExt cx="367030" cy="2518379"/>
            </a:xfrm>
          </p:grpSpPr>
          <p:sp>
            <p:nvSpPr>
              <p:cNvPr id="11" name="文本框 10"/>
              <p:cNvSpPr txBox="1"/>
              <p:nvPr/>
            </p:nvSpPr>
            <p:spPr>
              <a:xfrm>
                <a:off x="11705971" y="1900725"/>
                <a:ext cx="367030" cy="2518379"/>
              </a:xfrm>
              <a:prstGeom prst="rect">
                <a:avLst/>
              </a:prstGeom>
              <a:noFill/>
              <a:ln>
                <a:noFill/>
              </a:ln>
            </p:spPr>
            <p:txBody>
              <a:bodyPr vert="eaVert" wrap="square" rtlCol="0">
                <a:spAutoFit/>
              </a:bodyPr>
              <a:lstStyle/>
              <a:p>
                <a:pPr algn="dist"/>
                <a:r>
                  <a:rPr lang="zh-CN" altLang="en-US" sz="1200" b="1">
                    <a:cs typeface="微软雅黑" panose="020B0503020204020204" charset="-122"/>
                    <a:sym typeface="Arial" panose="020B0604020202020204" pitchFamily="34" charset="0"/>
                  </a:rPr>
                  <a:t>聚能前行不负韶华</a:t>
                </a:r>
                <a:endParaRPr lang="zh-CN" altLang="en-US" sz="1200" b="1">
                  <a:cs typeface="微软雅黑" panose="020B0503020204020204" charset="-122"/>
                  <a:sym typeface="Arial" panose="020B0604020202020204" pitchFamily="34" charset="0"/>
                </a:endParaRPr>
              </a:p>
            </p:txBody>
          </p:sp>
          <p:cxnSp>
            <p:nvCxnSpPr>
              <p:cNvPr id="12" name="直接连接符 11"/>
              <p:cNvCxnSpPr/>
              <p:nvPr/>
            </p:nvCxnSpPr>
            <p:spPr>
              <a:xfrm>
                <a:off x="11790893" y="2149317"/>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3" name="直接连接符 12"/>
              <p:cNvCxnSpPr/>
              <p:nvPr/>
            </p:nvCxnSpPr>
            <p:spPr>
              <a:xfrm>
                <a:off x="11790893" y="2475938"/>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4" name="直接连接符 13"/>
              <p:cNvCxnSpPr/>
              <p:nvPr/>
            </p:nvCxnSpPr>
            <p:spPr>
              <a:xfrm>
                <a:off x="11790893" y="2802559"/>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5" name="直接连接符 14"/>
              <p:cNvCxnSpPr/>
              <p:nvPr/>
            </p:nvCxnSpPr>
            <p:spPr>
              <a:xfrm>
                <a:off x="11790893" y="3129180"/>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6" name="直接连接符 15"/>
              <p:cNvCxnSpPr/>
              <p:nvPr/>
            </p:nvCxnSpPr>
            <p:spPr>
              <a:xfrm>
                <a:off x="11790893" y="3455801"/>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7" name="直接连接符 16"/>
              <p:cNvCxnSpPr/>
              <p:nvPr/>
            </p:nvCxnSpPr>
            <p:spPr>
              <a:xfrm>
                <a:off x="11790893" y="3782422"/>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8" name="直接连接符 17"/>
              <p:cNvCxnSpPr/>
              <p:nvPr/>
            </p:nvCxnSpPr>
            <p:spPr>
              <a:xfrm>
                <a:off x="11790893" y="4109044"/>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grpSp>
        <p:cxnSp>
          <p:nvCxnSpPr>
            <p:cNvPr id="10" name="直接连接符 9"/>
            <p:cNvCxnSpPr/>
            <p:nvPr/>
          </p:nvCxnSpPr>
          <p:spPr>
            <a:xfrm flipH="1">
              <a:off x="11872351" y="4432300"/>
              <a:ext cx="0" cy="1231900"/>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grpSp>
      <p:pic>
        <p:nvPicPr>
          <p:cNvPr id="5125" name="图片 1" descr="logo横版 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Shape 247"/>
          <p:cNvSpPr/>
          <p:nvPr/>
        </p:nvSpPr>
        <p:spPr>
          <a:xfrm>
            <a:off x="8188325" y="2094865"/>
            <a:ext cx="3648075" cy="1870075"/>
          </a:xfrm>
          <a:prstGeom prst="rect">
            <a:avLst/>
          </a:prstGeom>
          <a:solidFill>
            <a:srgbClr val="C00000"/>
          </a:solidFill>
          <a:ln w="12700">
            <a:miter lim="400000"/>
          </a:ln>
        </p:spPr>
        <p:txBody>
          <a:bodyPr lIns="121917" tIns="121917" rIns="121917" bIns="121917"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sp>
        <p:nvSpPr>
          <p:cNvPr id="11" name="#项图片_#color-2034&amp;9614"/>
          <p:cNvSpPr/>
          <p:nvPr>
            <p:custDataLst>
              <p:tags r:id="rId1"/>
            </p:custDataLst>
          </p:nvPr>
        </p:nvSpPr>
        <p:spPr>
          <a:xfrm>
            <a:off x="124460" y="123190"/>
            <a:ext cx="6433185" cy="676910"/>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7" name="项标题"/>
          <p:cNvSpPr txBox="1"/>
          <p:nvPr>
            <p:custDataLst>
              <p:tags r:id="rId2"/>
            </p:custDataLst>
          </p:nvPr>
        </p:nvSpPr>
        <p:spPr>
          <a:xfrm>
            <a:off x="1595120" y="209550"/>
            <a:ext cx="2846705" cy="504190"/>
          </a:xfrm>
          <a:prstGeom prst="rect">
            <a:avLst/>
          </a:prstGeom>
          <a:noFill/>
        </p:spPr>
        <p:txBody>
          <a:bodyPr wrap="square" lIns="0" tIns="0" rIns="0" bIns="0" rtlCol="0" anchor="ctr">
            <a:normAutofit/>
          </a:bodyPr>
          <a:p>
            <a:pPr>
              <a:lnSpc>
                <a:spcPct val="100000"/>
              </a:lnSpc>
            </a:pPr>
            <a:r>
              <a:rPr lang="zh-CN" altLang="en-US" sz="2400" b="1" spc="300" dirty="0">
                <a:solidFill>
                  <a:schemeClr val="tx1">
                    <a:lumMod val="75000"/>
                    <a:lumOff val="25000"/>
                  </a:schemeClr>
                </a:solidFill>
                <a:latin typeface="+mn-ea"/>
                <a:cs typeface="+mn-ea"/>
                <a:sym typeface="+mn-ea"/>
              </a:rPr>
              <a:t>命题的高考立意</a:t>
            </a:r>
            <a:endParaRPr lang="zh-CN" altLang="en-US" sz="2400" b="1" spc="300" dirty="0">
              <a:solidFill>
                <a:schemeClr val="tx1">
                  <a:lumMod val="75000"/>
                  <a:lumOff val="25000"/>
                </a:schemeClr>
              </a:solidFill>
              <a:latin typeface="+mn-ea"/>
              <a:cs typeface="+mn-ea"/>
              <a:sym typeface="+mn-ea"/>
            </a:endParaRPr>
          </a:p>
        </p:txBody>
      </p:sp>
      <p:sp>
        <p:nvSpPr>
          <p:cNvPr id="15" name="@mix!m0_序号_01-2034-9618"/>
          <p:cNvSpPr/>
          <p:nvPr>
            <p:custDataLst>
              <p:tags r:id="rId3"/>
            </p:custDataLst>
          </p:nvPr>
        </p:nvSpPr>
        <p:spPr>
          <a:xfrm>
            <a:off x="343731" y="196469"/>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p>
            <a:pPr marL="0" indent="0" algn="ctr">
              <a:buNone/>
            </a:pPr>
            <a:r>
              <a:rPr lang="en-US" sz="2800" dirty="0">
                <a:solidFill>
                  <a:srgbClr val="FFFFFF"/>
                </a:solidFill>
                <a:latin typeface="+mn-ea"/>
                <a:cs typeface="+mn-ea"/>
                <a:sym typeface="+mn-ea"/>
              </a:rPr>
              <a:t>04</a:t>
            </a:r>
            <a:endParaRPr lang="en-US" sz="2800" dirty="0">
              <a:solidFill>
                <a:srgbClr val="FFFFFF"/>
              </a:solidFill>
              <a:latin typeface="+mn-ea"/>
              <a:cs typeface="+mn-ea"/>
              <a:sym typeface="+mn-ea"/>
            </a:endParaRPr>
          </a:p>
        </p:txBody>
      </p:sp>
      <p:sp>
        <p:nvSpPr>
          <p:cNvPr id="2" name="文本框 1"/>
          <p:cNvSpPr txBox="1"/>
          <p:nvPr/>
        </p:nvSpPr>
        <p:spPr>
          <a:xfrm>
            <a:off x="189230" y="896620"/>
            <a:ext cx="11646535" cy="1198880"/>
          </a:xfrm>
          <a:prstGeom prst="rect">
            <a:avLst/>
          </a:prstGeom>
          <a:noFill/>
          <a:ln>
            <a:solidFill>
              <a:schemeClr val="accent1"/>
            </a:solidFill>
          </a:ln>
        </p:spPr>
        <p:txBody>
          <a:bodyPr wrap="square" rtlCol="0" anchor="t">
            <a:spAutoFit/>
          </a:bodyPr>
          <a:p>
            <a:r>
              <a:rPr lang="en-US" altLang="zh-CN" sz="2400" baseline="30000">
                <a:solidFill>
                  <a:srgbClr val="C00000"/>
                </a:solidFill>
              </a:rPr>
              <a:t>衢州市2024年6月高二年级教学质量检测</a:t>
            </a:r>
            <a:r>
              <a:rPr lang="en-US" altLang="zh-CN" sz="2400"/>
              <a:t>   </a:t>
            </a:r>
            <a:r>
              <a:rPr lang="zh-CN" altLang="en-US" sz="2400"/>
              <a:t>假定你是李华，一个月前参加了“Healthy Life”杂志社组织的“</a:t>
            </a:r>
            <a:r>
              <a:rPr lang="zh-CN" altLang="en-US" sz="2400">
                <a:solidFill>
                  <a:schemeClr val="accent4">
                    <a:lumMod val="50000"/>
                  </a:schemeClr>
                </a:solidFill>
              </a:rPr>
              <a:t>健康生活方式</a:t>
            </a:r>
            <a:r>
              <a:rPr lang="zh-CN" altLang="en-US" sz="2400"/>
              <a:t>选择”主题夏令营活动。请你给该杂志社编辑写封信反馈你参加夏令营前后的变化，内容包括：1. </a:t>
            </a:r>
            <a:r>
              <a:rPr lang="zh-CN" altLang="en-US" sz="2400">
                <a:solidFill>
                  <a:srgbClr val="C00000"/>
                </a:solidFill>
              </a:rPr>
              <a:t>之前的困扰</a:t>
            </a:r>
            <a:r>
              <a:rPr lang="zh-CN" altLang="en-US" sz="2400"/>
              <a:t>；2. </a:t>
            </a:r>
            <a:r>
              <a:rPr lang="zh-CN" altLang="en-US" sz="2400">
                <a:solidFill>
                  <a:srgbClr val="D4A000"/>
                </a:solidFill>
              </a:rPr>
              <a:t>采取的行动</a:t>
            </a:r>
            <a:r>
              <a:rPr lang="zh-CN" altLang="en-US" sz="2400"/>
              <a:t>；3. </a:t>
            </a:r>
            <a:r>
              <a:rPr lang="zh-CN" altLang="en-US" sz="2400">
                <a:solidFill>
                  <a:srgbClr val="009C3E"/>
                </a:solidFill>
              </a:rPr>
              <a:t>收获和感受</a:t>
            </a:r>
            <a:r>
              <a:rPr lang="zh-CN" altLang="en-US" sz="2400"/>
              <a:t>。</a:t>
            </a:r>
            <a:endParaRPr lang="zh-CN" altLang="en-US" sz="2400"/>
          </a:p>
        </p:txBody>
      </p:sp>
      <p:sp>
        <p:nvSpPr>
          <p:cNvPr id="3" name="文本框 2"/>
          <p:cNvSpPr txBox="1"/>
          <p:nvPr/>
        </p:nvSpPr>
        <p:spPr>
          <a:xfrm>
            <a:off x="189230" y="3964305"/>
            <a:ext cx="11646535" cy="2676525"/>
          </a:xfrm>
          <a:prstGeom prst="rect">
            <a:avLst/>
          </a:prstGeom>
          <a:noFill/>
          <a:ln>
            <a:solidFill>
              <a:srgbClr val="FF0000"/>
            </a:solidFill>
          </a:ln>
        </p:spPr>
        <p:txBody>
          <a:bodyPr wrap="square" rtlCol="0" anchor="t">
            <a:spAutoFit/>
          </a:bodyPr>
          <a:p>
            <a:pPr marL="285750" indent="-285750">
              <a:buFont typeface="Arial" panose="020B0604020202020204" pitchFamily="34" charset="0"/>
              <a:buChar char="•"/>
            </a:pPr>
            <a:r>
              <a:rPr lang="en-US" altLang="zh-CN" baseline="30000">
                <a:solidFill>
                  <a:srgbClr val="C00000"/>
                </a:solidFill>
                <a:sym typeface="+mn-ea"/>
              </a:rPr>
              <a:t>2024年6月全国Ⅰ卷 &amp; Ⅱ卷    </a:t>
            </a:r>
            <a:r>
              <a:rPr lang="zh-CN" altLang="en-US" sz="2400"/>
              <a:t>假定你是李华，你们班上周五</a:t>
            </a:r>
            <a:r>
              <a:rPr lang="zh-CN" altLang="en-US" sz="2400">
                <a:solidFill>
                  <a:schemeClr val="accent4">
                    <a:lumMod val="50000"/>
                  </a:schemeClr>
                </a:solidFill>
              </a:rPr>
              <a:t>在公园上了一节美术课</a:t>
            </a:r>
            <a:r>
              <a:rPr lang="zh-CN" altLang="en-US" sz="2400"/>
              <a:t>，请给英国好友</a:t>
            </a:r>
            <a:endParaRPr lang="zh-CN" altLang="en-US" sz="2400"/>
          </a:p>
          <a:p>
            <a:pPr indent="0">
              <a:buFont typeface="Arial" panose="020B0604020202020204" pitchFamily="34" charset="0"/>
              <a:buNone/>
            </a:pPr>
            <a:r>
              <a:rPr lang="zh-CN" altLang="en-US" sz="2400"/>
              <a:t>Chris写一封邮件分享你的经历，内容包括：1. 你</a:t>
            </a:r>
            <a:r>
              <a:rPr lang="zh-CN" altLang="en-US" sz="2400">
                <a:solidFill>
                  <a:srgbClr val="D4A000"/>
                </a:solidFill>
              </a:rPr>
              <a:t>完成的作品</a:t>
            </a:r>
            <a:r>
              <a:rPr lang="zh-CN" altLang="en-US" sz="2400"/>
              <a:t>    2. </a:t>
            </a:r>
            <a:r>
              <a:rPr lang="zh-CN" altLang="en-US" sz="2400">
                <a:solidFill>
                  <a:srgbClr val="009C3E"/>
                </a:solidFill>
              </a:rPr>
              <a:t>你的感想。</a:t>
            </a:r>
            <a:endParaRPr lang="zh-CN" altLang="en-US" sz="2400">
              <a:solidFill>
                <a:srgbClr val="009C3E"/>
              </a:solidFill>
            </a:endParaRPr>
          </a:p>
          <a:p>
            <a:pPr marL="342900" indent="-342900">
              <a:buFont typeface="Arial" panose="020B0604020202020204" pitchFamily="34" charset="0"/>
              <a:buChar char="•"/>
            </a:pPr>
            <a:r>
              <a:rPr lang="en-US" altLang="zh-CN" baseline="30000">
                <a:solidFill>
                  <a:srgbClr val="C00000"/>
                </a:solidFill>
                <a:sym typeface="+mn-ea"/>
              </a:rPr>
              <a:t>2024年6月全国Ⅰ卷 &amp; Ⅱ卷  </a:t>
            </a:r>
            <a:r>
              <a:rPr lang="zh-CN" altLang="en-US" sz="2400"/>
              <a:t>假定你是李华，外教Ryan准备将学生</a:t>
            </a:r>
            <a:r>
              <a:rPr lang="zh-CN" altLang="en-US" sz="2400">
                <a:solidFill>
                  <a:schemeClr val="accent4">
                    <a:lumMod val="50000"/>
                  </a:schemeClr>
                </a:solidFill>
              </a:rPr>
              <a:t>随机分为两人一组</a:t>
            </a:r>
            <a:r>
              <a:rPr lang="zh-CN" altLang="en-US" sz="2400"/>
              <a:t>，让大家</a:t>
            </a:r>
            <a:r>
              <a:rPr lang="zh-CN" altLang="en-US" sz="2400">
                <a:solidFill>
                  <a:schemeClr val="accent4">
                    <a:lumMod val="50000"/>
                  </a:schemeClr>
                </a:solidFill>
              </a:rPr>
              <a:t>课后</a:t>
            </a:r>
            <a:endParaRPr lang="zh-CN" altLang="en-US" sz="2400">
              <a:solidFill>
                <a:schemeClr val="accent4">
                  <a:lumMod val="50000"/>
                </a:schemeClr>
              </a:solidFill>
            </a:endParaRPr>
          </a:p>
          <a:p>
            <a:pPr indent="0">
              <a:buFont typeface="Arial" panose="020B0604020202020204" pitchFamily="34" charset="0"/>
              <a:buNone/>
            </a:pPr>
            <a:r>
              <a:rPr lang="zh-CN" altLang="en-US" sz="2400">
                <a:solidFill>
                  <a:schemeClr val="accent4">
                    <a:lumMod val="50000"/>
                  </a:schemeClr>
                </a:solidFill>
              </a:rPr>
              <a:t>练习口语</a:t>
            </a:r>
            <a:r>
              <a:rPr lang="zh-CN" altLang="en-US" sz="2400"/>
              <a:t>，你</a:t>
            </a:r>
            <a:r>
              <a:rPr lang="en-US" altLang="zh-CN" baseline="30000">
                <a:solidFill>
                  <a:srgbClr val="C00000"/>
                </a:solidFill>
                <a:sym typeface="+mn-ea"/>
              </a:rPr>
              <a:t> </a:t>
            </a:r>
            <a:r>
              <a:rPr lang="zh-CN" altLang="en-US" sz="2400"/>
              <a:t>认为这样分组</a:t>
            </a:r>
            <a:r>
              <a:rPr lang="zh-CN" altLang="en-US" sz="2400">
                <a:solidFill>
                  <a:srgbClr val="C00000"/>
                </a:solidFill>
              </a:rPr>
              <a:t>存在问题</a:t>
            </a:r>
            <a:r>
              <a:rPr lang="zh-CN" altLang="en-US" sz="2400"/>
              <a:t>。请你给外教写一封邮件，内容包括：1. </a:t>
            </a:r>
            <a:r>
              <a:rPr lang="zh-CN" altLang="en-US" sz="2400">
                <a:solidFill>
                  <a:srgbClr val="D4A000"/>
                </a:solidFill>
              </a:rPr>
              <a:t>说明问题</a:t>
            </a:r>
            <a:r>
              <a:rPr lang="zh-CN" altLang="en-US" sz="2400"/>
              <a:t>；2. </a:t>
            </a:r>
            <a:r>
              <a:rPr lang="zh-CN" altLang="en-US" sz="2400">
                <a:solidFill>
                  <a:srgbClr val="009C3E"/>
                </a:solidFill>
              </a:rPr>
              <a:t>提出建议</a:t>
            </a:r>
            <a:r>
              <a:rPr lang="zh-CN" altLang="en-US" sz="2400"/>
              <a:t>。</a:t>
            </a:r>
            <a:endParaRPr lang="zh-CN" altLang="en-US" sz="2400"/>
          </a:p>
          <a:p>
            <a:pPr marL="285750" indent="-285750">
              <a:buFont typeface="Arial" panose="020B0604020202020204" pitchFamily="34" charset="0"/>
              <a:buChar char="•"/>
            </a:pPr>
            <a:r>
              <a:rPr lang="en-US" altLang="zh-CN" baseline="30000">
                <a:solidFill>
                  <a:srgbClr val="C00000"/>
                </a:solidFill>
                <a:sym typeface="+mn-ea"/>
              </a:rPr>
              <a:t>2022年6月全国Ⅰ卷 &amp; Ⅱ卷  </a:t>
            </a:r>
            <a:r>
              <a:rPr lang="zh-CN" altLang="en-US" sz="2400"/>
              <a:t>假定你是</a:t>
            </a:r>
            <a:r>
              <a:rPr lang="zh-CN" altLang="en-US" sz="2400">
                <a:solidFill>
                  <a:schemeClr val="accent4">
                    <a:lumMod val="50000"/>
                  </a:schemeClr>
                </a:solidFill>
              </a:rPr>
              <a:t>校广播站英语节目</a:t>
            </a:r>
            <a:r>
              <a:rPr lang="zh-CN" altLang="en-US" sz="2400"/>
              <a:t>“Talk and Talk”的负责人李华，请给外</a:t>
            </a:r>
            <a:endParaRPr lang="zh-CN" altLang="en-US" sz="2400"/>
          </a:p>
          <a:p>
            <a:pPr indent="0">
              <a:buFont typeface="Arial" panose="020B0604020202020204" pitchFamily="34" charset="0"/>
              <a:buNone/>
            </a:pPr>
            <a:r>
              <a:rPr lang="zh-CN" altLang="en-US" sz="2400"/>
              <a:t>教Caroline写邮件邀请她做一次访谈。内容包括：1. </a:t>
            </a:r>
            <a:r>
              <a:rPr lang="zh-CN" altLang="en-US" sz="2400">
                <a:solidFill>
                  <a:srgbClr val="D4A000"/>
                </a:solidFill>
              </a:rPr>
              <a:t>节目介绍</a:t>
            </a:r>
            <a:r>
              <a:rPr lang="zh-CN" altLang="en-US" sz="2400"/>
              <a:t>；2. 访谈的时间和话题。</a:t>
            </a:r>
            <a:endParaRPr lang="zh-CN" altLang="en-US" sz="2400"/>
          </a:p>
        </p:txBody>
      </p:sp>
      <p:grpSp>
        <p:nvGrpSpPr>
          <p:cNvPr id="8" name="组合 7"/>
          <p:cNvGrpSpPr/>
          <p:nvPr/>
        </p:nvGrpSpPr>
        <p:grpSpPr>
          <a:xfrm>
            <a:off x="189230" y="2095500"/>
            <a:ext cx="10509250" cy="1868805"/>
            <a:chOff x="0" y="-839"/>
            <a:chExt cx="12479411" cy="2962801"/>
          </a:xfrm>
        </p:grpSpPr>
        <p:sp>
          <p:nvSpPr>
            <p:cNvPr id="10" name="矩形 9"/>
            <p:cNvSpPr/>
            <p:nvPr>
              <p:custDataLst>
                <p:tags r:id="rId4"/>
              </p:custDataLst>
            </p:nvPr>
          </p:nvSpPr>
          <p:spPr>
            <a:xfrm>
              <a:off x="0" y="-839"/>
              <a:ext cx="9762286" cy="2962801"/>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p>
              <a:pPr algn="ctr"/>
              <a:endParaRPr kumimoji="1" lang="zh-CN" altLang="en-US">
                <a:solidFill>
                  <a:prstClr val="white"/>
                </a:solidFill>
                <a:latin typeface="思源黑体 CN Medium"/>
                <a:ea typeface="思源黑体 CN Medium" charset="0"/>
              </a:endParaRPr>
            </a:p>
          </p:txBody>
        </p:sp>
        <p:pic>
          <p:nvPicPr>
            <p:cNvPr id="4" name="图片 3"/>
            <p:cNvPicPr>
              <a:picLocks noChangeAspect="1"/>
            </p:cNvPicPr>
            <p:nvPr>
              <p:custDataLst>
                <p:tags r:id="rId5"/>
              </p:custDataLst>
            </p:nvPr>
          </p:nvPicPr>
          <p:blipFill>
            <a:blip r:embed="rId6"/>
            <a:stretch>
              <a:fillRect/>
            </a:stretch>
          </p:blipFill>
          <p:spPr>
            <a:xfrm>
              <a:off x="9762286" y="35403"/>
              <a:ext cx="2717125" cy="2892330"/>
            </a:xfrm>
            <a:prstGeom prst="rect">
              <a:avLst/>
            </a:prstGeom>
          </p:spPr>
        </p:pic>
      </p:grpSp>
      <p:sp>
        <p:nvSpPr>
          <p:cNvPr id="5" name="文本框 4"/>
          <p:cNvSpPr txBox="1"/>
          <p:nvPr/>
        </p:nvSpPr>
        <p:spPr>
          <a:xfrm>
            <a:off x="280035" y="2192020"/>
            <a:ext cx="8800465" cy="1753235"/>
          </a:xfrm>
          <a:prstGeom prst="rect">
            <a:avLst/>
          </a:prstGeom>
          <a:noFill/>
        </p:spPr>
        <p:txBody>
          <a:bodyPr wrap="square" rtlCol="0" anchor="t">
            <a:spAutoFit/>
          </a:bodyPr>
          <a:p>
            <a:r>
              <a:rPr lang="zh-CN" altLang="en-US" b="1">
                <a:solidFill>
                  <a:srgbClr val="C00000"/>
                </a:solidFill>
              </a:rPr>
              <a:t>着重培养以下几方面能力：</a:t>
            </a:r>
            <a:r>
              <a:rPr lang="zh-CN" altLang="en-US" sz="1400"/>
              <a:t>——程晓堂《2023年高考英语全国卷的新动向》</a:t>
            </a:r>
            <a:endParaRPr lang="zh-CN" altLang="en-US"/>
          </a:p>
          <a:p>
            <a:pPr marL="285750" indent="-285750">
              <a:buFont typeface="Arial" panose="020B0604020202020204" pitchFamily="34" charset="0"/>
              <a:buChar char="•"/>
            </a:pPr>
            <a:r>
              <a:rPr lang="zh-CN" altLang="en-US"/>
              <a:t>用英语描述事件、描述</a:t>
            </a:r>
            <a:r>
              <a:rPr lang="zh-CN" altLang="en-US">
                <a:solidFill>
                  <a:schemeClr val="accent4">
                    <a:lumMod val="50000"/>
                  </a:schemeClr>
                </a:solidFill>
              </a:rPr>
              <a:t>个人经历和事物特征</a:t>
            </a:r>
            <a:r>
              <a:rPr lang="zh-CN" altLang="en-US"/>
              <a:t>的能力；</a:t>
            </a:r>
            <a:endParaRPr lang="zh-CN" altLang="en-US"/>
          </a:p>
          <a:p>
            <a:pPr marL="285750" indent="-285750">
              <a:buFont typeface="Arial" panose="020B0604020202020204" pitchFamily="34" charset="0"/>
              <a:buChar char="•"/>
            </a:pPr>
            <a:r>
              <a:rPr lang="zh-CN" altLang="en-US">
                <a:solidFill>
                  <a:schemeClr val="accent4">
                    <a:lumMod val="50000"/>
                  </a:schemeClr>
                </a:solidFill>
              </a:rPr>
              <a:t>描述、概括真实的经验和事实</a:t>
            </a:r>
            <a:r>
              <a:rPr lang="zh-CN" altLang="en-US"/>
              <a:t>的能力；</a:t>
            </a:r>
            <a:endParaRPr lang="zh-CN" altLang="en-US"/>
          </a:p>
          <a:p>
            <a:pPr marL="285750" indent="-285750">
              <a:buFont typeface="Arial" panose="020B0604020202020204" pitchFamily="34" charset="0"/>
              <a:buChar char="•"/>
            </a:pPr>
            <a:r>
              <a:rPr lang="zh-CN" altLang="en-US">
                <a:solidFill>
                  <a:schemeClr val="accent4">
                    <a:lumMod val="50000"/>
                  </a:schemeClr>
                </a:solidFill>
              </a:rPr>
              <a:t>传递信息、论证观点、表达情感</a:t>
            </a:r>
            <a:r>
              <a:rPr lang="zh-CN" altLang="en-US"/>
              <a:t>的能力；</a:t>
            </a:r>
            <a:endParaRPr lang="zh-CN" altLang="en-US"/>
          </a:p>
          <a:p>
            <a:pPr marL="285750" indent="-285750">
              <a:buFont typeface="Arial" panose="020B0604020202020204" pitchFamily="34" charset="0"/>
              <a:buChar char="•"/>
            </a:pPr>
            <a:r>
              <a:rPr lang="zh-CN" altLang="en-US"/>
              <a:t>对观点、事件、经验进行</a:t>
            </a:r>
            <a:r>
              <a:rPr lang="zh-CN" altLang="en-US">
                <a:solidFill>
                  <a:schemeClr val="accent4">
                    <a:lumMod val="50000"/>
                  </a:schemeClr>
                </a:solidFill>
              </a:rPr>
              <a:t>阐释和评论</a:t>
            </a:r>
            <a:r>
              <a:rPr lang="zh-CN" altLang="en-US"/>
              <a:t>的能力等。</a:t>
            </a:r>
            <a:endParaRPr lang="zh-CN" altLang="en-US"/>
          </a:p>
          <a:p>
            <a:pPr marL="285750" indent="-285750">
              <a:buFont typeface="Arial" panose="020B0604020202020204" pitchFamily="34" charset="0"/>
              <a:buChar char="•"/>
            </a:pPr>
            <a:r>
              <a:rPr lang="zh-CN" altLang="en-US"/>
              <a:t>更要有创造，要使学生能够</a:t>
            </a:r>
            <a:r>
              <a:rPr lang="zh-CN" altLang="en-US">
                <a:solidFill>
                  <a:schemeClr val="accent4">
                    <a:lumMod val="50000"/>
                  </a:schemeClr>
                </a:solidFill>
              </a:rPr>
              <a:t>用英语进行真实表达</a:t>
            </a:r>
            <a:r>
              <a:rPr lang="zh-CN" altLang="en-US"/>
              <a:t>。</a:t>
            </a:r>
            <a:endParaRPr lang="zh-CN" altLang="en-US"/>
          </a:p>
        </p:txBody>
      </p:sp>
      <p:pic>
        <p:nvPicPr>
          <p:cNvPr id="5125" name="图片 1" descr="logo横版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0.70"/>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par>
                                <p:cTn id="16" presetID="55"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strVal val="#ppt_w*0.70"/>
                                          </p:val>
                                        </p:tav>
                                        <p:tav tm="100000">
                                          <p:val>
                                            <p:strVal val="#ppt_w"/>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animEffect transition="in" filter="fade">
                                      <p:cBhvr>
                                        <p:cTn id="20" dur="1000"/>
                                        <p:tgtEl>
                                          <p:spTgt spid="8"/>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strVal val="#ppt_w*0.70"/>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13" grpId="0" animBg="1"/>
      <p:bldP spid="13" grpId="1" animBg="1"/>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项图片_#color-2034&amp;9614"/>
          <p:cNvSpPr/>
          <p:nvPr>
            <p:custDataLst>
              <p:tags r:id="rId1"/>
            </p:custDataLst>
          </p:nvPr>
        </p:nvSpPr>
        <p:spPr>
          <a:xfrm>
            <a:off x="124460" y="123190"/>
            <a:ext cx="6433185" cy="676910"/>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7" name="项标题"/>
          <p:cNvSpPr txBox="1"/>
          <p:nvPr>
            <p:custDataLst>
              <p:tags r:id="rId2"/>
            </p:custDataLst>
          </p:nvPr>
        </p:nvSpPr>
        <p:spPr>
          <a:xfrm>
            <a:off x="1595120" y="209550"/>
            <a:ext cx="2846705" cy="504190"/>
          </a:xfrm>
          <a:prstGeom prst="rect">
            <a:avLst/>
          </a:prstGeom>
          <a:noFill/>
        </p:spPr>
        <p:txBody>
          <a:bodyPr wrap="square" lIns="0" tIns="0" rIns="0" bIns="0" rtlCol="0" anchor="ctr">
            <a:normAutofit/>
          </a:bodyPr>
          <a:p>
            <a:pPr>
              <a:lnSpc>
                <a:spcPct val="100000"/>
              </a:lnSpc>
            </a:pPr>
            <a:r>
              <a:rPr lang="zh-CN" altLang="en-US" sz="2400" b="1" spc="300" dirty="0">
                <a:solidFill>
                  <a:schemeClr val="tx1">
                    <a:lumMod val="75000"/>
                    <a:lumOff val="25000"/>
                  </a:schemeClr>
                </a:solidFill>
                <a:latin typeface="+mn-ea"/>
                <a:cs typeface="+mn-ea"/>
                <a:sym typeface="+mn-ea"/>
              </a:rPr>
              <a:t>同话题作文</a:t>
            </a:r>
            <a:r>
              <a:rPr lang="en-US" altLang="zh-CN" sz="2400" b="1" spc="300" dirty="0">
                <a:solidFill>
                  <a:schemeClr val="tx1">
                    <a:lumMod val="75000"/>
                    <a:lumOff val="25000"/>
                  </a:schemeClr>
                </a:solidFill>
                <a:latin typeface="+mn-ea"/>
                <a:cs typeface="+mn-ea"/>
                <a:sym typeface="+mn-ea"/>
              </a:rPr>
              <a:t>-1</a:t>
            </a:r>
            <a:endParaRPr lang="en-US" altLang="zh-CN" sz="2400" b="1" spc="300" dirty="0">
              <a:solidFill>
                <a:schemeClr val="tx1">
                  <a:lumMod val="75000"/>
                  <a:lumOff val="25000"/>
                </a:schemeClr>
              </a:solidFill>
              <a:latin typeface="+mn-ea"/>
              <a:cs typeface="+mn-ea"/>
              <a:sym typeface="+mn-ea"/>
            </a:endParaRPr>
          </a:p>
        </p:txBody>
      </p:sp>
      <p:sp>
        <p:nvSpPr>
          <p:cNvPr id="15" name="@mix!m0_序号_01-2034-9618"/>
          <p:cNvSpPr/>
          <p:nvPr>
            <p:custDataLst>
              <p:tags r:id="rId3"/>
            </p:custDataLst>
          </p:nvPr>
        </p:nvSpPr>
        <p:spPr>
          <a:xfrm>
            <a:off x="343731" y="196469"/>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p>
            <a:pPr marL="0" indent="0" algn="ctr">
              <a:buNone/>
            </a:pPr>
            <a:r>
              <a:rPr lang="en-US" sz="2800" dirty="0">
                <a:solidFill>
                  <a:srgbClr val="FFFFFF"/>
                </a:solidFill>
                <a:latin typeface="+mn-ea"/>
                <a:cs typeface="+mn-ea"/>
                <a:sym typeface="+mn-ea"/>
              </a:rPr>
              <a:t>04</a:t>
            </a:r>
            <a:endParaRPr lang="en-US" sz="2800" dirty="0">
              <a:solidFill>
                <a:srgbClr val="FFFFFF"/>
              </a:solidFill>
              <a:latin typeface="+mn-ea"/>
              <a:cs typeface="+mn-ea"/>
              <a:sym typeface="+mn-ea"/>
            </a:endParaRPr>
          </a:p>
        </p:txBody>
      </p:sp>
      <p:sp>
        <p:nvSpPr>
          <p:cNvPr id="6" name="文本框 5"/>
          <p:cNvSpPr txBox="1"/>
          <p:nvPr/>
        </p:nvSpPr>
        <p:spPr>
          <a:xfrm>
            <a:off x="123825" y="842010"/>
            <a:ext cx="11868150" cy="1198880"/>
          </a:xfrm>
          <a:prstGeom prst="rect">
            <a:avLst/>
          </a:prstGeom>
          <a:noFill/>
          <a:ln>
            <a:solidFill>
              <a:schemeClr val="accent4">
                <a:lumMod val="60000"/>
                <a:lumOff val="40000"/>
              </a:schemeClr>
            </a:solidFill>
          </a:ln>
        </p:spPr>
        <p:txBody>
          <a:bodyPr wrap="square" rtlCol="0" anchor="t">
            <a:spAutoFit/>
          </a:bodyPr>
          <a:p>
            <a:r>
              <a:rPr lang="zh-CN" altLang="en-US" baseline="30000"/>
              <a:t>（台州市2022学年第二学期高二年级期末质量评估）</a:t>
            </a:r>
            <a:r>
              <a:rPr lang="zh-CN" altLang="en-US" sz="2400"/>
              <a:t>假定你是李华，你刚参加了学校举办的为期一周的“健康生活方式”主题系列活动。请给英国朋友 Allen 写一封邮件，分享此事。内容包括：1.活动内容；2.你的感受。</a:t>
            </a:r>
            <a:endParaRPr lang="zh-CN" altLang="en-US" sz="2400"/>
          </a:p>
        </p:txBody>
      </p:sp>
      <p:sp>
        <p:nvSpPr>
          <p:cNvPr id="9" name="文本框 8"/>
          <p:cNvSpPr txBox="1"/>
          <p:nvPr/>
        </p:nvSpPr>
        <p:spPr>
          <a:xfrm>
            <a:off x="124460" y="2082800"/>
            <a:ext cx="11866880" cy="4725670"/>
          </a:xfrm>
          <a:prstGeom prst="rect">
            <a:avLst/>
          </a:prstGeom>
          <a:solidFill>
            <a:schemeClr val="accent4">
              <a:lumMod val="20000"/>
              <a:lumOff val="80000"/>
            </a:schemeClr>
          </a:solidFill>
        </p:spPr>
        <p:txBody>
          <a:bodyPr wrap="square" rtlCol="0" anchor="t">
            <a:spAutoFit/>
          </a:bodyPr>
          <a:p>
            <a:pPr indent="0" fontAlgn="auto">
              <a:lnSpc>
                <a:spcPts val="2780"/>
              </a:lnSpc>
            </a:pPr>
            <a:r>
              <a:rPr lang="zh-CN" altLang="en-US" sz="2400">
                <a:latin typeface="Times New Roman" panose="02020603050405020304" charset="0"/>
                <a:cs typeface="Times New Roman" panose="02020603050405020304" charset="0"/>
              </a:rPr>
              <a:t>Dear Allen,</a:t>
            </a:r>
            <a:endParaRPr lang="zh-CN" altLang="en-US" sz="2400">
              <a:latin typeface="Times New Roman" panose="02020603050405020304" charset="0"/>
              <a:cs typeface="Times New Roman" panose="02020603050405020304" charset="0"/>
            </a:endParaRPr>
          </a:p>
          <a:p>
            <a:pPr indent="0" fontAlgn="auto">
              <a:lnSpc>
                <a:spcPts val="27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Last week witnessed a week-long series of activities themed with "Healthy Lifestyle". I am writing to share them with you.</a:t>
            </a:r>
            <a:endParaRPr lang="zh-CN" altLang="en-US" sz="2400">
              <a:latin typeface="Times New Roman" panose="02020603050405020304" charset="0"/>
              <a:cs typeface="Times New Roman" panose="02020603050405020304" charset="0"/>
            </a:endParaRPr>
          </a:p>
          <a:p>
            <a:pPr indent="0" fontAlgn="auto">
              <a:lnSpc>
                <a:spcPts val="27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Different departments from my school came together to give birth to the great variety of activities. </a:t>
            </a:r>
            <a:r>
              <a:rPr lang="zh-CN" altLang="en-US" sz="2400">
                <a:solidFill>
                  <a:srgbClr val="C00000"/>
                </a:solidFill>
                <a:latin typeface="Times New Roman" panose="02020603050405020304" charset="0"/>
                <a:cs typeface="Times New Roman" panose="02020603050405020304" charset="0"/>
              </a:rPr>
              <a:t>The Student Union invited a renowned expert from the People's Hospital to give lectures on healthy life</a:t>
            </a:r>
            <a:r>
              <a:rPr lang="zh-CN" altLang="en-US" sz="2400">
                <a:latin typeface="Times New Roman" panose="02020603050405020304" charset="0"/>
                <a:cs typeface="Times New Roman" panose="02020603050405020304" charset="0"/>
              </a:rPr>
              <a:t>, </a:t>
            </a:r>
            <a:r>
              <a:rPr lang="zh-CN" altLang="en-US" sz="2400">
                <a:solidFill>
                  <a:srgbClr val="C00000"/>
                </a:solidFill>
                <a:latin typeface="Times New Roman" panose="02020603050405020304" charset="0"/>
                <a:cs typeface="Times New Roman" panose="02020603050405020304" charset="0"/>
              </a:rPr>
              <a:t>the P.E. Office organized basketball and volleyball games</a:t>
            </a:r>
            <a:r>
              <a:rPr lang="zh-CN" altLang="en-US" sz="2400">
                <a:latin typeface="Times New Roman" panose="02020603050405020304" charset="0"/>
                <a:cs typeface="Times New Roman" panose="02020603050405020304" charset="0"/>
              </a:rPr>
              <a:t>, t</a:t>
            </a:r>
            <a:r>
              <a:rPr lang="zh-CN" altLang="en-US" sz="2400">
                <a:solidFill>
                  <a:srgbClr val="C00000"/>
                </a:solidFill>
                <a:latin typeface="Times New Roman" panose="02020603050405020304" charset="0"/>
                <a:cs typeface="Times New Roman" panose="02020603050405020304" charset="0"/>
              </a:rPr>
              <a:t>he Mental Health Club carried out a series of large-scale group guidance</a:t>
            </a:r>
            <a:r>
              <a:rPr lang="zh-CN" altLang="en-US" sz="2400">
                <a:latin typeface="Times New Roman" panose="02020603050405020304" charset="0"/>
                <a:cs typeface="Times New Roman" panose="02020603050405020304" charset="0"/>
              </a:rPr>
              <a:t>, and </a:t>
            </a:r>
            <a:r>
              <a:rPr lang="zh-CN" altLang="en-US" sz="2400">
                <a:solidFill>
                  <a:srgbClr val="C00000"/>
                </a:solidFill>
                <a:latin typeface="Times New Roman" panose="02020603050405020304" charset="0"/>
                <a:cs typeface="Times New Roman" panose="02020603050405020304" charset="0"/>
              </a:rPr>
              <a:t>the 3 grades held class meetings to talk about healthy lifestyle</a:t>
            </a:r>
            <a:r>
              <a:rPr lang="zh-CN" altLang="en-US" sz="2400">
                <a:latin typeface="Times New Roman" panose="02020603050405020304" charset="0"/>
                <a:cs typeface="Times New Roman" panose="02020603050405020304" charset="0"/>
              </a:rPr>
              <a:t>. Realization swept through me that as a student, </a:t>
            </a:r>
            <a:r>
              <a:rPr lang="zh-CN" altLang="en-US" sz="2400">
                <a:solidFill>
                  <a:schemeClr val="accent5">
                    <a:lumMod val="75000"/>
                  </a:schemeClr>
                </a:solidFill>
                <a:latin typeface="Times New Roman" panose="02020603050405020304" charset="0"/>
                <a:cs typeface="Times New Roman" panose="02020603050405020304" charset="0"/>
              </a:rPr>
              <a:t>only by living a healthy lifestyle could I free myself from the intense study, balance my study and life, and get twice the result with half the effort</a:t>
            </a:r>
            <a:r>
              <a:rPr lang="zh-CN" altLang="en-US"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indent="0" fontAlgn="auto">
              <a:lnSpc>
                <a:spcPts val="27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Do you have anything interesting to share recently? Looking forward to hearing from you. </a:t>
            </a:r>
            <a:endParaRPr lang="zh-CN" altLang="en-US" sz="2400">
              <a:latin typeface="Times New Roman" panose="02020603050405020304" charset="0"/>
              <a:cs typeface="Times New Roman" panose="02020603050405020304" charset="0"/>
            </a:endParaRPr>
          </a:p>
          <a:p>
            <a:pPr indent="0" fontAlgn="auto">
              <a:lnSpc>
                <a:spcPts val="27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Yours,</a:t>
            </a:r>
            <a:endParaRPr lang="zh-CN" altLang="en-US" sz="2400">
              <a:latin typeface="Times New Roman" panose="02020603050405020304" charset="0"/>
              <a:cs typeface="Times New Roman" panose="02020603050405020304" charset="0"/>
            </a:endParaRPr>
          </a:p>
          <a:p>
            <a:pPr indent="0" fontAlgn="auto">
              <a:lnSpc>
                <a:spcPts val="2780"/>
              </a:lnSpc>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Li Hua</a:t>
            </a:r>
            <a:endParaRPr lang="zh-CN" altLang="en-US" sz="2400">
              <a:latin typeface="Times New Roman" panose="02020603050405020304" charset="0"/>
              <a:cs typeface="Times New Roman" panose="02020603050405020304" charset="0"/>
            </a:endParaRPr>
          </a:p>
        </p:txBody>
      </p:sp>
      <p:pic>
        <p:nvPicPr>
          <p:cNvPr id="5125" name="图片 1" descr="logo横版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项图片_#color-2034&amp;9614"/>
          <p:cNvSpPr/>
          <p:nvPr>
            <p:custDataLst>
              <p:tags r:id="rId1"/>
            </p:custDataLst>
          </p:nvPr>
        </p:nvSpPr>
        <p:spPr>
          <a:xfrm>
            <a:off x="124460" y="123190"/>
            <a:ext cx="6433185" cy="676910"/>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7" name="项标题"/>
          <p:cNvSpPr txBox="1"/>
          <p:nvPr>
            <p:custDataLst>
              <p:tags r:id="rId2"/>
            </p:custDataLst>
          </p:nvPr>
        </p:nvSpPr>
        <p:spPr>
          <a:xfrm>
            <a:off x="1595120" y="209550"/>
            <a:ext cx="2846705" cy="504190"/>
          </a:xfrm>
          <a:prstGeom prst="rect">
            <a:avLst/>
          </a:prstGeom>
          <a:noFill/>
        </p:spPr>
        <p:txBody>
          <a:bodyPr wrap="square" lIns="0" tIns="0" rIns="0" bIns="0" rtlCol="0" anchor="ctr">
            <a:normAutofit/>
          </a:bodyPr>
          <a:p>
            <a:pPr>
              <a:lnSpc>
                <a:spcPct val="100000"/>
              </a:lnSpc>
            </a:pPr>
            <a:r>
              <a:rPr lang="zh-CN" altLang="en-US" sz="2400" b="1" spc="300" dirty="0">
                <a:solidFill>
                  <a:schemeClr val="tx1">
                    <a:lumMod val="75000"/>
                    <a:lumOff val="25000"/>
                  </a:schemeClr>
                </a:solidFill>
                <a:latin typeface="+mn-ea"/>
                <a:cs typeface="+mn-ea"/>
                <a:sym typeface="+mn-ea"/>
              </a:rPr>
              <a:t>同话题作文</a:t>
            </a:r>
            <a:r>
              <a:rPr lang="en-US" altLang="zh-CN" sz="2400" b="1" spc="300" dirty="0">
                <a:solidFill>
                  <a:schemeClr val="tx1">
                    <a:lumMod val="75000"/>
                    <a:lumOff val="25000"/>
                  </a:schemeClr>
                </a:solidFill>
                <a:latin typeface="+mn-ea"/>
                <a:cs typeface="+mn-ea"/>
                <a:sym typeface="+mn-ea"/>
              </a:rPr>
              <a:t>-2</a:t>
            </a:r>
            <a:endParaRPr lang="en-US" altLang="zh-CN" sz="2400" b="1" spc="300" dirty="0">
              <a:solidFill>
                <a:schemeClr val="tx1">
                  <a:lumMod val="75000"/>
                  <a:lumOff val="25000"/>
                </a:schemeClr>
              </a:solidFill>
              <a:latin typeface="+mn-ea"/>
              <a:cs typeface="+mn-ea"/>
              <a:sym typeface="+mn-ea"/>
            </a:endParaRPr>
          </a:p>
        </p:txBody>
      </p:sp>
      <p:sp>
        <p:nvSpPr>
          <p:cNvPr id="15" name="@mix!m0_序号_01-2034-9618"/>
          <p:cNvSpPr/>
          <p:nvPr>
            <p:custDataLst>
              <p:tags r:id="rId3"/>
            </p:custDataLst>
          </p:nvPr>
        </p:nvSpPr>
        <p:spPr>
          <a:xfrm>
            <a:off x="343731" y="196469"/>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p>
            <a:pPr marL="0" indent="0" algn="ctr">
              <a:buNone/>
            </a:pPr>
            <a:r>
              <a:rPr lang="en-US" sz="2800" dirty="0">
                <a:solidFill>
                  <a:srgbClr val="FFFFFF"/>
                </a:solidFill>
                <a:latin typeface="+mn-ea"/>
                <a:cs typeface="+mn-ea"/>
                <a:sym typeface="+mn-ea"/>
              </a:rPr>
              <a:t>04</a:t>
            </a:r>
            <a:endParaRPr lang="en-US" sz="2800" dirty="0">
              <a:solidFill>
                <a:srgbClr val="FFFFFF"/>
              </a:solidFill>
              <a:latin typeface="+mn-ea"/>
              <a:cs typeface="+mn-ea"/>
              <a:sym typeface="+mn-ea"/>
            </a:endParaRPr>
          </a:p>
        </p:txBody>
      </p:sp>
      <p:sp>
        <p:nvSpPr>
          <p:cNvPr id="6" name="文本框 5"/>
          <p:cNvSpPr txBox="1"/>
          <p:nvPr/>
        </p:nvSpPr>
        <p:spPr>
          <a:xfrm>
            <a:off x="123825" y="842010"/>
            <a:ext cx="11868150" cy="1938020"/>
          </a:xfrm>
          <a:prstGeom prst="rect">
            <a:avLst/>
          </a:prstGeom>
          <a:noFill/>
          <a:ln>
            <a:solidFill>
              <a:schemeClr val="accent4">
                <a:lumMod val="60000"/>
                <a:lumOff val="40000"/>
              </a:schemeClr>
            </a:solidFill>
          </a:ln>
        </p:spPr>
        <p:txBody>
          <a:bodyPr wrap="square" rtlCol="0" anchor="t">
            <a:spAutoFit/>
          </a:bodyPr>
          <a:p>
            <a:r>
              <a:rPr lang="zh-CN" altLang="en-US" sz="2400" baseline="30000"/>
              <a:t>（2022·湖北·高二阶段练习）</a:t>
            </a:r>
            <a:r>
              <a:rPr lang="zh-CN" altLang="en-US" sz="2000"/>
              <a:t>假定你是李华，你注意到许多学生进入高中以来在学习的重压之下养成了一些不良的生活方式，如熬夜很晚、吃饭匆忙、体育锻炼少等等。请代表学生会为校“英语天地”宣传栏写一份倡议书，呼吁大家积极养成健康的生活方式，内容包括：</a:t>
            </a:r>
            <a:endParaRPr lang="zh-CN" altLang="en-US" sz="2000"/>
          </a:p>
          <a:p>
            <a:r>
              <a:rPr lang="zh-CN" altLang="en-US" sz="2000"/>
              <a:t>1.倡议的原因；2.倡议的具体内容。</a:t>
            </a:r>
            <a:endParaRPr lang="zh-CN" altLang="en-US" sz="2000"/>
          </a:p>
          <a:p>
            <a:pPr algn="ctr"/>
            <a:r>
              <a:rPr lang="zh-CN" altLang="en-US" sz="2000"/>
              <a:t>Health Matters Most</a:t>
            </a:r>
            <a:endParaRPr lang="zh-CN" altLang="en-US" sz="2000"/>
          </a:p>
          <a:p>
            <a:r>
              <a:rPr lang="zh-CN" altLang="en-US" sz="2000"/>
              <a:t>Hello, everyone! ____________________________________________________________________</a:t>
            </a:r>
            <a:endParaRPr lang="zh-CN" altLang="en-US" sz="2000"/>
          </a:p>
        </p:txBody>
      </p:sp>
      <p:sp>
        <p:nvSpPr>
          <p:cNvPr id="9" name="文本框 8"/>
          <p:cNvSpPr txBox="1"/>
          <p:nvPr/>
        </p:nvSpPr>
        <p:spPr>
          <a:xfrm>
            <a:off x="124460" y="2821940"/>
            <a:ext cx="11866880" cy="4012565"/>
          </a:xfrm>
          <a:prstGeom prst="rect">
            <a:avLst/>
          </a:prstGeom>
          <a:solidFill>
            <a:schemeClr val="bg1">
              <a:lumMod val="95000"/>
            </a:schemeClr>
          </a:solidFill>
        </p:spPr>
        <p:txBody>
          <a:bodyPr wrap="square" rtlCol="0" anchor="t">
            <a:spAutoFit/>
          </a:bodyPr>
          <a:p>
            <a:pPr indent="0" algn="ctr" fontAlgn="auto">
              <a:lnSpc>
                <a:spcPts val="2780"/>
              </a:lnSpc>
            </a:pPr>
            <a:r>
              <a:rPr lang="en-US" altLang="zh-CN" sz="2400">
                <a:latin typeface="Times New Roman" panose="02020603050405020304" charset="0"/>
                <a:cs typeface="Times New Roman" panose="02020603050405020304" charset="0"/>
              </a:rPr>
              <a:t> </a:t>
            </a:r>
            <a:r>
              <a:rPr lang="en-US" altLang="zh-CN" sz="2000">
                <a:latin typeface="Times New Roman" panose="02020603050405020304" charset="0"/>
                <a:cs typeface="Times New Roman" panose="02020603050405020304" charset="0"/>
              </a:rPr>
              <a:t>  </a:t>
            </a:r>
            <a:r>
              <a:rPr lang="en-US" altLang="zh-CN" sz="2000" b="1">
                <a:latin typeface="Times New Roman" panose="02020603050405020304" charset="0"/>
                <a:cs typeface="Times New Roman" panose="02020603050405020304" charset="0"/>
              </a:rPr>
              <a:t> </a:t>
            </a:r>
            <a:r>
              <a:rPr lang="zh-CN" altLang="en-US" sz="2000" b="1">
                <a:latin typeface="Times New Roman" panose="02020603050405020304" charset="0"/>
                <a:cs typeface="Times New Roman" panose="02020603050405020304" charset="0"/>
              </a:rPr>
              <a:t>Health Matters Most</a:t>
            </a:r>
            <a:endParaRPr lang="zh-CN" altLang="en-US" sz="2000" b="1">
              <a:latin typeface="Times New Roman" panose="02020603050405020304" charset="0"/>
              <a:cs typeface="Times New Roman" panose="02020603050405020304" charset="0"/>
            </a:endParaRPr>
          </a:p>
          <a:p>
            <a:pPr indent="0" fontAlgn="auto">
              <a:lnSpc>
                <a:spcPts val="2780"/>
              </a:lnSpc>
            </a:pPr>
            <a:r>
              <a:rPr lang="zh-CN" altLang="en-US" sz="2000">
                <a:latin typeface="Times New Roman" panose="02020603050405020304" charset="0"/>
                <a:cs typeface="Times New Roman" panose="02020603050405020304" charset="0"/>
              </a:rPr>
              <a:t> </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Hello, everyone! As you can see, </a:t>
            </a:r>
            <a:r>
              <a:rPr lang="zh-CN" altLang="en-US" sz="2000">
                <a:solidFill>
                  <a:schemeClr val="accent5">
                    <a:lumMod val="75000"/>
                  </a:schemeClr>
                </a:solidFill>
                <a:latin typeface="Times New Roman" panose="02020603050405020304" charset="0"/>
                <a:cs typeface="Times New Roman" panose="02020603050405020304" charset="0"/>
              </a:rPr>
              <a:t>an increasing number of students in our school have been under tremendous pressure ever since senior high school</a:t>
            </a:r>
            <a:r>
              <a:rPr lang="zh-CN" altLang="en-US" sz="2000">
                <a:latin typeface="Times New Roman" panose="02020603050405020304" charset="0"/>
                <a:cs typeface="Times New Roman" panose="02020603050405020304" charset="0"/>
              </a:rPr>
              <a:t>, thus</a:t>
            </a:r>
            <a:r>
              <a:rPr lang="zh-CN" altLang="en-US" sz="2000">
                <a:solidFill>
                  <a:schemeClr val="accent5">
                    <a:lumMod val="75000"/>
                  </a:schemeClr>
                </a:solidFill>
                <a:latin typeface="Times New Roman" panose="02020603050405020304" charset="0"/>
                <a:cs typeface="Times New Roman" panose="02020603050405020304" charset="0"/>
              </a:rPr>
              <a:t> developing an unhealthy lifestyle, such as staying up deep into night，rushing through meals, taking little physical exercise and so forth</a:t>
            </a:r>
            <a:r>
              <a:rPr lang="zh-CN" altLang="en-US" sz="2000">
                <a:latin typeface="Times New Roman" panose="02020603050405020304" charset="0"/>
                <a:cs typeface="Times New Roman" panose="02020603050405020304" charset="0"/>
              </a:rPr>
              <a:t>. Not only will these bad living habits do harm to our health, but they will have a negative impact on our study. Hence, </a:t>
            </a:r>
            <a:r>
              <a:rPr lang="zh-CN" altLang="en-US" sz="2000">
                <a:solidFill>
                  <a:srgbClr val="C00000"/>
                </a:solidFill>
                <a:latin typeface="Times New Roman" panose="02020603050405020304" charset="0"/>
                <a:cs typeface="Times New Roman" panose="02020603050405020304" charset="0"/>
              </a:rPr>
              <a:t>it</a:t>
            </a:r>
            <a:r>
              <a:rPr lang="en-US" altLang="zh-CN" sz="2000">
                <a:solidFill>
                  <a:srgbClr val="C00000"/>
                </a:solidFill>
                <a:latin typeface="Times New Roman" panose="02020603050405020304" charset="0"/>
                <a:cs typeface="Times New Roman" panose="02020603050405020304" charset="0"/>
              </a:rPr>
              <a:t>’</a:t>
            </a:r>
            <a:r>
              <a:rPr lang="zh-CN" altLang="en-US" sz="2000">
                <a:solidFill>
                  <a:srgbClr val="C00000"/>
                </a:solidFill>
                <a:latin typeface="Times New Roman" panose="02020603050405020304" charset="0"/>
                <a:cs typeface="Times New Roman" panose="02020603050405020304" charset="0"/>
              </a:rPr>
              <a:t>s high time that we should take immediate action and say no to the unhealthy lifestyle</a:t>
            </a:r>
            <a:r>
              <a:rPr lang="zh-CN" altLang="en-US" sz="2000">
                <a:latin typeface="Times New Roman" panose="02020603050405020304" charset="0"/>
                <a:cs typeface="Times New Roman" panose="02020603050405020304" charset="0"/>
              </a:rPr>
              <a:t>.</a:t>
            </a:r>
            <a:endParaRPr lang="zh-CN" altLang="en-US" sz="2000">
              <a:latin typeface="Times New Roman" panose="02020603050405020304" charset="0"/>
              <a:cs typeface="Times New Roman" panose="02020603050405020304" charset="0"/>
            </a:endParaRPr>
          </a:p>
          <a:p>
            <a:pPr indent="0" fontAlgn="auto">
              <a:lnSpc>
                <a:spcPts val="2780"/>
              </a:lnSpc>
            </a:pP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First of all, </a:t>
            </a:r>
            <a:r>
              <a:rPr lang="zh-CN" altLang="en-US" sz="2000">
                <a:solidFill>
                  <a:srgbClr val="C00000"/>
                </a:solidFill>
                <a:latin typeface="Times New Roman" panose="02020603050405020304" charset="0"/>
                <a:cs typeface="Times New Roman" panose="02020603050405020304" charset="0"/>
              </a:rPr>
              <a:t>we should form the good habit of keeping early hours. As the saying goes, early to bed and early to rise make a man healthy, wealthy and wise.</a:t>
            </a:r>
            <a:r>
              <a:rPr lang="zh-CN" altLang="en-US" sz="2000">
                <a:latin typeface="Times New Roman" panose="02020603050405020304" charset="0"/>
                <a:cs typeface="Times New Roman" panose="02020603050405020304" charset="0"/>
              </a:rPr>
              <a:t> In addition, </a:t>
            </a:r>
            <a:r>
              <a:rPr lang="zh-CN" altLang="en-US" sz="2000">
                <a:solidFill>
                  <a:srgbClr val="C00000"/>
                </a:solidFill>
                <a:latin typeface="Times New Roman" panose="02020603050405020304" charset="0"/>
                <a:cs typeface="Times New Roman" panose="02020603050405020304" charset="0"/>
              </a:rPr>
              <a:t>we</a:t>
            </a:r>
            <a:r>
              <a:rPr lang="en-US" altLang="zh-CN" sz="2000">
                <a:solidFill>
                  <a:srgbClr val="C00000"/>
                </a:solidFill>
                <a:latin typeface="Times New Roman" panose="02020603050405020304" charset="0"/>
                <a:cs typeface="Times New Roman" panose="02020603050405020304" charset="0"/>
              </a:rPr>
              <a:t>’</a:t>
            </a:r>
            <a:r>
              <a:rPr lang="zh-CN" altLang="en-US" sz="2000">
                <a:solidFill>
                  <a:srgbClr val="C00000"/>
                </a:solidFill>
                <a:latin typeface="Times New Roman" panose="02020603050405020304" charset="0"/>
                <a:cs typeface="Times New Roman" panose="02020603050405020304" charset="0"/>
              </a:rPr>
              <a:t>re supposed to take meals slowly and regularly, which contributes to good digestion and health</a:t>
            </a:r>
            <a:r>
              <a:rPr lang="zh-CN" altLang="en-US" sz="2000">
                <a:latin typeface="Times New Roman" panose="02020603050405020304" charset="0"/>
                <a:cs typeface="Times New Roman" panose="02020603050405020304" charset="0"/>
              </a:rPr>
              <a:t>. Last but not least, </a:t>
            </a:r>
            <a:r>
              <a:rPr lang="zh-CN" altLang="en-US" sz="2000">
                <a:solidFill>
                  <a:srgbClr val="C00000"/>
                </a:solidFill>
                <a:latin typeface="Times New Roman" panose="02020603050405020304" charset="0"/>
                <a:cs typeface="Times New Roman" panose="02020603050405020304" charset="0"/>
              </a:rPr>
              <a:t>it</a:t>
            </a:r>
            <a:r>
              <a:rPr lang="en-US" altLang="zh-CN" sz="2000">
                <a:solidFill>
                  <a:srgbClr val="C00000"/>
                </a:solidFill>
                <a:latin typeface="Times New Roman" panose="02020603050405020304" charset="0"/>
                <a:cs typeface="Times New Roman" panose="02020603050405020304" charset="0"/>
              </a:rPr>
              <a:t>’</a:t>
            </a:r>
            <a:r>
              <a:rPr lang="zh-CN" altLang="en-US" sz="2000">
                <a:solidFill>
                  <a:srgbClr val="C00000"/>
                </a:solidFill>
                <a:latin typeface="Times New Roman" panose="02020603050405020304" charset="0"/>
                <a:cs typeface="Times New Roman" panose="02020603050405020304" charset="0"/>
              </a:rPr>
              <a:t>s strongly recommended that we should spare as much time as possible to work out. </a:t>
            </a:r>
            <a:r>
              <a:rPr lang="zh-CN" altLang="en-US" sz="2000">
                <a:solidFill>
                  <a:srgbClr val="B08500"/>
                </a:solidFill>
                <a:latin typeface="Times New Roman" panose="02020603050405020304" charset="0"/>
                <a:cs typeface="Times New Roman" panose="02020603050405020304" charset="0"/>
              </a:rPr>
              <a:t>Only in this way can we live a happy and healthy life and make our study more productive.</a:t>
            </a:r>
            <a:endParaRPr lang="zh-CN" altLang="en-US" sz="2000">
              <a:solidFill>
                <a:srgbClr val="B08500"/>
              </a:solidFill>
              <a:latin typeface="Times New Roman" panose="02020603050405020304" charset="0"/>
              <a:cs typeface="Times New Roman" panose="02020603050405020304" charset="0"/>
            </a:endParaRPr>
          </a:p>
        </p:txBody>
      </p:sp>
      <p:pic>
        <p:nvPicPr>
          <p:cNvPr id="5125" name="图片 1" descr="logo横版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项图片_#color-2034&amp;9614"/>
          <p:cNvSpPr/>
          <p:nvPr>
            <p:custDataLst>
              <p:tags r:id="rId1"/>
            </p:custDataLst>
          </p:nvPr>
        </p:nvSpPr>
        <p:spPr>
          <a:xfrm>
            <a:off x="124460" y="123190"/>
            <a:ext cx="6433185" cy="676910"/>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7" name="项标题"/>
          <p:cNvSpPr txBox="1"/>
          <p:nvPr>
            <p:custDataLst>
              <p:tags r:id="rId2"/>
            </p:custDataLst>
          </p:nvPr>
        </p:nvSpPr>
        <p:spPr>
          <a:xfrm>
            <a:off x="1595120" y="209550"/>
            <a:ext cx="2846705" cy="504190"/>
          </a:xfrm>
          <a:prstGeom prst="rect">
            <a:avLst/>
          </a:prstGeom>
          <a:noFill/>
        </p:spPr>
        <p:txBody>
          <a:bodyPr wrap="square" lIns="0" tIns="0" rIns="0" bIns="0" rtlCol="0" anchor="ctr">
            <a:normAutofit/>
          </a:bodyPr>
          <a:p>
            <a:pPr>
              <a:lnSpc>
                <a:spcPct val="100000"/>
              </a:lnSpc>
            </a:pPr>
            <a:r>
              <a:rPr lang="zh-CN" altLang="en-US" sz="2400" b="1" spc="300" dirty="0">
                <a:solidFill>
                  <a:schemeClr val="tx1">
                    <a:lumMod val="75000"/>
                    <a:lumOff val="25000"/>
                  </a:schemeClr>
                </a:solidFill>
                <a:latin typeface="+mn-ea"/>
                <a:cs typeface="+mn-ea"/>
                <a:sym typeface="+mn-ea"/>
              </a:rPr>
              <a:t>同话题作文</a:t>
            </a:r>
            <a:r>
              <a:rPr lang="en-US" altLang="zh-CN" sz="2400" b="1" spc="300" dirty="0">
                <a:solidFill>
                  <a:schemeClr val="tx1">
                    <a:lumMod val="75000"/>
                    <a:lumOff val="25000"/>
                  </a:schemeClr>
                </a:solidFill>
                <a:latin typeface="+mn-ea"/>
                <a:cs typeface="+mn-ea"/>
                <a:sym typeface="+mn-ea"/>
              </a:rPr>
              <a:t>-3</a:t>
            </a:r>
            <a:endParaRPr lang="en-US" altLang="zh-CN" sz="2400" b="1" spc="300" dirty="0">
              <a:solidFill>
                <a:schemeClr val="tx1">
                  <a:lumMod val="75000"/>
                  <a:lumOff val="25000"/>
                </a:schemeClr>
              </a:solidFill>
              <a:latin typeface="+mn-ea"/>
              <a:cs typeface="+mn-ea"/>
              <a:sym typeface="+mn-ea"/>
            </a:endParaRPr>
          </a:p>
        </p:txBody>
      </p:sp>
      <p:sp>
        <p:nvSpPr>
          <p:cNvPr id="15" name="@mix!m0_序号_01-2034-9618"/>
          <p:cNvSpPr/>
          <p:nvPr>
            <p:custDataLst>
              <p:tags r:id="rId3"/>
            </p:custDataLst>
          </p:nvPr>
        </p:nvSpPr>
        <p:spPr>
          <a:xfrm>
            <a:off x="343731" y="196469"/>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p>
            <a:pPr marL="0" indent="0" algn="ctr">
              <a:buNone/>
            </a:pPr>
            <a:r>
              <a:rPr lang="en-US" sz="2800" dirty="0">
                <a:solidFill>
                  <a:srgbClr val="FFFFFF"/>
                </a:solidFill>
                <a:latin typeface="+mn-ea"/>
                <a:cs typeface="+mn-ea"/>
                <a:sym typeface="+mn-ea"/>
              </a:rPr>
              <a:t>04</a:t>
            </a:r>
            <a:endParaRPr lang="en-US" sz="2800" dirty="0">
              <a:solidFill>
                <a:srgbClr val="FFFFFF"/>
              </a:solidFill>
              <a:latin typeface="+mn-ea"/>
              <a:cs typeface="+mn-ea"/>
              <a:sym typeface="+mn-ea"/>
            </a:endParaRPr>
          </a:p>
        </p:txBody>
      </p:sp>
      <p:sp>
        <p:nvSpPr>
          <p:cNvPr id="6" name="文本框 5"/>
          <p:cNvSpPr txBox="1"/>
          <p:nvPr/>
        </p:nvSpPr>
        <p:spPr>
          <a:xfrm>
            <a:off x="123825" y="842010"/>
            <a:ext cx="11868150" cy="2306955"/>
          </a:xfrm>
          <a:prstGeom prst="rect">
            <a:avLst/>
          </a:prstGeom>
          <a:noFill/>
          <a:ln>
            <a:solidFill>
              <a:schemeClr val="accent4">
                <a:lumMod val="60000"/>
                <a:lumOff val="40000"/>
              </a:schemeClr>
            </a:solidFill>
          </a:ln>
        </p:spPr>
        <p:txBody>
          <a:bodyPr wrap="square" rtlCol="0" anchor="t">
            <a:spAutoFit/>
          </a:bodyPr>
          <a:p>
            <a:r>
              <a:rPr lang="zh-CN" altLang="en-US" sz="2000" baseline="30000"/>
              <a:t>（2022·广东·北京师范大学珠海分校附属外国语学校高三期末）</a:t>
            </a:r>
            <a:r>
              <a:rPr lang="zh-CN" altLang="en-US" sz="2400"/>
              <a:t>假定你是李华，报名参加了学校以 “Be Sporty, Be Healthy”为主题的演讲比赛。请你写一份英文演讲稿。内容包括：1.问题：因为学习紧张，疏于活动；2.建议：要合理安排，正常锻炼。</a:t>
            </a:r>
            <a:endParaRPr lang="zh-CN" altLang="en-US" sz="2400"/>
          </a:p>
          <a:p>
            <a:pPr algn="ctr"/>
            <a:r>
              <a:rPr lang="zh-CN" altLang="en-US" sz="2400" b="1"/>
              <a:t>Be Sporty, Be Healthy</a:t>
            </a:r>
            <a:endParaRPr lang="zh-CN" altLang="en-US" sz="2400" b="1"/>
          </a:p>
          <a:p>
            <a:r>
              <a:rPr lang="zh-CN" altLang="en-US" sz="2400"/>
              <a:t>Hello, everyone! ___________________________________________</a:t>
            </a:r>
            <a:r>
              <a:rPr lang="zh-CN" altLang="en-US" sz="2000"/>
              <a:t>_________________________</a:t>
            </a:r>
            <a:endParaRPr lang="zh-CN" altLang="en-US" sz="2000"/>
          </a:p>
        </p:txBody>
      </p:sp>
      <p:sp>
        <p:nvSpPr>
          <p:cNvPr id="9" name="文本框 8"/>
          <p:cNvSpPr txBox="1"/>
          <p:nvPr/>
        </p:nvSpPr>
        <p:spPr>
          <a:xfrm>
            <a:off x="125095" y="3263900"/>
            <a:ext cx="11866880" cy="3300095"/>
          </a:xfrm>
          <a:prstGeom prst="rect">
            <a:avLst/>
          </a:prstGeom>
          <a:solidFill>
            <a:srgbClr val="E9F2FF"/>
          </a:solidFill>
        </p:spPr>
        <p:txBody>
          <a:bodyPr wrap="square" rtlCol="0" anchor="t">
            <a:spAutoFit/>
          </a:bodyPr>
          <a:p>
            <a:pPr indent="0" algn="ctr" fontAlgn="auto">
              <a:lnSpc>
                <a:spcPts val="2780"/>
              </a:lnSpc>
            </a:pPr>
            <a:r>
              <a:rPr lang="en-US" altLang="zh-CN" sz="2400" b="1">
                <a:latin typeface="Times New Roman" panose="02020603050405020304" charset="0"/>
                <a:cs typeface="Times New Roman" panose="02020603050405020304" charset="0"/>
              </a:rPr>
              <a:t> </a:t>
            </a:r>
            <a:r>
              <a:rPr lang="zh-CN" altLang="en-US" sz="2400" b="1"/>
              <a:t> Be Sporty, Be Healthy</a:t>
            </a:r>
            <a:endParaRPr lang="zh-CN" altLang="en-US" sz="2400" b="1"/>
          </a:p>
          <a:p>
            <a:pPr indent="0" algn="l" fontAlgn="auto">
              <a:lnSpc>
                <a:spcPts val="2780"/>
              </a:lnSpc>
            </a:pPr>
            <a:r>
              <a:rPr lang="en-US" sz="2400">
                <a:latin typeface="Times New Roman" panose="02020603050405020304" charset="0"/>
                <a:cs typeface="Times New Roman" panose="02020603050405020304" charset="0"/>
              </a:rPr>
              <a:t>     </a:t>
            </a:r>
            <a:r>
              <a:rPr lang="zh-CN" altLang="en-US" sz="2400">
                <a:sym typeface="+mn-ea"/>
              </a:rPr>
              <a:t>Hello, everyone! </a:t>
            </a:r>
            <a:endParaRPr lang="zh-CN" altLang="en-US" sz="2400">
              <a:sym typeface="+mn-ea"/>
            </a:endParaRPr>
          </a:p>
          <a:p>
            <a:pPr indent="0" algn="l" fontAlgn="auto">
              <a:lnSpc>
                <a:spcPts val="2780"/>
              </a:lnSpc>
            </a:pPr>
            <a:r>
              <a:rPr lang="zh-CN" altLang="en-US" sz="2400">
                <a:sym typeface="+mn-ea"/>
              </a:rPr>
              <a:t> </a:t>
            </a:r>
            <a:r>
              <a:rPr lang="en-US" altLang="zh-CN" sz="2400">
                <a:sym typeface="+mn-ea"/>
              </a:rPr>
              <a:t>    </a:t>
            </a:r>
            <a:r>
              <a:rPr sz="2400">
                <a:latin typeface="Times New Roman" panose="02020603050405020304" charset="0"/>
                <a:cs typeface="Times New Roman" panose="02020603050405020304" charset="0"/>
              </a:rPr>
              <a:t>Now a common problem among students is that </a:t>
            </a:r>
            <a:r>
              <a:rPr sz="2400">
                <a:solidFill>
                  <a:schemeClr val="accent5">
                    <a:lumMod val="75000"/>
                  </a:schemeClr>
                </a:solidFill>
                <a:latin typeface="Times New Roman" panose="02020603050405020304" charset="0"/>
                <a:cs typeface="Times New Roman" panose="02020603050405020304" charset="0"/>
              </a:rPr>
              <a:t>the vast majority of students are not engaged in activities due to their intense studies</a:t>
            </a:r>
            <a:r>
              <a:rPr sz="2400">
                <a:latin typeface="Times New Roman" panose="02020603050405020304" charset="0"/>
                <a:cs typeface="Times New Roman" panose="02020603050405020304" charset="0"/>
              </a:rPr>
              <a:t>. Many students complain that they have no time for exercise, but we have all have heard of a famous saying that time is like water in a sponge, and if you squeeze, there will always be some. In my opinion, </a:t>
            </a:r>
            <a:r>
              <a:rPr sz="2400">
                <a:solidFill>
                  <a:srgbClr val="C00000"/>
                </a:solidFill>
                <a:latin typeface="Times New Roman" panose="02020603050405020304" charset="0"/>
                <a:cs typeface="Times New Roman" panose="02020603050405020304" charset="0"/>
              </a:rPr>
              <a:t>we should balance the relationship between study and exercise. Let’s insist on combining work and rest and spare time to do exercise every day</a:t>
            </a:r>
            <a:r>
              <a:rPr sz="2400">
                <a:latin typeface="Times New Roman" panose="02020603050405020304" charset="0"/>
                <a:cs typeface="Times New Roman" panose="02020603050405020304" charset="0"/>
              </a:rPr>
              <a:t>.</a:t>
            </a:r>
            <a:endParaRPr sz="2400">
              <a:latin typeface="Times New Roman" panose="02020603050405020304" charset="0"/>
              <a:cs typeface="Times New Roman" panose="02020603050405020304" charset="0"/>
            </a:endParaRPr>
          </a:p>
          <a:p>
            <a:pPr algn="l" fontAlgn="auto">
              <a:lnSpc>
                <a:spcPts val="2780"/>
              </a:lnSpc>
              <a:buClrTx/>
              <a:buSzTx/>
              <a:buFontTx/>
            </a:pPr>
            <a:r>
              <a:rPr lang="en-US" sz="2400">
                <a:latin typeface="Times New Roman" panose="02020603050405020304" charset="0"/>
                <a:cs typeface="Times New Roman" panose="02020603050405020304" charset="0"/>
              </a:rPr>
              <a:t>    </a:t>
            </a:r>
            <a:r>
              <a:rPr lang="zh-CN" altLang="en-US" sz="2400"/>
              <a:t>That</a:t>
            </a:r>
            <a:r>
              <a:rPr lang="en-US" altLang="zh-CN" sz="2400"/>
              <a:t>’</a:t>
            </a:r>
            <a:r>
              <a:rPr lang="zh-CN" altLang="en-US" sz="2400"/>
              <a:t>s all. Thank you.</a:t>
            </a:r>
            <a:endParaRPr lang="zh-CN" altLang="en-US" sz="2400"/>
          </a:p>
        </p:txBody>
      </p:sp>
      <p:pic>
        <p:nvPicPr>
          <p:cNvPr id="5125" name="图片 1" descr="logo横版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1"/>
            <p:custDataLst>
              <p:tags r:id="rId1"/>
            </p:custDataLst>
          </p:nvPr>
        </p:nvSpPr>
        <p:spPr/>
        <p:txBody>
          <a:bodyPr/>
          <a:lstStyle/>
          <a:p>
            <a:r>
              <a:rPr lang="zh-CN" altLang="en-US" dirty="0"/>
              <a:t>THANK  YOU</a:t>
            </a:r>
            <a:endParaRPr lang="zh-CN" altLang="en-US" dirty="0"/>
          </a:p>
        </p:txBody>
      </p:sp>
      <p:pic>
        <p:nvPicPr>
          <p:cNvPr id="7" name="图片 6"/>
          <p:cNvPicPr/>
          <p:nvPr>
            <p:custDataLst>
              <p:tags r:id="rId2"/>
            </p:custDataLst>
          </p:nvPr>
        </p:nvPicPr>
        <p:blipFill>
          <a:blip r:embed="rId3"/>
          <a:stretch>
            <a:fillRect/>
          </a:stretch>
        </p:blipFill>
        <p:spPr>
          <a:xfrm>
            <a:off x="-455930" y="2111375"/>
            <a:ext cx="3169920" cy="2896870"/>
          </a:xfrm>
          <a:prstGeom prst="rect">
            <a:avLst/>
          </a:prstGeom>
          <a:noFill/>
          <a:ln w="9525">
            <a:noFill/>
          </a:ln>
        </p:spPr>
      </p:pic>
      <p:sp>
        <p:nvSpPr>
          <p:cNvPr id="2" name="文本框 1"/>
          <p:cNvSpPr txBox="1"/>
          <p:nvPr/>
        </p:nvSpPr>
        <p:spPr>
          <a:xfrm>
            <a:off x="4344670" y="3986530"/>
            <a:ext cx="6958965" cy="460375"/>
          </a:xfrm>
          <a:prstGeom prst="rect">
            <a:avLst/>
          </a:prstGeom>
          <a:noFill/>
        </p:spPr>
        <p:txBody>
          <a:bodyPr wrap="square" rtlCol="0" anchor="t">
            <a:spAutoFit/>
          </a:bodyPr>
          <a:p>
            <a:pPr marL="571500" indent="-571500" algn="ctr">
              <a:buFont typeface="Wingdings" panose="05000000000000000000" charset="0"/>
              <a:buChar char="Ø"/>
            </a:pPr>
            <a:r>
              <a:rPr sz="2400" b="1">
                <a:ln w="9525">
                  <a:solidFill>
                    <a:sysClr val="window" lastClr="FFFFFF"/>
                  </a:solidFill>
                  <a:prstDash val="solid"/>
                </a:ln>
                <a:solidFill>
                  <a:srgbClr val="1552D1"/>
                </a:solidFill>
                <a:effectLst>
                  <a:outerShdw blurRad="12700" dist="38100" dir="2700000" algn="tl" rotWithShape="0">
                    <a:srgbClr val="5B9BD5">
                      <a:lumMod val="60000"/>
                      <a:lumOff val="40000"/>
                    </a:srgbClr>
                  </a:outerShdw>
                </a:effectLst>
                <a:latin typeface="Arial" panose="020B0604020202020204" pitchFamily="34" charset="0"/>
                <a:ea typeface="微软雅黑" panose="020B0503020204020204" charset="-122"/>
                <a:cs typeface="Arial" panose="020B0604020202020204" pitchFamily="34" charset="0"/>
                <a:sym typeface="微软雅黑" panose="020B0503020204020204" charset="-122"/>
              </a:rPr>
              <a:t>衢州市2024年6月高二年级教学质量检测</a:t>
            </a:r>
            <a:endParaRPr lang="zh-CN" altLang="en-US" sz="2400" b="1">
              <a:ln w="9525">
                <a:solidFill>
                  <a:sysClr val="window" lastClr="FFFFFF"/>
                </a:solidFill>
                <a:prstDash val="solid"/>
              </a:ln>
              <a:solidFill>
                <a:srgbClr val="1552D1"/>
              </a:solidFill>
              <a:effectLst>
                <a:outerShdw blurRad="12700" dist="38100" dir="2700000" algn="tl" rotWithShape="0">
                  <a:srgbClr val="5B9BD5">
                    <a:lumMod val="60000"/>
                    <a:lumOff val="40000"/>
                  </a:srgbClr>
                </a:outerShdw>
              </a:effectLst>
              <a:latin typeface="Arial" panose="020B0604020202020204" pitchFamily="34" charset="0"/>
              <a:ea typeface="微软雅黑" panose="020B0503020204020204" charset="-122"/>
              <a:cs typeface="Arial" panose="020B0604020202020204" pitchFamily="34" charset="0"/>
              <a:sym typeface="微软雅黑" panose="020B0503020204020204" charset="-122"/>
            </a:endParaRPr>
          </a:p>
        </p:txBody>
      </p:sp>
      <p:grpSp>
        <p:nvGrpSpPr>
          <p:cNvPr id="8" name="组合 7"/>
          <p:cNvGrpSpPr/>
          <p:nvPr/>
        </p:nvGrpSpPr>
        <p:grpSpPr>
          <a:xfrm>
            <a:off x="11427504" y="871746"/>
            <a:ext cx="367030" cy="3763475"/>
            <a:chOff x="11705971" y="1900725"/>
            <a:chExt cx="367030" cy="3763475"/>
          </a:xfrm>
        </p:grpSpPr>
        <p:grpSp>
          <p:nvGrpSpPr>
            <p:cNvPr id="9" name="组合 8"/>
            <p:cNvGrpSpPr/>
            <p:nvPr/>
          </p:nvGrpSpPr>
          <p:grpSpPr>
            <a:xfrm>
              <a:off x="11705971" y="1900725"/>
              <a:ext cx="367030" cy="2518379"/>
              <a:chOff x="11705971" y="1900725"/>
              <a:chExt cx="367030" cy="2518379"/>
            </a:xfrm>
          </p:grpSpPr>
          <p:sp>
            <p:nvSpPr>
              <p:cNvPr id="11" name="文本框 10"/>
              <p:cNvSpPr txBox="1"/>
              <p:nvPr/>
            </p:nvSpPr>
            <p:spPr>
              <a:xfrm>
                <a:off x="11705971" y="1900725"/>
                <a:ext cx="367030" cy="2518379"/>
              </a:xfrm>
              <a:prstGeom prst="rect">
                <a:avLst/>
              </a:prstGeom>
              <a:noFill/>
              <a:ln>
                <a:noFill/>
              </a:ln>
            </p:spPr>
            <p:txBody>
              <a:bodyPr vert="eaVert" wrap="square" rtlCol="0">
                <a:spAutoFit/>
              </a:bodyPr>
              <a:lstStyle/>
              <a:p>
                <a:pPr algn="dist"/>
                <a:r>
                  <a:rPr lang="zh-CN" altLang="en-US" sz="1200" b="1">
                    <a:cs typeface="微软雅黑" panose="020B0503020204020204" charset="-122"/>
                    <a:sym typeface="Arial" panose="020B0604020202020204" pitchFamily="34" charset="0"/>
                  </a:rPr>
                  <a:t>聚能前行不负韶华</a:t>
                </a:r>
                <a:endParaRPr lang="zh-CN" altLang="en-US" sz="1200" b="1">
                  <a:cs typeface="微软雅黑" panose="020B0503020204020204" charset="-122"/>
                  <a:sym typeface="Arial" panose="020B0604020202020204" pitchFamily="34" charset="0"/>
                </a:endParaRPr>
              </a:p>
            </p:txBody>
          </p:sp>
          <p:cxnSp>
            <p:nvCxnSpPr>
              <p:cNvPr id="12" name="直接连接符 11"/>
              <p:cNvCxnSpPr/>
              <p:nvPr/>
            </p:nvCxnSpPr>
            <p:spPr>
              <a:xfrm>
                <a:off x="11790893" y="2149317"/>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3" name="直接连接符 12"/>
              <p:cNvCxnSpPr/>
              <p:nvPr/>
            </p:nvCxnSpPr>
            <p:spPr>
              <a:xfrm>
                <a:off x="11790893" y="2475938"/>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4" name="直接连接符 13"/>
              <p:cNvCxnSpPr/>
              <p:nvPr/>
            </p:nvCxnSpPr>
            <p:spPr>
              <a:xfrm>
                <a:off x="11790893" y="2802559"/>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5" name="直接连接符 14"/>
              <p:cNvCxnSpPr/>
              <p:nvPr/>
            </p:nvCxnSpPr>
            <p:spPr>
              <a:xfrm>
                <a:off x="11790893" y="3129180"/>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6" name="直接连接符 15"/>
              <p:cNvCxnSpPr/>
              <p:nvPr/>
            </p:nvCxnSpPr>
            <p:spPr>
              <a:xfrm>
                <a:off x="11790893" y="3455801"/>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7" name="直接连接符 16"/>
              <p:cNvCxnSpPr/>
              <p:nvPr/>
            </p:nvCxnSpPr>
            <p:spPr>
              <a:xfrm>
                <a:off x="11790893" y="3782422"/>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8" name="直接连接符 17"/>
              <p:cNvCxnSpPr/>
              <p:nvPr/>
            </p:nvCxnSpPr>
            <p:spPr>
              <a:xfrm>
                <a:off x="11790893" y="4109044"/>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grpSp>
        <p:cxnSp>
          <p:nvCxnSpPr>
            <p:cNvPr id="10" name="直接连接符 9"/>
            <p:cNvCxnSpPr/>
            <p:nvPr/>
          </p:nvCxnSpPr>
          <p:spPr>
            <a:xfrm flipH="1">
              <a:off x="11872351" y="4432300"/>
              <a:ext cx="0" cy="1231900"/>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grpSp>
      <p:pic>
        <p:nvPicPr>
          <p:cNvPr id="100" name="图片 99"/>
          <p:cNvPicPr/>
          <p:nvPr/>
        </p:nvPicPr>
        <p:blipFill>
          <a:blip r:embed="rId4"/>
          <a:stretch>
            <a:fillRect/>
          </a:stretch>
        </p:blipFill>
        <p:spPr>
          <a:xfrm>
            <a:off x="4458970" y="3779520"/>
            <a:ext cx="6096000" cy="285750"/>
          </a:xfrm>
          <a:prstGeom prst="rect">
            <a:avLst/>
          </a:prstGeom>
          <a:noFill/>
          <a:ln w="9525">
            <a:noFill/>
          </a:ln>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C:/Users/kingsoft/AppData/Local/Temp/fig2wpp/@pic_Mask group-2034&amp;9608.png"/>
          <p:cNvPicPr>
            <a:picLocks noChangeAspect="1"/>
          </p:cNvPicPr>
          <p:nvPr>
            <p:custDataLst>
              <p:tags r:id="rId1"/>
            </p:custDataLst>
          </p:nvPr>
        </p:nvPicPr>
        <p:blipFill>
          <a:blip r:embed="rId2" r:link="rId3"/>
          <a:srcRect r="30388"/>
          <a:stretch>
            <a:fillRect/>
          </a:stretch>
        </p:blipFill>
        <p:spPr>
          <a:xfrm>
            <a:off x="0" y="0"/>
            <a:ext cx="6702552" cy="6858000"/>
          </a:xfrm>
          <a:custGeom>
            <a:avLst/>
            <a:gdLst/>
            <a:ahLst/>
            <a:cxnLst>
              <a:cxn ang="3">
                <a:pos x="hc" y="t"/>
              </a:cxn>
              <a:cxn ang="cd2">
                <a:pos x="l" y="vc"/>
              </a:cxn>
              <a:cxn ang="cd4">
                <a:pos x="hc" y="b"/>
              </a:cxn>
              <a:cxn ang="0">
                <a:pos x="r" y="vc"/>
              </a:cxn>
            </a:cxnLst>
            <a:rect l="l" t="t" r="r" b="b"/>
            <a:pathLst>
              <a:path w="10555" h="10800">
                <a:moveTo>
                  <a:pt x="0" y="0"/>
                </a:moveTo>
                <a:lnTo>
                  <a:pt x="10555" y="0"/>
                </a:lnTo>
                <a:lnTo>
                  <a:pt x="4090" y="10800"/>
                </a:lnTo>
                <a:lnTo>
                  <a:pt x="0" y="10800"/>
                </a:lnTo>
                <a:lnTo>
                  <a:pt x="0" y="0"/>
                </a:lnTo>
                <a:close/>
              </a:path>
            </a:pathLst>
          </a:custGeom>
          <a:solidFill>
            <a:schemeClr val="lt1"/>
          </a:solidFill>
        </p:spPr>
      </p:pic>
      <p:sp>
        <p:nvSpPr>
          <p:cNvPr id="20" name="Rectangle 41743_#color_$accent1_$accent2-2034&amp;9611"/>
          <p:cNvSpPr/>
          <p:nvPr>
            <p:custDataLst>
              <p:tags r:id="rId4"/>
            </p:custDataLst>
          </p:nvPr>
        </p:nvSpPr>
        <p:spPr>
          <a:xfrm>
            <a:off x="1965960" y="630936"/>
            <a:ext cx="5413248" cy="1143000"/>
          </a:xfrm>
          <a:custGeom>
            <a:avLst/>
            <a:gdLst/>
            <a:ahLst/>
            <a:cxnLst/>
            <a:rect l="l" t="t" r="r" b="b"/>
            <a:pathLst>
              <a:path w="5413248" h="1143000">
                <a:moveTo>
                  <a:pt x="704088" y="45720"/>
                </a:moveTo>
                <a:cubicBezTo>
                  <a:pt x="722376" y="18288"/>
                  <a:pt x="758952" y="0"/>
                  <a:pt x="795528" y="0"/>
                </a:cubicBezTo>
                <a:lnTo>
                  <a:pt x="5312664" y="0"/>
                </a:lnTo>
                <a:cubicBezTo>
                  <a:pt x="5358384" y="0"/>
                  <a:pt x="5376672" y="45720"/>
                  <a:pt x="5358384" y="82296"/>
                </a:cubicBezTo>
                <a:lnTo>
                  <a:pt x="4663440" y="1097280"/>
                </a:lnTo>
                <a:cubicBezTo>
                  <a:pt x="4645152" y="1124712"/>
                  <a:pt x="4617720" y="1143000"/>
                  <a:pt x="4581144" y="1143000"/>
                </a:cubicBezTo>
                <a:lnTo>
                  <a:pt x="91440" y="1143000"/>
                </a:lnTo>
                <a:cubicBezTo>
                  <a:pt x="54864" y="1143000"/>
                  <a:pt x="27432" y="1097280"/>
                  <a:pt x="54864" y="1060704"/>
                </a:cubicBezTo>
                <a:lnTo>
                  <a:pt x="704088" y="45720"/>
                </a:lnTo>
              </a:path>
            </a:pathLst>
          </a:custGeom>
          <a:gradFill>
            <a:gsLst>
              <a:gs pos="0">
                <a:schemeClr val="accent2">
                  <a:alpha val="100000"/>
                </a:schemeClr>
              </a:gs>
              <a:gs pos="100000">
                <a:schemeClr val="accent1">
                  <a:alpha val="100000"/>
                </a:schemeClr>
              </a:gs>
            </a:gsLst>
            <a:lin ang="10325891" scaled="0"/>
          </a:gradFill>
          <a:ln w="25400">
            <a:noFill/>
          </a:ln>
          <a:effectLst>
            <a:outerShdw blurRad="254000" dist="50800" dir="5399997" algn="ctr" rotWithShape="0">
              <a:schemeClr val="accent1">
                <a:alpha val="25000"/>
              </a:schemeClr>
            </a:outerShdw>
          </a:effectLst>
          <a:extLst>
            <a:ext uri="{91240B29-F687-4F45-9708-019B960494DF}">
              <a14:hiddenLine xmlns:a14="http://schemas.microsoft.com/office/drawing/2010/main" w="25400">
                <a:solidFill>
                  <a:srgbClr val="000000"/>
                </a:solidFill>
              </a14:hiddenLine>
            </a:ext>
          </a:ex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11" name="#项图片_#color-2034&amp;9614"/>
          <p:cNvSpPr/>
          <p:nvPr>
            <p:custDataLst>
              <p:tags r:id="rId5"/>
            </p:custDataLst>
          </p:nvPr>
        </p:nvSpPr>
        <p:spPr>
          <a:xfrm>
            <a:off x="6189160" y="2176272"/>
            <a:ext cx="5029200" cy="676656"/>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lstStyle/>
          <a:p>
            <a:endParaRPr lang="zh-CN" altLang="en-US"/>
          </a:p>
        </p:txBody>
      </p:sp>
      <p:sp>
        <p:nvSpPr>
          <p:cNvPr id="4" name="标题"/>
          <p:cNvSpPr>
            <a:spLocks noGrp="1"/>
          </p:cNvSpPr>
          <p:nvPr>
            <p:ph type="title"/>
            <p:custDataLst>
              <p:tags r:id="rId6"/>
            </p:custDataLst>
          </p:nvPr>
        </p:nvSpPr>
        <p:spPr>
          <a:xfrm>
            <a:off x="955252" y="630936"/>
            <a:ext cx="2880000" cy="1143000"/>
          </a:xfrm>
        </p:spPr>
        <p:txBody>
          <a:bodyPr wrap="square">
            <a:normAutofit/>
          </a:bodyPr>
          <a:lstStyle/>
          <a:p>
            <a:r>
              <a:rPr lang="zh-CN" altLang="en-US" dirty="0"/>
              <a:t>目录</a:t>
            </a:r>
            <a:endParaRPr lang="zh-CN" altLang="en-US" dirty="0"/>
          </a:p>
        </p:txBody>
      </p:sp>
      <p:sp>
        <p:nvSpPr>
          <p:cNvPr id="5" name="副标题"/>
          <p:cNvSpPr>
            <a:spLocks noGrp="1"/>
          </p:cNvSpPr>
          <p:nvPr>
            <p:ph type="body" idx="1"/>
            <p:custDataLst>
              <p:tags r:id="rId7"/>
            </p:custDataLst>
          </p:nvPr>
        </p:nvSpPr>
        <p:spPr>
          <a:xfrm>
            <a:off x="4038600" y="630936"/>
            <a:ext cx="2880000" cy="1143000"/>
          </a:xfrm>
        </p:spPr>
        <p:txBody>
          <a:bodyPr wrap="square">
            <a:normAutofit/>
          </a:bodyPr>
          <a:lstStyle/>
          <a:p>
            <a:r>
              <a:rPr lang="en-US" altLang="zh-CN" dirty="0"/>
              <a:t>CONTENTS</a:t>
            </a:r>
            <a:endParaRPr lang="en-US" altLang="zh-CN" dirty="0"/>
          </a:p>
        </p:txBody>
      </p:sp>
      <p:sp>
        <p:nvSpPr>
          <p:cNvPr id="7" name="项标题"/>
          <p:cNvSpPr txBox="1"/>
          <p:nvPr>
            <p:custDataLst>
              <p:tags r:id="rId8"/>
            </p:custDataLst>
          </p:nvPr>
        </p:nvSpPr>
        <p:spPr>
          <a:xfrm>
            <a:off x="7660016" y="2262600"/>
            <a:ext cx="3307404" cy="504000"/>
          </a:xfrm>
          <a:prstGeom prst="rect">
            <a:avLst/>
          </a:prstGeom>
          <a:noFill/>
        </p:spPr>
        <p:txBody>
          <a:bodyPr wrap="square" lIns="0" tIns="0" rIns="0" bIns="0" rtlCol="0" anchor="ctr">
            <a:normAutofit/>
          </a:bodyPr>
          <a:lstStyle/>
          <a:p>
            <a:pPr>
              <a:lnSpc>
                <a:spcPct val="100000"/>
              </a:lnSpc>
            </a:pPr>
            <a:r>
              <a:rPr lang="zh-CN" altLang="en-US" sz="2000" b="1" spc="300" dirty="0">
                <a:solidFill>
                  <a:schemeClr val="tx1">
                    <a:lumMod val="75000"/>
                    <a:lumOff val="25000"/>
                  </a:schemeClr>
                </a:solidFill>
                <a:latin typeface="+mn-ea"/>
                <a:cs typeface="+mn-ea"/>
                <a:sym typeface="+mn-ea"/>
              </a:rPr>
              <a:t>审题和构思的四个维度</a:t>
            </a:r>
            <a:endParaRPr lang="zh-CN" altLang="en-US" sz="2000" b="1" spc="300" dirty="0">
              <a:solidFill>
                <a:schemeClr val="tx1">
                  <a:lumMod val="75000"/>
                  <a:lumOff val="25000"/>
                </a:schemeClr>
              </a:solidFill>
              <a:latin typeface="+mn-ea"/>
              <a:cs typeface="+mn-ea"/>
              <a:sym typeface="+mn-ea"/>
            </a:endParaRPr>
          </a:p>
        </p:txBody>
      </p:sp>
      <p:sp>
        <p:nvSpPr>
          <p:cNvPr id="12" name="#项图片_#color-2034&amp;9615"/>
          <p:cNvSpPr/>
          <p:nvPr>
            <p:custDataLst>
              <p:tags r:id="rId9"/>
            </p:custDataLst>
          </p:nvPr>
        </p:nvSpPr>
        <p:spPr>
          <a:xfrm>
            <a:off x="5568921" y="3191256"/>
            <a:ext cx="5029200" cy="676656"/>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lstStyle/>
          <a:p>
            <a:endParaRPr lang="zh-CN" altLang="en-US"/>
          </a:p>
        </p:txBody>
      </p:sp>
      <p:sp>
        <p:nvSpPr>
          <p:cNvPr id="13" name="#项图片_#color-2034&amp;9616"/>
          <p:cNvSpPr/>
          <p:nvPr>
            <p:custDataLst>
              <p:tags r:id="rId10"/>
            </p:custDataLst>
          </p:nvPr>
        </p:nvSpPr>
        <p:spPr>
          <a:xfrm>
            <a:off x="4983705" y="4206240"/>
            <a:ext cx="5029200" cy="676656"/>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lstStyle/>
          <a:p>
            <a:endParaRPr lang="zh-CN" altLang="en-US"/>
          </a:p>
        </p:txBody>
      </p:sp>
      <p:sp>
        <p:nvSpPr>
          <p:cNvPr id="14" name="#项图片_#color-2034&amp;9617"/>
          <p:cNvSpPr/>
          <p:nvPr>
            <p:custDataLst>
              <p:tags r:id="rId11"/>
            </p:custDataLst>
          </p:nvPr>
        </p:nvSpPr>
        <p:spPr>
          <a:xfrm>
            <a:off x="4379058" y="5221224"/>
            <a:ext cx="5029200" cy="676656"/>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lstStyle/>
          <a:p>
            <a:endParaRPr lang="zh-CN" altLang="en-US"/>
          </a:p>
        </p:txBody>
      </p:sp>
      <p:sp>
        <p:nvSpPr>
          <p:cNvPr id="15" name="@mix!m0_序号_01-2034-9618"/>
          <p:cNvSpPr/>
          <p:nvPr>
            <p:custDataLst>
              <p:tags r:id="rId12"/>
            </p:custDataLst>
          </p:nvPr>
        </p:nvSpPr>
        <p:spPr>
          <a:xfrm>
            <a:off x="6408616" y="2249424"/>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lstStyle/>
          <a:p>
            <a:pPr marL="0" indent="0" algn="ctr">
              <a:buNone/>
            </a:pPr>
            <a:r>
              <a:rPr lang="en-US" sz="2800" dirty="0">
                <a:solidFill>
                  <a:srgbClr val="FFFFFF"/>
                </a:solidFill>
                <a:latin typeface="+mn-ea"/>
                <a:cs typeface="+mn-ea"/>
                <a:sym typeface="+mn-ea"/>
              </a:rPr>
              <a:t>01</a:t>
            </a:r>
            <a:endParaRPr lang="en-US" sz="2800" dirty="0">
              <a:solidFill>
                <a:srgbClr val="FFFFFF"/>
              </a:solidFill>
              <a:latin typeface="+mn-ea"/>
              <a:cs typeface="+mn-ea"/>
              <a:sym typeface="+mn-ea"/>
            </a:endParaRPr>
          </a:p>
        </p:txBody>
      </p:sp>
      <p:sp>
        <p:nvSpPr>
          <p:cNvPr id="16" name="@mix!m0_序号_02-2034-9621"/>
          <p:cNvSpPr/>
          <p:nvPr>
            <p:custDataLst>
              <p:tags r:id="rId13"/>
            </p:custDataLst>
          </p:nvPr>
        </p:nvSpPr>
        <p:spPr>
          <a:xfrm>
            <a:off x="5788377" y="3264408"/>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lstStyle/>
          <a:p>
            <a:pPr marL="0" indent="0" algn="ctr">
              <a:buNone/>
            </a:pPr>
            <a:r>
              <a:rPr lang="en-US" sz="2800" dirty="0">
                <a:solidFill>
                  <a:srgbClr val="FFFFFF"/>
                </a:solidFill>
                <a:latin typeface="+mn-ea"/>
                <a:cs typeface="+mn-ea"/>
                <a:sym typeface="+mn-ea"/>
              </a:rPr>
              <a:t>02</a:t>
            </a:r>
            <a:endParaRPr lang="en-US" sz="2800" dirty="0">
              <a:solidFill>
                <a:srgbClr val="FFFFFF"/>
              </a:solidFill>
              <a:latin typeface="+mn-ea"/>
              <a:cs typeface="+mn-ea"/>
              <a:sym typeface="+mn-ea"/>
            </a:endParaRPr>
          </a:p>
        </p:txBody>
      </p:sp>
      <p:sp>
        <p:nvSpPr>
          <p:cNvPr id="17" name="@mix!m0_序号_03-2034-9624"/>
          <p:cNvSpPr/>
          <p:nvPr>
            <p:custDataLst>
              <p:tags r:id="rId14"/>
            </p:custDataLst>
          </p:nvPr>
        </p:nvSpPr>
        <p:spPr>
          <a:xfrm>
            <a:off x="5203161" y="4279392"/>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lstStyle/>
          <a:p>
            <a:pPr marL="0" indent="0" algn="ctr">
              <a:buNone/>
            </a:pPr>
            <a:r>
              <a:rPr lang="en-US" sz="2800" dirty="0">
                <a:solidFill>
                  <a:srgbClr val="FFFFFF"/>
                </a:solidFill>
                <a:latin typeface="+mn-ea"/>
                <a:cs typeface="+mn-ea"/>
                <a:sym typeface="+mn-ea"/>
              </a:rPr>
              <a:t>03</a:t>
            </a:r>
            <a:endParaRPr lang="en-US" sz="2800" dirty="0">
              <a:solidFill>
                <a:srgbClr val="FFFFFF"/>
              </a:solidFill>
              <a:latin typeface="+mn-ea"/>
              <a:cs typeface="+mn-ea"/>
              <a:sym typeface="+mn-ea"/>
            </a:endParaRPr>
          </a:p>
        </p:txBody>
      </p:sp>
      <p:sp>
        <p:nvSpPr>
          <p:cNvPr id="18" name="@mix!m0_序号_04-2034-9627"/>
          <p:cNvSpPr/>
          <p:nvPr>
            <p:custDataLst>
              <p:tags r:id="rId15"/>
            </p:custDataLst>
          </p:nvPr>
        </p:nvSpPr>
        <p:spPr>
          <a:xfrm>
            <a:off x="4589370" y="5294376"/>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lstStyle/>
          <a:p>
            <a:pPr marL="0" indent="0" algn="ctr">
              <a:buNone/>
            </a:pPr>
            <a:r>
              <a:rPr lang="en-US" sz="2800" dirty="0">
                <a:solidFill>
                  <a:srgbClr val="FFFFFF"/>
                </a:solidFill>
                <a:latin typeface="+mn-ea"/>
                <a:cs typeface="+mn-ea"/>
                <a:sym typeface="+mn-ea"/>
              </a:rPr>
              <a:t>04</a:t>
            </a:r>
            <a:endParaRPr lang="en-US" sz="2800" dirty="0">
              <a:solidFill>
                <a:srgbClr val="FFFFFF"/>
              </a:solidFill>
              <a:latin typeface="+mn-ea"/>
              <a:cs typeface="+mn-ea"/>
              <a:sym typeface="+mn-ea"/>
            </a:endParaRPr>
          </a:p>
        </p:txBody>
      </p:sp>
      <p:sp>
        <p:nvSpPr>
          <p:cNvPr id="25" name="项标题"/>
          <p:cNvSpPr txBox="1"/>
          <p:nvPr>
            <p:custDataLst>
              <p:tags r:id="rId16"/>
            </p:custDataLst>
          </p:nvPr>
        </p:nvSpPr>
        <p:spPr>
          <a:xfrm>
            <a:off x="7039777" y="3277584"/>
            <a:ext cx="3307404" cy="504000"/>
          </a:xfrm>
          <a:prstGeom prst="rect">
            <a:avLst/>
          </a:prstGeom>
          <a:noFill/>
        </p:spPr>
        <p:txBody>
          <a:bodyPr wrap="square" lIns="0" tIns="0" rIns="0" bIns="0" rtlCol="0" anchor="ctr">
            <a:normAutofit/>
          </a:bodyPr>
          <a:lstStyle/>
          <a:p>
            <a:pPr>
              <a:lnSpc>
                <a:spcPct val="100000"/>
              </a:lnSpc>
            </a:pPr>
            <a:r>
              <a:rPr lang="zh-CN" altLang="en-US" sz="2000" b="1" spc="300" dirty="0">
                <a:solidFill>
                  <a:schemeClr val="tx1">
                    <a:lumMod val="75000"/>
                    <a:lumOff val="25000"/>
                  </a:schemeClr>
                </a:solidFill>
                <a:latin typeface="+mn-ea"/>
                <a:cs typeface="+mn-ea"/>
                <a:sym typeface="+mn-ea"/>
              </a:rPr>
              <a:t>评价和赏析的四个维度</a:t>
            </a:r>
            <a:endParaRPr lang="zh-CN" altLang="en-US" sz="2000" b="1" spc="300" dirty="0">
              <a:solidFill>
                <a:schemeClr val="tx1">
                  <a:lumMod val="75000"/>
                  <a:lumOff val="25000"/>
                </a:schemeClr>
              </a:solidFill>
              <a:latin typeface="+mn-ea"/>
              <a:cs typeface="+mn-ea"/>
              <a:sym typeface="+mn-ea"/>
            </a:endParaRPr>
          </a:p>
        </p:txBody>
      </p:sp>
      <p:sp>
        <p:nvSpPr>
          <p:cNvPr id="26" name="项标题"/>
          <p:cNvSpPr txBox="1"/>
          <p:nvPr>
            <p:custDataLst>
              <p:tags r:id="rId17"/>
            </p:custDataLst>
          </p:nvPr>
        </p:nvSpPr>
        <p:spPr>
          <a:xfrm>
            <a:off x="6455889" y="4292568"/>
            <a:ext cx="3307404" cy="504000"/>
          </a:xfrm>
          <a:prstGeom prst="rect">
            <a:avLst/>
          </a:prstGeom>
          <a:noFill/>
        </p:spPr>
        <p:txBody>
          <a:bodyPr wrap="square" lIns="0" tIns="0" rIns="0" bIns="0" rtlCol="0" anchor="ctr">
            <a:normAutofit/>
          </a:bodyPr>
          <a:lstStyle/>
          <a:p>
            <a:pPr>
              <a:lnSpc>
                <a:spcPct val="100000"/>
              </a:lnSpc>
            </a:pPr>
            <a:r>
              <a:rPr sz="2000" b="1" spc="300" dirty="0">
                <a:solidFill>
                  <a:schemeClr val="tx1">
                    <a:lumMod val="75000"/>
                    <a:lumOff val="25000"/>
                  </a:schemeClr>
                </a:solidFill>
                <a:latin typeface="+mn-ea"/>
                <a:cs typeface="+mn-ea"/>
                <a:sym typeface="+mn-ea"/>
              </a:rPr>
              <a:t>命题的新</a:t>
            </a:r>
            <a:r>
              <a:rPr lang="zh-CN" sz="2000" b="1" spc="300" dirty="0">
                <a:solidFill>
                  <a:schemeClr val="tx1">
                    <a:lumMod val="75000"/>
                    <a:lumOff val="25000"/>
                  </a:schemeClr>
                </a:solidFill>
                <a:latin typeface="+mn-ea"/>
                <a:cs typeface="+mn-ea"/>
                <a:sym typeface="+mn-ea"/>
              </a:rPr>
              <a:t>教材</a:t>
            </a:r>
            <a:r>
              <a:rPr sz="2000" b="1" spc="300" dirty="0">
                <a:solidFill>
                  <a:schemeClr val="tx1">
                    <a:lumMod val="75000"/>
                    <a:lumOff val="25000"/>
                  </a:schemeClr>
                </a:solidFill>
                <a:latin typeface="+mn-ea"/>
                <a:cs typeface="+mn-ea"/>
                <a:sym typeface="+mn-ea"/>
              </a:rPr>
              <a:t>立意</a:t>
            </a:r>
            <a:endParaRPr sz="2000" b="1" spc="300" dirty="0">
              <a:solidFill>
                <a:schemeClr val="tx1">
                  <a:lumMod val="75000"/>
                  <a:lumOff val="25000"/>
                </a:schemeClr>
              </a:solidFill>
              <a:latin typeface="+mn-ea"/>
              <a:cs typeface="+mn-ea"/>
              <a:sym typeface="+mn-ea"/>
            </a:endParaRPr>
          </a:p>
        </p:txBody>
      </p:sp>
      <p:sp>
        <p:nvSpPr>
          <p:cNvPr id="27" name="项标题"/>
          <p:cNvSpPr txBox="1"/>
          <p:nvPr>
            <p:custDataLst>
              <p:tags r:id="rId18"/>
            </p:custDataLst>
          </p:nvPr>
        </p:nvSpPr>
        <p:spPr>
          <a:xfrm>
            <a:off x="5851242" y="5307552"/>
            <a:ext cx="3307404" cy="504000"/>
          </a:xfrm>
          <a:prstGeom prst="rect">
            <a:avLst/>
          </a:prstGeom>
          <a:noFill/>
        </p:spPr>
        <p:txBody>
          <a:bodyPr wrap="square" lIns="0" tIns="0" rIns="0" bIns="0" rtlCol="0" anchor="ctr">
            <a:normAutofit/>
          </a:bodyPr>
          <a:lstStyle/>
          <a:p>
            <a:pPr>
              <a:lnSpc>
                <a:spcPct val="100000"/>
              </a:lnSpc>
            </a:pPr>
            <a:r>
              <a:rPr sz="2000" b="1" spc="300" dirty="0">
                <a:solidFill>
                  <a:schemeClr val="tx1">
                    <a:lumMod val="75000"/>
                    <a:lumOff val="25000"/>
                  </a:schemeClr>
                </a:solidFill>
                <a:latin typeface="+mn-ea"/>
                <a:cs typeface="+mn-ea"/>
                <a:sym typeface="+mn-ea"/>
              </a:rPr>
              <a:t>命题的新高考立意</a:t>
            </a:r>
            <a:endParaRPr sz="2000" b="1" spc="300" dirty="0">
              <a:solidFill>
                <a:schemeClr val="tx1">
                  <a:lumMod val="75000"/>
                  <a:lumOff val="25000"/>
                </a:schemeClr>
              </a:solidFill>
              <a:latin typeface="+mn-ea"/>
              <a:cs typeface="+mn-ea"/>
              <a:sym typeface="+mn-ea"/>
            </a:endParaRPr>
          </a:p>
        </p:txBody>
      </p:sp>
      <p:grpSp>
        <p:nvGrpSpPr>
          <p:cNvPr id="50" name="组合 49"/>
          <p:cNvGrpSpPr/>
          <p:nvPr/>
        </p:nvGrpSpPr>
        <p:grpSpPr>
          <a:xfrm>
            <a:off x="11705634" y="746651"/>
            <a:ext cx="367030" cy="3763475"/>
            <a:chOff x="11705971" y="1900725"/>
            <a:chExt cx="367030" cy="3763475"/>
          </a:xfrm>
        </p:grpSpPr>
        <p:grpSp>
          <p:nvGrpSpPr>
            <p:cNvPr id="51" name="组合 50"/>
            <p:cNvGrpSpPr/>
            <p:nvPr/>
          </p:nvGrpSpPr>
          <p:grpSpPr>
            <a:xfrm>
              <a:off x="11705971" y="1900725"/>
              <a:ext cx="367030" cy="2518379"/>
              <a:chOff x="11705971" y="1900725"/>
              <a:chExt cx="367030" cy="2518379"/>
            </a:xfrm>
          </p:grpSpPr>
          <p:sp>
            <p:nvSpPr>
              <p:cNvPr id="52" name="文本框 51"/>
              <p:cNvSpPr txBox="1"/>
              <p:nvPr/>
            </p:nvSpPr>
            <p:spPr>
              <a:xfrm>
                <a:off x="11705971" y="1900725"/>
                <a:ext cx="367030" cy="2518379"/>
              </a:xfrm>
              <a:prstGeom prst="rect">
                <a:avLst/>
              </a:prstGeom>
              <a:noFill/>
              <a:ln>
                <a:noFill/>
              </a:ln>
            </p:spPr>
            <p:txBody>
              <a:bodyPr vert="eaVert" wrap="square" rtlCol="0">
                <a:spAutoFit/>
              </a:bodyPr>
              <a:p>
                <a:pPr algn="dist"/>
                <a:r>
                  <a:rPr lang="zh-CN" altLang="en-US" sz="1200" b="1">
                    <a:cs typeface="微软雅黑" panose="020B0503020204020204" charset="-122"/>
                    <a:sym typeface="Arial" panose="020B0604020202020204" pitchFamily="34" charset="0"/>
                  </a:rPr>
                  <a:t>聚能前行不负韶华</a:t>
                </a:r>
                <a:endParaRPr lang="zh-CN" altLang="en-US" sz="1200" b="1">
                  <a:cs typeface="微软雅黑" panose="020B0503020204020204" charset="-122"/>
                  <a:sym typeface="Arial" panose="020B0604020202020204" pitchFamily="34" charset="0"/>
                </a:endParaRPr>
              </a:p>
            </p:txBody>
          </p:sp>
          <p:cxnSp>
            <p:nvCxnSpPr>
              <p:cNvPr id="53" name="直接连接符 52"/>
              <p:cNvCxnSpPr/>
              <p:nvPr/>
            </p:nvCxnSpPr>
            <p:spPr>
              <a:xfrm>
                <a:off x="11790893" y="2149317"/>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54" name="直接连接符 53"/>
              <p:cNvCxnSpPr/>
              <p:nvPr/>
            </p:nvCxnSpPr>
            <p:spPr>
              <a:xfrm>
                <a:off x="11790893" y="2475938"/>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55" name="直接连接符 54"/>
              <p:cNvCxnSpPr/>
              <p:nvPr/>
            </p:nvCxnSpPr>
            <p:spPr>
              <a:xfrm>
                <a:off x="11790893" y="2802559"/>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56" name="直接连接符 55"/>
              <p:cNvCxnSpPr/>
              <p:nvPr/>
            </p:nvCxnSpPr>
            <p:spPr>
              <a:xfrm>
                <a:off x="11790893" y="3129180"/>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57" name="直接连接符 56"/>
              <p:cNvCxnSpPr/>
              <p:nvPr/>
            </p:nvCxnSpPr>
            <p:spPr>
              <a:xfrm>
                <a:off x="11790893" y="3455801"/>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59" name="直接连接符 58"/>
              <p:cNvCxnSpPr/>
              <p:nvPr/>
            </p:nvCxnSpPr>
            <p:spPr>
              <a:xfrm>
                <a:off x="11790893" y="3782422"/>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61" name="直接连接符 60"/>
              <p:cNvCxnSpPr/>
              <p:nvPr/>
            </p:nvCxnSpPr>
            <p:spPr>
              <a:xfrm>
                <a:off x="11790893" y="4109044"/>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grpSp>
        <p:cxnSp>
          <p:nvCxnSpPr>
            <p:cNvPr id="62" name="直接连接符 61"/>
            <p:cNvCxnSpPr/>
            <p:nvPr/>
          </p:nvCxnSpPr>
          <p:spPr>
            <a:xfrm flipH="1">
              <a:off x="11872351" y="4432300"/>
              <a:ext cx="0" cy="1231900"/>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grpSp>
      <p:pic>
        <p:nvPicPr>
          <p:cNvPr id="5125" name="图片 1" descr="logo横版 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1"/>
          <a:stretch>
            <a:fillRect/>
          </a:stretch>
        </p:blipFill>
        <p:spPr>
          <a:xfrm>
            <a:off x="76835" y="5252085"/>
            <a:ext cx="9421495" cy="1605915"/>
          </a:xfrm>
          <a:prstGeom prst="rect">
            <a:avLst/>
          </a:prstGeom>
          <a:noFill/>
          <a:ln w="9525">
            <a:noFill/>
          </a:ln>
        </p:spPr>
      </p:pic>
      <p:sp>
        <p:nvSpPr>
          <p:cNvPr id="4" name="标题"/>
          <p:cNvSpPr>
            <a:spLocks noGrp="1"/>
          </p:cNvSpPr>
          <p:nvPr>
            <p:ph type="title"/>
            <p:custDataLst>
              <p:tags r:id="rId2"/>
            </p:custDataLst>
          </p:nvPr>
        </p:nvSpPr>
        <p:spPr>
          <a:xfrm>
            <a:off x="3939223" y="3469005"/>
            <a:ext cx="8322945" cy="1131570"/>
          </a:xfrm>
        </p:spPr>
        <p:txBody>
          <a:bodyPr/>
          <a:lstStyle/>
          <a:p>
            <a:r>
              <a:rPr lang="zh-CN" altLang="en-US" sz="5400" dirty="0">
                <a:solidFill>
                  <a:schemeClr val="accent1">
                    <a:lumMod val="75000"/>
                  </a:schemeClr>
                </a:solidFill>
              </a:rPr>
              <a:t>审题和构思的四个维度</a:t>
            </a:r>
            <a:endParaRPr lang="zh-CN" altLang="en-US" sz="5400" dirty="0">
              <a:solidFill>
                <a:schemeClr val="accent1">
                  <a:lumMod val="75000"/>
                </a:schemeClr>
              </a:solidFill>
            </a:endParaRPr>
          </a:p>
        </p:txBody>
      </p:sp>
      <p:sp>
        <p:nvSpPr>
          <p:cNvPr id="8" name="任意多边形 7"/>
          <p:cNvSpPr/>
          <p:nvPr>
            <p:custDataLst>
              <p:tags r:id="rId3"/>
            </p:custDataLst>
          </p:nvPr>
        </p:nvSpPr>
        <p:spPr>
          <a:xfrm flipH="1">
            <a:off x="0" y="0"/>
            <a:ext cx="4514850" cy="846455"/>
          </a:xfrm>
          <a:custGeom>
            <a:avLst/>
            <a:gdLst/>
            <a:ahLst/>
            <a:cxnLst>
              <a:cxn ang="3">
                <a:pos x="hc" y="t"/>
              </a:cxn>
              <a:cxn ang="cd2">
                <a:pos x="l" y="vc"/>
              </a:cxn>
              <a:cxn ang="cd4">
                <a:pos x="hc" y="b"/>
              </a:cxn>
              <a:cxn ang="0">
                <a:pos x="r" y="vc"/>
              </a:cxn>
            </a:cxnLst>
            <a:rect l="l" t="t" r="r" b="b"/>
            <a:pathLst>
              <a:path w="7110" h="1800">
                <a:moveTo>
                  <a:pt x="83" y="0"/>
                </a:moveTo>
                <a:lnTo>
                  <a:pt x="7110" y="0"/>
                </a:lnTo>
                <a:lnTo>
                  <a:pt x="7110" y="1800"/>
                </a:lnTo>
                <a:lnTo>
                  <a:pt x="1235" y="1800"/>
                </a:lnTo>
                <a:cubicBezTo>
                  <a:pt x="1177" y="1800"/>
                  <a:pt x="1134" y="1771"/>
                  <a:pt x="1105" y="1728"/>
                </a:cubicBezTo>
                <a:lnTo>
                  <a:pt x="11" y="130"/>
                </a:lnTo>
                <a:cubicBezTo>
                  <a:pt x="-18" y="72"/>
                  <a:pt x="11" y="0"/>
                  <a:pt x="83" y="0"/>
                </a:cubicBezTo>
                <a:close/>
              </a:path>
            </a:pathLst>
          </a:custGeom>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9" name="任意多边形 8"/>
          <p:cNvSpPr/>
          <p:nvPr>
            <p:custDataLst>
              <p:tags r:id="rId4"/>
            </p:custDataLst>
          </p:nvPr>
        </p:nvSpPr>
        <p:spPr>
          <a:xfrm flipV="1">
            <a:off x="9069070" y="6011545"/>
            <a:ext cx="3122930" cy="846455"/>
          </a:xfrm>
          <a:custGeom>
            <a:avLst/>
            <a:gdLst/>
            <a:ahLst/>
            <a:cxnLst>
              <a:cxn ang="3">
                <a:pos x="hc" y="t"/>
              </a:cxn>
              <a:cxn ang="cd2">
                <a:pos x="l" y="vc"/>
              </a:cxn>
              <a:cxn ang="cd4">
                <a:pos x="hc" y="b"/>
              </a:cxn>
              <a:cxn ang="0">
                <a:pos x="r" y="vc"/>
              </a:cxn>
            </a:cxnLst>
            <a:rect l="l" t="t" r="r" b="b"/>
            <a:pathLst>
              <a:path w="7110" h="1800">
                <a:moveTo>
                  <a:pt x="83" y="0"/>
                </a:moveTo>
                <a:lnTo>
                  <a:pt x="7110" y="0"/>
                </a:lnTo>
                <a:lnTo>
                  <a:pt x="7110" y="1800"/>
                </a:lnTo>
                <a:lnTo>
                  <a:pt x="1235" y="1800"/>
                </a:lnTo>
                <a:cubicBezTo>
                  <a:pt x="1177" y="1800"/>
                  <a:pt x="1134" y="1771"/>
                  <a:pt x="1105" y="1728"/>
                </a:cubicBezTo>
                <a:lnTo>
                  <a:pt x="11" y="130"/>
                </a:lnTo>
                <a:cubicBezTo>
                  <a:pt x="-18" y="72"/>
                  <a:pt x="11" y="0"/>
                  <a:pt x="83" y="0"/>
                </a:cubicBezTo>
                <a:close/>
              </a:path>
            </a:pathLst>
          </a:custGeom>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pic>
        <p:nvPicPr>
          <p:cNvPr id="19" name="图片 18" descr="C:/Users/kingsoft/AppData/Local/Temp/fig2wpp/@pic_Mask group-2034&amp;9608.png"/>
          <p:cNvPicPr>
            <a:picLocks noChangeAspect="1"/>
          </p:cNvPicPr>
          <p:nvPr>
            <p:custDataLst>
              <p:tags r:id="rId5"/>
            </p:custDataLst>
          </p:nvPr>
        </p:nvPicPr>
        <p:blipFill>
          <a:blip r:embed="rId6" r:link="rId7"/>
          <a:srcRect r="30388"/>
          <a:stretch>
            <a:fillRect/>
          </a:stretch>
        </p:blipFill>
        <p:spPr>
          <a:xfrm>
            <a:off x="0" y="0"/>
            <a:ext cx="6702552" cy="6858000"/>
          </a:xfrm>
          <a:custGeom>
            <a:avLst/>
            <a:gdLst/>
            <a:ahLst/>
            <a:cxnLst>
              <a:cxn ang="3">
                <a:pos x="hc" y="t"/>
              </a:cxn>
              <a:cxn ang="cd2">
                <a:pos x="l" y="vc"/>
              </a:cxn>
              <a:cxn ang="cd4">
                <a:pos x="hc" y="b"/>
              </a:cxn>
              <a:cxn ang="0">
                <a:pos x="r" y="vc"/>
              </a:cxn>
            </a:cxnLst>
            <a:rect l="l" t="t" r="r" b="b"/>
            <a:pathLst>
              <a:path w="10555" h="10800">
                <a:moveTo>
                  <a:pt x="0" y="0"/>
                </a:moveTo>
                <a:lnTo>
                  <a:pt x="10555" y="0"/>
                </a:lnTo>
                <a:lnTo>
                  <a:pt x="4090" y="10800"/>
                </a:lnTo>
                <a:lnTo>
                  <a:pt x="0" y="10800"/>
                </a:lnTo>
                <a:lnTo>
                  <a:pt x="0" y="0"/>
                </a:lnTo>
                <a:close/>
              </a:path>
            </a:pathLst>
          </a:custGeom>
          <a:solidFill>
            <a:schemeClr val="lt1"/>
          </a:solidFill>
        </p:spPr>
      </p:pic>
      <p:sp>
        <p:nvSpPr>
          <p:cNvPr id="49" name="节编号"/>
          <p:cNvSpPr>
            <a:spLocks noGrp="1"/>
          </p:cNvSpPr>
          <p:nvPr>
            <p:ph type="body" sz="quarter" idx="13"/>
            <p:custDataLst>
              <p:tags r:id="rId8"/>
            </p:custDataLst>
          </p:nvPr>
        </p:nvSpPr>
        <p:spPr>
          <a:xfrm>
            <a:off x="3939540" y="5451475"/>
            <a:ext cx="1648460" cy="1206500"/>
          </a:xfrm>
          <a:solidFill>
            <a:schemeClr val="bg1"/>
          </a:solidFill>
        </p:spPr>
        <p:txBody>
          <a:bodyPr/>
          <a:p>
            <a:r>
              <a:rPr lang="en-US" altLang="zh-CN"/>
              <a:t>01</a:t>
            </a:r>
            <a:endParaRPr lang="en-US" altLang="zh-CN"/>
          </a:p>
        </p:txBody>
      </p:sp>
      <p:grpSp>
        <p:nvGrpSpPr>
          <p:cNvPr id="50" name="组合 49"/>
          <p:cNvGrpSpPr/>
          <p:nvPr/>
        </p:nvGrpSpPr>
        <p:grpSpPr>
          <a:xfrm>
            <a:off x="11705634" y="746651"/>
            <a:ext cx="367030" cy="3763475"/>
            <a:chOff x="11705971" y="1900725"/>
            <a:chExt cx="367030" cy="3763475"/>
          </a:xfrm>
        </p:grpSpPr>
        <p:grpSp>
          <p:nvGrpSpPr>
            <p:cNvPr id="51" name="组合 50"/>
            <p:cNvGrpSpPr/>
            <p:nvPr/>
          </p:nvGrpSpPr>
          <p:grpSpPr>
            <a:xfrm>
              <a:off x="11705971" y="1900725"/>
              <a:ext cx="367030" cy="2518379"/>
              <a:chOff x="11705971" y="1900725"/>
              <a:chExt cx="367030" cy="2518379"/>
            </a:xfrm>
          </p:grpSpPr>
          <p:sp>
            <p:nvSpPr>
              <p:cNvPr id="52" name="文本框 51"/>
              <p:cNvSpPr txBox="1"/>
              <p:nvPr/>
            </p:nvSpPr>
            <p:spPr>
              <a:xfrm>
                <a:off x="11705971" y="1900725"/>
                <a:ext cx="367030" cy="2518379"/>
              </a:xfrm>
              <a:prstGeom prst="rect">
                <a:avLst/>
              </a:prstGeom>
              <a:noFill/>
              <a:ln>
                <a:noFill/>
              </a:ln>
            </p:spPr>
            <p:txBody>
              <a:bodyPr vert="eaVert" wrap="square" rtlCol="0">
                <a:spAutoFit/>
              </a:bodyPr>
              <a:p>
                <a:pPr algn="dist"/>
                <a:r>
                  <a:rPr lang="zh-CN" altLang="en-US" sz="1200" b="1">
                    <a:cs typeface="微软雅黑" panose="020B0503020204020204" charset="-122"/>
                    <a:sym typeface="Arial" panose="020B0604020202020204" pitchFamily="34" charset="0"/>
                  </a:rPr>
                  <a:t>聚能前行不负韶华</a:t>
                </a:r>
                <a:endParaRPr lang="zh-CN" altLang="en-US" sz="1200" b="1">
                  <a:cs typeface="微软雅黑" panose="020B0503020204020204" charset="-122"/>
                  <a:sym typeface="Arial" panose="020B0604020202020204" pitchFamily="34" charset="0"/>
                </a:endParaRPr>
              </a:p>
            </p:txBody>
          </p:sp>
          <p:cxnSp>
            <p:nvCxnSpPr>
              <p:cNvPr id="53" name="直接连接符 52"/>
              <p:cNvCxnSpPr/>
              <p:nvPr/>
            </p:nvCxnSpPr>
            <p:spPr>
              <a:xfrm>
                <a:off x="11790893" y="2149317"/>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54" name="直接连接符 53"/>
              <p:cNvCxnSpPr/>
              <p:nvPr/>
            </p:nvCxnSpPr>
            <p:spPr>
              <a:xfrm>
                <a:off x="11790893" y="2475938"/>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55" name="直接连接符 54"/>
              <p:cNvCxnSpPr/>
              <p:nvPr/>
            </p:nvCxnSpPr>
            <p:spPr>
              <a:xfrm>
                <a:off x="11790893" y="2802559"/>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56" name="直接连接符 55"/>
              <p:cNvCxnSpPr/>
              <p:nvPr/>
            </p:nvCxnSpPr>
            <p:spPr>
              <a:xfrm>
                <a:off x="11790893" y="3129180"/>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57" name="直接连接符 56"/>
              <p:cNvCxnSpPr/>
              <p:nvPr/>
            </p:nvCxnSpPr>
            <p:spPr>
              <a:xfrm>
                <a:off x="11790893" y="3455801"/>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59" name="直接连接符 58"/>
              <p:cNvCxnSpPr/>
              <p:nvPr/>
            </p:nvCxnSpPr>
            <p:spPr>
              <a:xfrm>
                <a:off x="11790893" y="3782422"/>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61" name="直接连接符 60"/>
              <p:cNvCxnSpPr/>
              <p:nvPr/>
            </p:nvCxnSpPr>
            <p:spPr>
              <a:xfrm>
                <a:off x="11790893" y="4109044"/>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grpSp>
        <p:cxnSp>
          <p:nvCxnSpPr>
            <p:cNvPr id="62" name="直接连接符 61"/>
            <p:cNvCxnSpPr/>
            <p:nvPr/>
          </p:nvCxnSpPr>
          <p:spPr>
            <a:xfrm flipH="1">
              <a:off x="11872351" y="4432300"/>
              <a:ext cx="0" cy="1231900"/>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grpSp>
      <p:pic>
        <p:nvPicPr>
          <p:cNvPr id="5125" name="图片 1" descr="logo横版 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任意多边形 8"/>
          <p:cNvSpPr/>
          <p:nvPr>
            <p:custDataLst>
              <p:tags r:id="rId1"/>
            </p:custDataLst>
          </p:nvPr>
        </p:nvSpPr>
        <p:spPr>
          <a:xfrm flipV="1">
            <a:off x="4993640" y="0"/>
            <a:ext cx="7198360" cy="6858000"/>
          </a:xfrm>
          <a:custGeom>
            <a:avLst/>
            <a:gdLst/>
            <a:ahLst/>
            <a:cxnLst>
              <a:cxn ang="3">
                <a:pos x="hc" y="t"/>
              </a:cxn>
              <a:cxn ang="cd2">
                <a:pos x="l" y="vc"/>
              </a:cxn>
              <a:cxn ang="cd4">
                <a:pos x="hc" y="b"/>
              </a:cxn>
              <a:cxn ang="0">
                <a:pos x="r" y="vc"/>
              </a:cxn>
            </a:cxnLst>
            <a:rect l="l" t="t" r="r" b="b"/>
            <a:pathLst>
              <a:path w="7110" h="1800">
                <a:moveTo>
                  <a:pt x="83" y="0"/>
                </a:moveTo>
                <a:lnTo>
                  <a:pt x="7110" y="0"/>
                </a:lnTo>
                <a:lnTo>
                  <a:pt x="7110" y="1800"/>
                </a:lnTo>
                <a:lnTo>
                  <a:pt x="1235" y="1800"/>
                </a:lnTo>
                <a:cubicBezTo>
                  <a:pt x="1177" y="1800"/>
                  <a:pt x="1134" y="1771"/>
                  <a:pt x="1105" y="1728"/>
                </a:cubicBezTo>
                <a:lnTo>
                  <a:pt x="11" y="130"/>
                </a:lnTo>
                <a:cubicBezTo>
                  <a:pt x="-18" y="72"/>
                  <a:pt x="11" y="0"/>
                  <a:pt x="83" y="0"/>
                </a:cubicBezTo>
                <a:close/>
              </a:path>
            </a:pathLst>
          </a:custGeom>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11" name="#项图片_#color-2034&amp;9614"/>
          <p:cNvSpPr/>
          <p:nvPr>
            <p:custDataLst>
              <p:tags r:id="rId2"/>
            </p:custDataLst>
          </p:nvPr>
        </p:nvSpPr>
        <p:spPr>
          <a:xfrm>
            <a:off x="71755" y="123190"/>
            <a:ext cx="5934710" cy="676910"/>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7" name="项标题"/>
          <p:cNvSpPr txBox="1"/>
          <p:nvPr>
            <p:custDataLst>
              <p:tags r:id="rId3"/>
            </p:custDataLst>
          </p:nvPr>
        </p:nvSpPr>
        <p:spPr>
          <a:xfrm>
            <a:off x="1542415" y="209550"/>
            <a:ext cx="3450590" cy="504190"/>
          </a:xfrm>
          <a:prstGeom prst="rect">
            <a:avLst/>
          </a:prstGeom>
          <a:noFill/>
        </p:spPr>
        <p:txBody>
          <a:bodyPr wrap="square" lIns="0" tIns="0" rIns="0" bIns="0" rtlCol="0" anchor="ctr">
            <a:normAutofit/>
          </a:bodyPr>
          <a:p>
            <a:pPr>
              <a:lnSpc>
                <a:spcPct val="100000"/>
              </a:lnSpc>
            </a:pPr>
            <a:r>
              <a:rPr lang="en-US" altLang="zh-CN" sz="2400" b="1" spc="300" dirty="0">
                <a:solidFill>
                  <a:schemeClr val="tx1">
                    <a:lumMod val="75000"/>
                    <a:lumOff val="25000"/>
                  </a:schemeClr>
                </a:solidFill>
                <a:latin typeface="+mn-ea"/>
                <a:cs typeface="+mn-ea"/>
                <a:sym typeface="+mn-ea"/>
              </a:rPr>
              <a:t>-1. </a:t>
            </a:r>
            <a:r>
              <a:rPr lang="zh-CN" altLang="en-US" sz="2400" b="1" spc="300" dirty="0">
                <a:solidFill>
                  <a:schemeClr val="tx1">
                    <a:lumMod val="75000"/>
                    <a:lumOff val="25000"/>
                  </a:schemeClr>
                </a:solidFill>
                <a:latin typeface="+mn-ea"/>
                <a:cs typeface="+mn-ea"/>
                <a:sym typeface="+mn-ea"/>
              </a:rPr>
              <a:t>核心概念的建立</a:t>
            </a:r>
            <a:endParaRPr lang="zh-CN" altLang="en-US" sz="2400" b="1" spc="300" dirty="0">
              <a:solidFill>
                <a:schemeClr val="tx1">
                  <a:lumMod val="75000"/>
                  <a:lumOff val="25000"/>
                </a:schemeClr>
              </a:solidFill>
              <a:latin typeface="+mn-ea"/>
              <a:cs typeface="+mn-ea"/>
              <a:sym typeface="+mn-ea"/>
            </a:endParaRPr>
          </a:p>
        </p:txBody>
      </p:sp>
      <p:sp>
        <p:nvSpPr>
          <p:cNvPr id="15" name="@mix!m0_序号_01-2034-9618"/>
          <p:cNvSpPr/>
          <p:nvPr>
            <p:custDataLst>
              <p:tags r:id="rId4"/>
            </p:custDataLst>
          </p:nvPr>
        </p:nvSpPr>
        <p:spPr>
          <a:xfrm>
            <a:off x="291026" y="196469"/>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p>
            <a:pPr marL="0" indent="0" algn="ctr">
              <a:buNone/>
            </a:pPr>
            <a:r>
              <a:rPr lang="en-US" sz="2800" dirty="0">
                <a:solidFill>
                  <a:srgbClr val="FFFFFF"/>
                </a:solidFill>
                <a:latin typeface="+mn-ea"/>
                <a:cs typeface="+mn-ea"/>
                <a:sym typeface="+mn-ea"/>
              </a:rPr>
              <a:t>01</a:t>
            </a:r>
            <a:endParaRPr lang="en-US" sz="2800" dirty="0">
              <a:solidFill>
                <a:srgbClr val="FFFFFF"/>
              </a:solidFill>
              <a:latin typeface="+mn-ea"/>
              <a:cs typeface="+mn-ea"/>
              <a:sym typeface="+mn-ea"/>
            </a:endParaRPr>
          </a:p>
        </p:txBody>
      </p:sp>
      <p:sp>
        <p:nvSpPr>
          <p:cNvPr id="100" name="文本框 99"/>
          <p:cNvSpPr txBox="1"/>
          <p:nvPr/>
        </p:nvSpPr>
        <p:spPr>
          <a:xfrm>
            <a:off x="216535" y="923925"/>
            <a:ext cx="5178425" cy="5631180"/>
          </a:xfrm>
          <a:prstGeom prst="rect">
            <a:avLst/>
          </a:prstGeom>
          <a:noFill/>
          <a:ln w="9525">
            <a:solidFill>
              <a:schemeClr val="bg2">
                <a:lumMod val="90000"/>
              </a:schemeClr>
            </a:solidFill>
          </a:ln>
        </p:spPr>
        <p:txBody>
          <a:bodyPr wrap="square">
            <a:spAutoFit/>
          </a:bodyPr>
          <a:p>
            <a:pPr indent="266700"/>
            <a:r>
              <a:rPr lang="zh-CN" sz="2400" b="1">
                <a:latin typeface="Times New Roman" panose="02020603050405020304" charset="0"/>
                <a:ea typeface="宋体" panose="02010600030101010101" pitchFamily="2" charset="-122"/>
              </a:rPr>
              <a:t>假定你是李华，一个月前参加了</a:t>
            </a:r>
            <a:r>
              <a:rPr lang="en-US" sz="2400" b="1">
                <a:latin typeface="Times New Roman" panose="02020603050405020304" charset="0"/>
                <a:ea typeface="宋体" panose="02010600030101010101" pitchFamily="2" charset="-122"/>
              </a:rPr>
              <a:t>“Healthy Life</a:t>
            </a:r>
            <a:r>
              <a:rPr lang="zh-CN" sz="2400" b="1">
                <a:latin typeface="Times New Roman" panose="02020603050405020304" charset="0"/>
                <a:ea typeface="宋体" panose="02010600030101010101" pitchFamily="2" charset="-122"/>
              </a:rPr>
              <a:t>”杂志社组织的“健康生活方式选择”主题夏令营活动。</a:t>
            </a:r>
            <a:r>
              <a:rPr lang="zh-CN" sz="2400" b="1">
                <a:ea typeface="宋体" panose="02010600030101010101" pitchFamily="2" charset="-122"/>
              </a:rPr>
              <a:t>请你</a:t>
            </a:r>
            <a:r>
              <a:rPr lang="zh-CN" sz="2400" b="1">
                <a:latin typeface="Times New Roman" panose="02020603050405020304" charset="0"/>
                <a:ea typeface="宋体" panose="02010600030101010101" pitchFamily="2" charset="-122"/>
              </a:rPr>
              <a:t>给该杂志社编辑写封信反馈你参加夏令营前后的变化</a:t>
            </a:r>
            <a:r>
              <a:rPr lang="zh-CN" sz="2400" b="1">
                <a:ea typeface="宋体" panose="02010600030101010101" pitchFamily="2" charset="-122"/>
              </a:rPr>
              <a:t>，内容包括：</a:t>
            </a:r>
            <a:r>
              <a:rPr lang="en-US" sz="2400" b="1">
                <a:latin typeface="Times New Roman" panose="02020603050405020304" charset="0"/>
                <a:ea typeface="宋体" panose="02010600030101010101" pitchFamily="2" charset="-122"/>
              </a:rPr>
              <a:t>1. </a:t>
            </a:r>
            <a:r>
              <a:rPr lang="zh-CN" sz="2400" b="1">
                <a:latin typeface="Times New Roman" panose="02020603050405020304" charset="0"/>
                <a:ea typeface="宋体" panose="02010600030101010101" pitchFamily="2" charset="-122"/>
              </a:rPr>
              <a:t>之前的困扰；</a:t>
            </a:r>
            <a:r>
              <a:rPr lang="en-US" sz="2400" b="1">
                <a:latin typeface="Times New Roman" panose="02020603050405020304" charset="0"/>
                <a:ea typeface="宋体" panose="02010600030101010101" pitchFamily="2" charset="-122"/>
              </a:rPr>
              <a:t>2. </a:t>
            </a:r>
            <a:r>
              <a:rPr lang="zh-CN" sz="2400" b="1">
                <a:latin typeface="Times New Roman" panose="02020603050405020304" charset="0"/>
                <a:ea typeface="宋体" panose="02010600030101010101" pitchFamily="2" charset="-122"/>
              </a:rPr>
              <a:t>采取的行动；</a:t>
            </a:r>
            <a:r>
              <a:rPr lang="en-US" sz="2400" b="1">
                <a:latin typeface="Times New Roman" panose="02020603050405020304" charset="0"/>
                <a:ea typeface="宋体" panose="02010600030101010101" pitchFamily="2" charset="-122"/>
              </a:rPr>
              <a:t>3. </a:t>
            </a:r>
            <a:r>
              <a:rPr lang="zh-CN" sz="2400" b="1">
                <a:latin typeface="Times New Roman" panose="02020603050405020304" charset="0"/>
                <a:ea typeface="宋体" panose="02010600030101010101" pitchFamily="2" charset="-122"/>
              </a:rPr>
              <a:t>收获和感受。</a:t>
            </a:r>
            <a:r>
              <a:rPr lang="zh-CN" sz="2400" b="1">
                <a:ea typeface="宋体" panose="02010600030101010101" pitchFamily="2" charset="-122"/>
              </a:rPr>
              <a:t>注意：</a:t>
            </a:r>
            <a:r>
              <a:rPr lang="en-US" sz="2400" b="1">
                <a:latin typeface="Times New Roman" panose="02020603050405020304" charset="0"/>
                <a:ea typeface="宋体" panose="02010600030101010101" pitchFamily="2" charset="-122"/>
              </a:rPr>
              <a:t> 1.</a:t>
            </a:r>
            <a:r>
              <a:rPr lang="en-US" sz="2400" b="1">
                <a:latin typeface="Times New Roman" panose="02020603050405020304" charset="0"/>
                <a:ea typeface="宋体" panose="02010600030101010101" pitchFamily="2" charset="-122"/>
                <a:cs typeface="Times New Roman" panose="02020603050405020304" charset="0"/>
              </a:rPr>
              <a:t> </a:t>
            </a:r>
            <a:r>
              <a:rPr lang="zh-CN" sz="2400" b="1">
                <a:ea typeface="宋体" panose="02010600030101010101" pitchFamily="2" charset="-122"/>
              </a:rPr>
              <a:t>写作词数应为</a:t>
            </a:r>
            <a:r>
              <a:rPr lang="en-US" sz="2400" b="1">
                <a:latin typeface="Times New Roman" panose="02020603050405020304" charset="0"/>
                <a:ea typeface="宋体" panose="02010600030101010101" pitchFamily="2" charset="-122"/>
              </a:rPr>
              <a:t>80</a:t>
            </a:r>
            <a:r>
              <a:rPr lang="zh-CN" sz="2400" b="1">
                <a:ea typeface="宋体" panose="02010600030101010101" pitchFamily="2" charset="-122"/>
              </a:rPr>
              <a:t>左右；   </a:t>
            </a:r>
            <a:r>
              <a:rPr lang="en-US" sz="2400" b="1">
                <a:latin typeface="Times New Roman" panose="02020603050405020304" charset="0"/>
                <a:ea typeface="宋体" panose="02010600030101010101" pitchFamily="2" charset="-122"/>
              </a:rPr>
              <a:t>2.</a:t>
            </a:r>
            <a:r>
              <a:rPr lang="en-US" sz="2400" b="1">
                <a:latin typeface="Times New Roman" panose="02020603050405020304" charset="0"/>
                <a:ea typeface="宋体" panose="02010600030101010101" pitchFamily="2" charset="-122"/>
                <a:cs typeface="Times New Roman" panose="02020603050405020304" charset="0"/>
              </a:rPr>
              <a:t> </a:t>
            </a:r>
            <a:r>
              <a:rPr lang="zh-CN" sz="2400" b="1">
                <a:ea typeface="宋体" panose="02010600030101010101" pitchFamily="2" charset="-122"/>
              </a:rPr>
              <a:t>请按如下格式在答题卡的相应位置作答。</a:t>
            </a:r>
            <a:r>
              <a:rPr lang="en-US" sz="2400" b="1">
                <a:latin typeface="Times New Roman" panose="02020603050405020304" charset="0"/>
                <a:ea typeface="宋体" panose="02010600030101010101" pitchFamily="2" charset="-122"/>
              </a:rPr>
              <a:t>Dear Editor,</a:t>
            </a:r>
            <a:r>
              <a:rPr lang="en-US" sz="2400" b="1">
                <a:latin typeface="Times New Roman" panose="02020603050405020304" charset="0"/>
                <a:ea typeface="宋体" panose="02010600030101010101" pitchFamily="2" charset="-122"/>
                <a:cs typeface="Times New Roman" panose="02020603050405020304" charset="0"/>
              </a:rPr>
              <a:t>                                                              </a:t>
            </a:r>
            <a:endParaRPr lang="en-US" sz="2400" b="1">
              <a:latin typeface="Times New Roman" panose="02020603050405020304" charset="0"/>
              <a:ea typeface="宋体" panose="02010600030101010101" pitchFamily="2" charset="-122"/>
              <a:cs typeface="Times New Roman" panose="02020603050405020304" charset="0"/>
            </a:endParaRPr>
          </a:p>
          <a:p>
            <a:pPr indent="266700"/>
            <a:r>
              <a:rPr lang="en-US" sz="2400" b="1">
                <a:latin typeface="Times New Roman" panose="02020603050405020304" charset="0"/>
                <a:ea typeface="宋体" panose="02010600030101010101" pitchFamily="2" charset="-122"/>
                <a:cs typeface="Times New Roman" panose="02020603050405020304" charset="0"/>
              </a:rPr>
              <a:t>                                     </a:t>
            </a:r>
            <a:r>
              <a:rPr lang="en-US" sz="2400" b="1">
                <a:latin typeface="Times New Roman" panose="02020603050405020304" charset="0"/>
                <a:ea typeface="宋体" panose="02010600030101010101" pitchFamily="2" charset="-122"/>
              </a:rPr>
              <a:t>Yours truly,</a:t>
            </a:r>
            <a:r>
              <a:rPr lang="en-US" sz="2400" b="1">
                <a:latin typeface="Times New Roman" panose="02020603050405020304" charset="0"/>
                <a:ea typeface="宋体" panose="02010600030101010101" pitchFamily="2" charset="-122"/>
                <a:cs typeface="Times New Roman" panose="02020603050405020304" charset="0"/>
              </a:rPr>
              <a:t>                                                                </a:t>
            </a:r>
            <a:endParaRPr lang="en-US" sz="2400" b="1">
              <a:latin typeface="Times New Roman" panose="02020603050405020304" charset="0"/>
              <a:ea typeface="宋体" panose="02010600030101010101" pitchFamily="2" charset="-122"/>
              <a:cs typeface="Times New Roman" panose="02020603050405020304" charset="0"/>
            </a:endParaRPr>
          </a:p>
          <a:p>
            <a:pPr indent="266700"/>
            <a:r>
              <a:rPr lang="en-US" sz="2400" b="1">
                <a:latin typeface="Times New Roman" panose="02020603050405020304" charset="0"/>
                <a:ea typeface="宋体" panose="02010600030101010101" pitchFamily="2" charset="-122"/>
                <a:cs typeface="Times New Roman" panose="02020603050405020304" charset="0"/>
              </a:rPr>
              <a:t>                                       </a:t>
            </a:r>
            <a:r>
              <a:rPr lang="en-US" sz="2400" b="1">
                <a:latin typeface="Times New Roman" panose="02020603050405020304" charset="0"/>
                <a:ea typeface="宋体" panose="02010600030101010101" pitchFamily="2" charset="-122"/>
              </a:rPr>
              <a:t>Li Hua</a:t>
            </a:r>
            <a:endParaRPr lang="en-US" altLang="en-US" sz="2400" b="1">
              <a:latin typeface="Times New Roman" panose="02020603050405020304" charset="0"/>
              <a:ea typeface="宋体" panose="02010600030101010101" pitchFamily="2" charset="-122"/>
            </a:endParaRPr>
          </a:p>
        </p:txBody>
      </p:sp>
      <p:sp>
        <p:nvSpPr>
          <p:cNvPr id="4" name="矩形: 圆角 10"/>
          <p:cNvSpPr/>
          <p:nvPr/>
        </p:nvSpPr>
        <p:spPr>
          <a:xfrm>
            <a:off x="444500" y="1399540"/>
            <a:ext cx="1691005" cy="26289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0" name="矩形: 圆角 10"/>
          <p:cNvSpPr/>
          <p:nvPr/>
        </p:nvSpPr>
        <p:spPr>
          <a:xfrm>
            <a:off x="444500" y="1789430"/>
            <a:ext cx="1691005" cy="26289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2" name="矩形: 圆角 10"/>
          <p:cNvSpPr/>
          <p:nvPr/>
        </p:nvSpPr>
        <p:spPr>
          <a:xfrm>
            <a:off x="4389120" y="1399540"/>
            <a:ext cx="1005840" cy="26289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pic>
        <p:nvPicPr>
          <p:cNvPr id="13" name="5种保持健康的方法##英语学习#英语口语#每日英语 5种保持健康的方法 - 抖音">
            <a:hlinkClick r:id="" action="ppaction://media"/>
          </p:cNvPr>
          <p:cNvPicPr/>
          <p:nvPr>
            <a:videoFile r:link="rId5"/>
            <p:extLst>
              <p:ext uri="{DAA4B4D4-6D71-4841-9C94-3DE7FCFB9230}">
                <p14:media xmlns:p14="http://schemas.microsoft.com/office/powerpoint/2010/main" r:embed="rId6"/>
              </p:ext>
            </p:extLst>
          </p:nvPr>
        </p:nvPicPr>
        <p:blipFill>
          <a:blip r:embed="rId7"/>
          <a:stretch>
            <a:fillRect/>
          </a:stretch>
        </p:blipFill>
        <p:spPr>
          <a:xfrm>
            <a:off x="5741035" y="2576195"/>
            <a:ext cx="6388100" cy="3795395"/>
          </a:xfrm>
          <a:prstGeom prst="rect">
            <a:avLst/>
          </a:prstGeom>
        </p:spPr>
      </p:pic>
      <p:sp>
        <p:nvSpPr>
          <p:cNvPr id="14" name="文本框 13"/>
          <p:cNvSpPr txBox="1"/>
          <p:nvPr/>
        </p:nvSpPr>
        <p:spPr>
          <a:xfrm>
            <a:off x="5741035" y="1099185"/>
            <a:ext cx="6530975" cy="1212215"/>
          </a:xfrm>
          <a:prstGeom prst="rect">
            <a:avLst/>
          </a:prstGeom>
          <a:noFill/>
        </p:spPr>
        <p:txBody>
          <a:bodyPr wrap="square" rtlCol="0" anchor="t">
            <a:spAutoFit/>
          </a:bodyPr>
          <a:p>
            <a:pPr indent="0" fontAlgn="auto">
              <a:lnSpc>
                <a:spcPts val="4370"/>
              </a:lnSpc>
            </a:pPr>
            <a:r>
              <a:rPr lang="en-US" altLang="zh-CN" sz="2800" b="1">
                <a:solidFill>
                  <a:schemeClr val="bg1"/>
                </a:solidFill>
                <a:sym typeface="+mn-ea"/>
              </a:rPr>
              <a:t>   1.What is </a:t>
            </a:r>
            <a:r>
              <a:rPr lang="zh-CN" altLang="en-US" sz="2800" b="1">
                <a:solidFill>
                  <a:schemeClr val="bg1"/>
                </a:solidFill>
                <a:sym typeface="+mn-ea"/>
              </a:rPr>
              <a:t>Healthy Life</a:t>
            </a:r>
            <a:r>
              <a:rPr lang="en-US" altLang="zh-CN" sz="2800" b="1">
                <a:solidFill>
                  <a:schemeClr val="bg1"/>
                </a:solidFill>
                <a:sym typeface="+mn-ea"/>
              </a:rPr>
              <a:t>?</a:t>
            </a:r>
            <a:endParaRPr lang="en-US" altLang="zh-CN" sz="2800" b="1">
              <a:solidFill>
                <a:schemeClr val="bg1"/>
              </a:solidFill>
              <a:sym typeface="+mn-ea"/>
            </a:endParaRPr>
          </a:p>
          <a:p>
            <a:pPr indent="0" fontAlgn="auto">
              <a:lnSpc>
                <a:spcPts val="4370"/>
              </a:lnSpc>
            </a:pPr>
            <a:r>
              <a:rPr lang="en-US" altLang="zh-CN" sz="2800" b="1">
                <a:solidFill>
                  <a:schemeClr val="bg1"/>
                </a:solidFill>
                <a:sym typeface="+mn-ea"/>
              </a:rPr>
              <a:t>2.How to choose a healthy lifestyle?</a:t>
            </a:r>
            <a:endParaRPr lang="zh-CN" altLang="en-US" sz="2800" b="1">
              <a:solidFill>
                <a:schemeClr val="bg1"/>
              </a:solidFill>
              <a:sym typeface="+mn-ea"/>
            </a:endParaRPr>
          </a:p>
        </p:txBody>
      </p:sp>
      <p:pic>
        <p:nvPicPr>
          <p:cNvPr id="5125" name="图片 1" descr="logo横版 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strVal val="#ppt_w*0.70"/>
                                          </p:val>
                                        </p:tav>
                                        <p:tav tm="100000">
                                          <p:val>
                                            <p:strVal val="#ppt_w"/>
                                          </p:val>
                                        </p:tav>
                                      </p:tavLst>
                                    </p:anim>
                                    <p:anim calcmode="lin" valueType="num">
                                      <p:cBhvr>
                                        <p:cTn id="33" dur="1000" fill="hold"/>
                                        <p:tgtEl>
                                          <p:spTgt spid="13"/>
                                        </p:tgtEl>
                                        <p:attrNameLst>
                                          <p:attrName>ppt_h</p:attrName>
                                        </p:attrNameLst>
                                      </p:cBhvr>
                                      <p:tavLst>
                                        <p:tav tm="0">
                                          <p:val>
                                            <p:strVal val="#ppt_h"/>
                                          </p:val>
                                        </p:tav>
                                        <p:tav tm="100000">
                                          <p:val>
                                            <p:strVal val="#ppt_h"/>
                                          </p:val>
                                        </p:tav>
                                      </p:tavLst>
                                    </p:anim>
                                    <p:animEffect transition="in" filter="fade">
                                      <p:cBhvr>
                                        <p:cTn id="3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35" fill="hold" display="1">
                  <p:stCondLst>
                    <p:cond delay="indefinite"/>
                  </p:stCondLst>
                </p:cTn>
                <p:tgtEl>
                  <p:spTgt spid="13"/>
                </p:tgtEl>
              </p:cMediaNode>
            </p:video>
          </p:childTnLst>
        </p:cTn>
      </p:par>
    </p:tnLst>
    <p:bldLst>
      <p:bldP spid="9" grpId="0" bldLvl="0" animBg="1"/>
      <p:bldP spid="9" grpId="1" animBg="1"/>
      <p:bldP spid="4" grpId="0" bldLvl="0" animBg="1"/>
      <p:bldP spid="4" grpId="1" animBg="1"/>
      <p:bldP spid="10" grpId="0" bldLvl="0" animBg="1"/>
      <p:bldP spid="10" grpId="1" animBg="1"/>
      <p:bldP spid="12" grpId="0" bldLvl="0" animBg="1"/>
      <p:bldP spid="12" grpId="1" animBg="1"/>
      <p:bldP spid="14" grpId="0"/>
      <p:bldP spid="1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任意多边形 8"/>
          <p:cNvSpPr/>
          <p:nvPr>
            <p:custDataLst>
              <p:tags r:id="rId1"/>
            </p:custDataLst>
          </p:nvPr>
        </p:nvSpPr>
        <p:spPr>
          <a:xfrm flipV="1">
            <a:off x="4859020" y="0"/>
            <a:ext cx="7332980" cy="6858000"/>
          </a:xfrm>
          <a:custGeom>
            <a:avLst/>
            <a:gdLst/>
            <a:ahLst/>
            <a:cxnLst>
              <a:cxn ang="3">
                <a:pos x="hc" y="t"/>
              </a:cxn>
              <a:cxn ang="cd2">
                <a:pos x="l" y="vc"/>
              </a:cxn>
              <a:cxn ang="cd4">
                <a:pos x="hc" y="b"/>
              </a:cxn>
              <a:cxn ang="0">
                <a:pos x="r" y="vc"/>
              </a:cxn>
            </a:cxnLst>
            <a:rect l="l" t="t" r="r" b="b"/>
            <a:pathLst>
              <a:path w="7110" h="1800">
                <a:moveTo>
                  <a:pt x="83" y="0"/>
                </a:moveTo>
                <a:lnTo>
                  <a:pt x="7110" y="0"/>
                </a:lnTo>
                <a:lnTo>
                  <a:pt x="7110" y="1800"/>
                </a:lnTo>
                <a:lnTo>
                  <a:pt x="1235" y="1800"/>
                </a:lnTo>
                <a:cubicBezTo>
                  <a:pt x="1177" y="1800"/>
                  <a:pt x="1134" y="1771"/>
                  <a:pt x="1105" y="1728"/>
                </a:cubicBezTo>
                <a:lnTo>
                  <a:pt x="11" y="130"/>
                </a:lnTo>
                <a:cubicBezTo>
                  <a:pt x="-18" y="72"/>
                  <a:pt x="11" y="0"/>
                  <a:pt x="83" y="0"/>
                </a:cubicBezTo>
                <a:close/>
              </a:path>
            </a:pathLst>
          </a:custGeom>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11" name="#项图片_#color-2034&amp;9614"/>
          <p:cNvSpPr/>
          <p:nvPr>
            <p:custDataLst>
              <p:tags r:id="rId2"/>
            </p:custDataLst>
          </p:nvPr>
        </p:nvSpPr>
        <p:spPr>
          <a:xfrm>
            <a:off x="71755" y="123190"/>
            <a:ext cx="5878195" cy="676910"/>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7" name="项标题"/>
          <p:cNvSpPr txBox="1"/>
          <p:nvPr>
            <p:custDataLst>
              <p:tags r:id="rId3"/>
            </p:custDataLst>
          </p:nvPr>
        </p:nvSpPr>
        <p:spPr>
          <a:xfrm>
            <a:off x="1542415" y="209550"/>
            <a:ext cx="4124325" cy="504190"/>
          </a:xfrm>
          <a:prstGeom prst="rect">
            <a:avLst/>
          </a:prstGeom>
          <a:noFill/>
        </p:spPr>
        <p:txBody>
          <a:bodyPr wrap="square" lIns="0" tIns="0" rIns="0" bIns="0" rtlCol="0" anchor="ctr">
            <a:normAutofit/>
          </a:bodyPr>
          <a:p>
            <a:pPr>
              <a:lnSpc>
                <a:spcPct val="100000"/>
              </a:lnSpc>
            </a:pPr>
            <a:r>
              <a:rPr lang="en-US" altLang="zh-CN" sz="2400" b="1" spc="300" dirty="0">
                <a:solidFill>
                  <a:schemeClr val="tx1">
                    <a:lumMod val="75000"/>
                    <a:lumOff val="25000"/>
                  </a:schemeClr>
                </a:solidFill>
                <a:latin typeface="+mn-ea"/>
                <a:cs typeface="+mn-ea"/>
                <a:sym typeface="+mn-ea"/>
              </a:rPr>
              <a:t>-2</a:t>
            </a:r>
            <a:r>
              <a:rPr lang="zh-CN" altLang="en-US" sz="2400" b="1" spc="300" dirty="0">
                <a:solidFill>
                  <a:schemeClr val="tx1">
                    <a:lumMod val="75000"/>
                    <a:lumOff val="25000"/>
                  </a:schemeClr>
                </a:solidFill>
                <a:latin typeface="+mn-ea"/>
                <a:cs typeface="+mn-ea"/>
                <a:sym typeface="+mn-ea"/>
              </a:rPr>
              <a:t>审题和构思的四个维度</a:t>
            </a:r>
            <a:endParaRPr lang="zh-CN" altLang="en-US" sz="2400" b="1" spc="300" dirty="0">
              <a:solidFill>
                <a:schemeClr val="tx1">
                  <a:lumMod val="75000"/>
                  <a:lumOff val="25000"/>
                </a:schemeClr>
              </a:solidFill>
              <a:latin typeface="+mn-ea"/>
              <a:cs typeface="+mn-ea"/>
              <a:sym typeface="+mn-ea"/>
            </a:endParaRPr>
          </a:p>
        </p:txBody>
      </p:sp>
      <p:sp>
        <p:nvSpPr>
          <p:cNvPr id="15" name="@mix!m0_序号_01-2034-9618"/>
          <p:cNvSpPr/>
          <p:nvPr>
            <p:custDataLst>
              <p:tags r:id="rId4"/>
            </p:custDataLst>
          </p:nvPr>
        </p:nvSpPr>
        <p:spPr>
          <a:xfrm>
            <a:off x="291026" y="196469"/>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p>
            <a:pPr marL="0" indent="0" algn="ctr">
              <a:buNone/>
            </a:pPr>
            <a:r>
              <a:rPr lang="en-US" sz="2800" dirty="0">
                <a:solidFill>
                  <a:srgbClr val="FFFFFF"/>
                </a:solidFill>
                <a:latin typeface="+mn-ea"/>
                <a:cs typeface="+mn-ea"/>
                <a:sym typeface="+mn-ea"/>
              </a:rPr>
              <a:t>01</a:t>
            </a:r>
            <a:endParaRPr lang="en-US" sz="2800" dirty="0">
              <a:solidFill>
                <a:srgbClr val="FFFFFF"/>
              </a:solidFill>
              <a:latin typeface="+mn-ea"/>
              <a:cs typeface="+mn-ea"/>
              <a:sym typeface="+mn-ea"/>
            </a:endParaRPr>
          </a:p>
        </p:txBody>
      </p:sp>
      <p:sp>
        <p:nvSpPr>
          <p:cNvPr id="100" name="文本框 99"/>
          <p:cNvSpPr txBox="1"/>
          <p:nvPr/>
        </p:nvSpPr>
        <p:spPr>
          <a:xfrm>
            <a:off x="216535" y="923925"/>
            <a:ext cx="5178425" cy="5631180"/>
          </a:xfrm>
          <a:prstGeom prst="rect">
            <a:avLst/>
          </a:prstGeom>
          <a:noFill/>
          <a:ln w="9525">
            <a:solidFill>
              <a:schemeClr val="bg2">
                <a:lumMod val="90000"/>
              </a:schemeClr>
            </a:solidFill>
          </a:ln>
        </p:spPr>
        <p:txBody>
          <a:bodyPr wrap="square">
            <a:spAutoFit/>
          </a:bodyPr>
          <a:p>
            <a:pPr indent="266700"/>
            <a:r>
              <a:rPr lang="zh-CN" sz="2400" b="1">
                <a:latin typeface="Times New Roman" panose="02020603050405020304" charset="0"/>
                <a:ea typeface="宋体" panose="02010600030101010101" pitchFamily="2" charset="-122"/>
              </a:rPr>
              <a:t>假定你是李华，一个月前参加了</a:t>
            </a:r>
            <a:r>
              <a:rPr lang="en-US" sz="2400" b="1">
                <a:latin typeface="Times New Roman" panose="02020603050405020304" charset="0"/>
                <a:ea typeface="宋体" panose="02010600030101010101" pitchFamily="2" charset="-122"/>
              </a:rPr>
              <a:t>“Healthy Life</a:t>
            </a:r>
            <a:r>
              <a:rPr lang="zh-CN" sz="2400" b="1">
                <a:latin typeface="Times New Roman" panose="02020603050405020304" charset="0"/>
                <a:ea typeface="宋体" panose="02010600030101010101" pitchFamily="2" charset="-122"/>
              </a:rPr>
              <a:t>”杂志社组织的“健康生活方式选择”主题夏令营活动。</a:t>
            </a:r>
            <a:r>
              <a:rPr lang="zh-CN" sz="2400" b="1">
                <a:ea typeface="宋体" panose="02010600030101010101" pitchFamily="2" charset="-122"/>
              </a:rPr>
              <a:t>请你</a:t>
            </a:r>
            <a:r>
              <a:rPr lang="zh-CN" sz="2400" b="1">
                <a:latin typeface="Times New Roman" panose="02020603050405020304" charset="0"/>
                <a:ea typeface="宋体" panose="02010600030101010101" pitchFamily="2" charset="-122"/>
              </a:rPr>
              <a:t>给该杂志社编辑写封信反馈你参加夏令营前后的变化</a:t>
            </a:r>
            <a:r>
              <a:rPr lang="zh-CN" sz="2400" b="1">
                <a:ea typeface="宋体" panose="02010600030101010101" pitchFamily="2" charset="-122"/>
              </a:rPr>
              <a:t>，内容包括：</a:t>
            </a:r>
            <a:r>
              <a:rPr lang="en-US" sz="2400" b="1">
                <a:latin typeface="Times New Roman" panose="02020603050405020304" charset="0"/>
                <a:ea typeface="宋体" panose="02010600030101010101" pitchFamily="2" charset="-122"/>
              </a:rPr>
              <a:t>1. </a:t>
            </a:r>
            <a:r>
              <a:rPr lang="zh-CN" sz="2400" b="1">
                <a:latin typeface="Times New Roman" panose="02020603050405020304" charset="0"/>
                <a:ea typeface="宋体" panose="02010600030101010101" pitchFamily="2" charset="-122"/>
              </a:rPr>
              <a:t>之前的困扰；</a:t>
            </a:r>
            <a:r>
              <a:rPr lang="en-US" sz="2400" b="1">
                <a:latin typeface="Times New Roman" panose="02020603050405020304" charset="0"/>
                <a:ea typeface="宋体" panose="02010600030101010101" pitchFamily="2" charset="-122"/>
              </a:rPr>
              <a:t>2. </a:t>
            </a:r>
            <a:r>
              <a:rPr lang="zh-CN" sz="2400" b="1">
                <a:latin typeface="Times New Roman" panose="02020603050405020304" charset="0"/>
                <a:ea typeface="宋体" panose="02010600030101010101" pitchFamily="2" charset="-122"/>
              </a:rPr>
              <a:t>采取的行动；</a:t>
            </a:r>
            <a:r>
              <a:rPr lang="en-US" sz="2400" b="1">
                <a:latin typeface="Times New Roman" panose="02020603050405020304" charset="0"/>
                <a:ea typeface="宋体" panose="02010600030101010101" pitchFamily="2" charset="-122"/>
              </a:rPr>
              <a:t>3. </a:t>
            </a:r>
            <a:r>
              <a:rPr lang="zh-CN" sz="2400" b="1">
                <a:latin typeface="Times New Roman" panose="02020603050405020304" charset="0"/>
                <a:ea typeface="宋体" panose="02010600030101010101" pitchFamily="2" charset="-122"/>
              </a:rPr>
              <a:t>收获和感受。</a:t>
            </a:r>
            <a:r>
              <a:rPr lang="zh-CN" sz="2400" b="1">
                <a:ea typeface="宋体" panose="02010600030101010101" pitchFamily="2" charset="-122"/>
              </a:rPr>
              <a:t>注意：</a:t>
            </a:r>
            <a:r>
              <a:rPr lang="en-US" sz="2400" b="1">
                <a:latin typeface="Times New Roman" panose="02020603050405020304" charset="0"/>
                <a:ea typeface="宋体" panose="02010600030101010101" pitchFamily="2" charset="-122"/>
              </a:rPr>
              <a:t> 1.</a:t>
            </a:r>
            <a:r>
              <a:rPr lang="en-US" sz="2400" b="1">
                <a:latin typeface="Times New Roman" panose="02020603050405020304" charset="0"/>
                <a:ea typeface="宋体" panose="02010600030101010101" pitchFamily="2" charset="-122"/>
                <a:cs typeface="Times New Roman" panose="02020603050405020304" charset="0"/>
              </a:rPr>
              <a:t> </a:t>
            </a:r>
            <a:r>
              <a:rPr lang="zh-CN" sz="2400" b="1">
                <a:ea typeface="宋体" panose="02010600030101010101" pitchFamily="2" charset="-122"/>
              </a:rPr>
              <a:t>写作词数应为</a:t>
            </a:r>
            <a:r>
              <a:rPr lang="en-US" sz="2400" b="1">
                <a:latin typeface="Times New Roman" panose="02020603050405020304" charset="0"/>
                <a:ea typeface="宋体" panose="02010600030101010101" pitchFamily="2" charset="-122"/>
              </a:rPr>
              <a:t>80</a:t>
            </a:r>
            <a:r>
              <a:rPr lang="zh-CN" sz="2400" b="1">
                <a:ea typeface="宋体" panose="02010600030101010101" pitchFamily="2" charset="-122"/>
              </a:rPr>
              <a:t>左右；   </a:t>
            </a:r>
            <a:r>
              <a:rPr lang="en-US" sz="2400" b="1">
                <a:latin typeface="Times New Roman" panose="02020603050405020304" charset="0"/>
                <a:ea typeface="宋体" panose="02010600030101010101" pitchFamily="2" charset="-122"/>
              </a:rPr>
              <a:t>2.</a:t>
            </a:r>
            <a:r>
              <a:rPr lang="en-US" sz="2400" b="1">
                <a:latin typeface="Times New Roman" panose="02020603050405020304" charset="0"/>
                <a:ea typeface="宋体" panose="02010600030101010101" pitchFamily="2" charset="-122"/>
                <a:cs typeface="Times New Roman" panose="02020603050405020304" charset="0"/>
              </a:rPr>
              <a:t> </a:t>
            </a:r>
            <a:r>
              <a:rPr lang="zh-CN" sz="2400" b="1">
                <a:ea typeface="宋体" panose="02010600030101010101" pitchFamily="2" charset="-122"/>
              </a:rPr>
              <a:t>请按如下格式在答题卡的相应位置作答。</a:t>
            </a:r>
            <a:r>
              <a:rPr lang="en-US" sz="2400" b="1">
                <a:latin typeface="Times New Roman" panose="02020603050405020304" charset="0"/>
                <a:ea typeface="宋体" panose="02010600030101010101" pitchFamily="2" charset="-122"/>
              </a:rPr>
              <a:t>Dear Editor,</a:t>
            </a:r>
            <a:r>
              <a:rPr lang="en-US" sz="2400" b="1">
                <a:latin typeface="Times New Roman" panose="02020603050405020304" charset="0"/>
                <a:ea typeface="宋体" panose="02010600030101010101" pitchFamily="2" charset="-122"/>
                <a:cs typeface="Times New Roman" panose="02020603050405020304" charset="0"/>
              </a:rPr>
              <a:t>                                                              </a:t>
            </a:r>
            <a:endParaRPr lang="en-US" sz="2400" b="1">
              <a:latin typeface="Times New Roman" panose="02020603050405020304" charset="0"/>
              <a:ea typeface="宋体" panose="02010600030101010101" pitchFamily="2" charset="-122"/>
              <a:cs typeface="Times New Roman" panose="02020603050405020304" charset="0"/>
            </a:endParaRPr>
          </a:p>
          <a:p>
            <a:pPr indent="266700"/>
            <a:r>
              <a:rPr lang="en-US" sz="2400" b="1">
                <a:latin typeface="Times New Roman" panose="02020603050405020304" charset="0"/>
                <a:ea typeface="宋体" panose="02010600030101010101" pitchFamily="2" charset="-122"/>
                <a:cs typeface="Times New Roman" panose="02020603050405020304" charset="0"/>
              </a:rPr>
              <a:t>                                     </a:t>
            </a:r>
            <a:r>
              <a:rPr lang="en-US" sz="2400" b="1">
                <a:latin typeface="Times New Roman" panose="02020603050405020304" charset="0"/>
                <a:ea typeface="宋体" panose="02010600030101010101" pitchFamily="2" charset="-122"/>
              </a:rPr>
              <a:t>Yours truly,</a:t>
            </a:r>
            <a:r>
              <a:rPr lang="en-US" sz="2400" b="1">
                <a:latin typeface="Times New Roman" panose="02020603050405020304" charset="0"/>
                <a:ea typeface="宋体" panose="02010600030101010101" pitchFamily="2" charset="-122"/>
                <a:cs typeface="Times New Roman" panose="02020603050405020304" charset="0"/>
              </a:rPr>
              <a:t>                                                                </a:t>
            </a:r>
            <a:endParaRPr lang="en-US" sz="2400" b="1">
              <a:latin typeface="Times New Roman" panose="02020603050405020304" charset="0"/>
              <a:ea typeface="宋体" panose="02010600030101010101" pitchFamily="2" charset="-122"/>
              <a:cs typeface="Times New Roman" panose="02020603050405020304" charset="0"/>
            </a:endParaRPr>
          </a:p>
          <a:p>
            <a:pPr indent="266700"/>
            <a:r>
              <a:rPr lang="en-US" sz="2400" b="1">
                <a:latin typeface="Times New Roman" panose="02020603050405020304" charset="0"/>
                <a:ea typeface="宋体" panose="02010600030101010101" pitchFamily="2" charset="-122"/>
                <a:cs typeface="Times New Roman" panose="02020603050405020304" charset="0"/>
              </a:rPr>
              <a:t>                                       </a:t>
            </a:r>
            <a:r>
              <a:rPr lang="en-US" sz="2400" b="1">
                <a:latin typeface="Times New Roman" panose="02020603050405020304" charset="0"/>
                <a:ea typeface="宋体" panose="02010600030101010101" pitchFamily="2" charset="-122"/>
              </a:rPr>
              <a:t>Li Hua</a:t>
            </a:r>
            <a:endParaRPr lang="en-US" altLang="en-US" sz="2400" b="1">
              <a:latin typeface="Times New Roman" panose="02020603050405020304" charset="0"/>
              <a:ea typeface="宋体" panose="02010600030101010101" pitchFamily="2" charset="-122"/>
            </a:endParaRPr>
          </a:p>
        </p:txBody>
      </p:sp>
      <p:sp>
        <p:nvSpPr>
          <p:cNvPr id="2" name="文本框 1"/>
          <p:cNvSpPr txBox="1"/>
          <p:nvPr/>
        </p:nvSpPr>
        <p:spPr>
          <a:xfrm>
            <a:off x="5845175" y="123190"/>
            <a:ext cx="6275070" cy="5692775"/>
          </a:xfrm>
          <a:prstGeom prst="rect">
            <a:avLst/>
          </a:prstGeom>
          <a:noFill/>
        </p:spPr>
        <p:txBody>
          <a:bodyPr wrap="square" rtlCol="0" anchor="t">
            <a:spAutoFit/>
          </a:bodyPr>
          <a:p>
            <a:pPr marL="457200" indent="-457200">
              <a:buFont typeface="Arial" panose="020B0604020202020204" pitchFamily="34" charset="0"/>
              <a:buChar char="•"/>
            </a:pPr>
            <a:r>
              <a:rPr lang="en-US" altLang="zh-CN" sz="2800" b="1">
                <a:solidFill>
                  <a:schemeClr val="bg1"/>
                </a:solidFill>
              </a:rPr>
              <a:t>1. </a:t>
            </a:r>
            <a:r>
              <a:rPr lang="zh-CN" altLang="en-US" sz="2800" b="1">
                <a:solidFill>
                  <a:schemeClr val="bg1"/>
                </a:solidFill>
              </a:rPr>
              <a:t>观点有理有据</a:t>
            </a:r>
            <a:r>
              <a:rPr lang="en-US" altLang="zh-CN" sz="2800" b="1">
                <a:solidFill>
                  <a:schemeClr val="bg1"/>
                </a:solidFill>
              </a:rPr>
              <a:t> </a:t>
            </a:r>
            <a:r>
              <a:rPr lang="zh-CN" altLang="en-US" sz="2400" b="1">
                <a:solidFill>
                  <a:schemeClr val="bg1"/>
                </a:solidFill>
              </a:rPr>
              <a:t>Clear levels</a:t>
            </a:r>
            <a:r>
              <a:rPr lang="zh-CN" altLang="en-US" sz="2800" b="1">
                <a:solidFill>
                  <a:schemeClr val="bg1"/>
                </a:solidFill>
              </a:rPr>
              <a:t>	</a:t>
            </a:r>
            <a:endParaRPr lang="zh-CN" altLang="en-US" sz="2800" b="1">
              <a:solidFill>
                <a:schemeClr val="bg1"/>
              </a:solidFill>
            </a:endParaRPr>
          </a:p>
          <a:p>
            <a:pPr marL="457200" indent="-457200">
              <a:buFont typeface="Arial" panose="020B0604020202020204" pitchFamily="34" charset="0"/>
              <a:buChar char="•"/>
            </a:pPr>
            <a:endParaRPr lang="zh-CN" altLang="en-US" sz="2800" b="1">
              <a:solidFill>
                <a:schemeClr val="bg1"/>
              </a:solidFill>
            </a:endParaRPr>
          </a:p>
          <a:p>
            <a:pPr marL="457200" indent="-457200">
              <a:buFont typeface="Arial" panose="020B0604020202020204" pitchFamily="34" charset="0"/>
              <a:buChar char="•"/>
            </a:pPr>
            <a:endParaRPr lang="zh-CN" altLang="en-US" sz="2800" b="1">
              <a:solidFill>
                <a:schemeClr val="bg1"/>
              </a:solidFill>
            </a:endParaRPr>
          </a:p>
          <a:p>
            <a:pPr marL="457200" indent="-457200">
              <a:buFont typeface="Arial" panose="020B0604020202020204" pitchFamily="34" charset="0"/>
              <a:buChar char="•"/>
            </a:pPr>
            <a:endParaRPr lang="zh-CN" altLang="en-US" sz="2800" b="1">
              <a:solidFill>
                <a:schemeClr val="bg1"/>
              </a:solidFill>
            </a:endParaRPr>
          </a:p>
          <a:p>
            <a:pPr marL="457200" indent="-457200">
              <a:buFont typeface="Arial" panose="020B0604020202020204" pitchFamily="34" charset="0"/>
              <a:buChar char="•"/>
            </a:pPr>
            <a:r>
              <a:rPr lang="en-US" altLang="zh-CN" sz="2800" b="1">
                <a:solidFill>
                  <a:schemeClr val="bg1"/>
                </a:solidFill>
              </a:rPr>
              <a:t>2. </a:t>
            </a:r>
            <a:r>
              <a:rPr lang="zh-CN" altLang="en-US" sz="2800" b="1">
                <a:solidFill>
                  <a:schemeClr val="bg1"/>
                </a:solidFill>
              </a:rPr>
              <a:t>语言准确丰富</a:t>
            </a:r>
            <a:r>
              <a:rPr lang="en-US" altLang="zh-CN" sz="2800" b="1">
                <a:solidFill>
                  <a:schemeClr val="bg1"/>
                </a:solidFill>
              </a:rPr>
              <a:t> </a:t>
            </a:r>
            <a:r>
              <a:rPr lang="zh-CN" altLang="en-US" sz="2400" b="1">
                <a:solidFill>
                  <a:schemeClr val="bg1"/>
                </a:solidFill>
              </a:rPr>
              <a:t>Complete points	</a:t>
            </a:r>
            <a:endParaRPr lang="zh-CN" altLang="en-US" sz="2800" b="1">
              <a:solidFill>
                <a:schemeClr val="bg1"/>
              </a:solidFill>
            </a:endParaRPr>
          </a:p>
          <a:p>
            <a:pPr indent="0">
              <a:buFont typeface="Arial" panose="020B0604020202020204" pitchFamily="34" charset="0"/>
              <a:buNone/>
            </a:pPr>
            <a:endParaRPr lang="zh-CN" altLang="en-US" sz="2800" b="1">
              <a:solidFill>
                <a:schemeClr val="bg1"/>
              </a:solidFill>
            </a:endParaRPr>
          </a:p>
          <a:p>
            <a:pPr marL="457200" indent="-457200">
              <a:buFont typeface="Arial" panose="020B0604020202020204" pitchFamily="34" charset="0"/>
              <a:buChar char="•"/>
            </a:pPr>
            <a:endParaRPr lang="zh-CN" altLang="en-US" sz="2800" b="1">
              <a:solidFill>
                <a:schemeClr val="bg1"/>
              </a:solidFill>
            </a:endParaRPr>
          </a:p>
          <a:p>
            <a:pPr indent="0">
              <a:buFont typeface="Arial" panose="020B0604020202020204" pitchFamily="34" charset="0"/>
              <a:buNone/>
            </a:pPr>
            <a:endParaRPr lang="zh-CN" altLang="en-US" sz="2800" b="1">
              <a:solidFill>
                <a:schemeClr val="bg1"/>
              </a:solidFill>
            </a:endParaRPr>
          </a:p>
          <a:p>
            <a:pPr indent="0">
              <a:buFont typeface="Arial" panose="020B0604020202020204" pitchFamily="34" charset="0"/>
              <a:buNone/>
            </a:pPr>
            <a:endParaRPr lang="zh-CN" altLang="en-US" sz="2800" b="1">
              <a:solidFill>
                <a:schemeClr val="bg1"/>
              </a:solidFill>
            </a:endParaRPr>
          </a:p>
          <a:p>
            <a:pPr marL="457200" indent="-457200">
              <a:buFont typeface="Arial" panose="020B0604020202020204" pitchFamily="34" charset="0"/>
              <a:buChar char="•"/>
            </a:pPr>
            <a:r>
              <a:rPr lang="en-US" altLang="zh-CN" sz="2800" b="1">
                <a:solidFill>
                  <a:schemeClr val="bg1"/>
                </a:solidFill>
              </a:rPr>
              <a:t>3.</a:t>
            </a:r>
            <a:r>
              <a:rPr lang="zh-CN" altLang="en-US" sz="2800" b="1">
                <a:solidFill>
                  <a:schemeClr val="bg1"/>
                </a:solidFill>
              </a:rPr>
              <a:t>语篇合理建构</a:t>
            </a:r>
            <a:r>
              <a:rPr lang="en-US" altLang="zh-CN" sz="2800" b="1">
                <a:solidFill>
                  <a:schemeClr val="bg1"/>
                </a:solidFill>
              </a:rPr>
              <a:t> </a:t>
            </a:r>
            <a:r>
              <a:rPr lang="zh-CN" altLang="en-US" sz="2400" b="1">
                <a:solidFill>
                  <a:schemeClr val="bg1"/>
                </a:solidFill>
              </a:rPr>
              <a:t>Logic  bridges</a:t>
            </a:r>
            <a:endParaRPr lang="zh-CN" altLang="en-US" sz="2800" b="1">
              <a:solidFill>
                <a:schemeClr val="bg1"/>
              </a:solidFill>
            </a:endParaRPr>
          </a:p>
          <a:p>
            <a:pPr indent="0">
              <a:buFont typeface="Arial" panose="020B0604020202020204" pitchFamily="34" charset="0"/>
              <a:buNone/>
            </a:pPr>
            <a:r>
              <a:rPr lang="zh-CN" altLang="en-US" sz="2800" b="1">
                <a:solidFill>
                  <a:schemeClr val="bg1"/>
                </a:solidFill>
              </a:rPr>
              <a:t>	</a:t>
            </a:r>
            <a:endParaRPr lang="zh-CN" altLang="en-US" sz="2800" b="1">
              <a:solidFill>
                <a:schemeClr val="bg1"/>
              </a:solidFill>
            </a:endParaRPr>
          </a:p>
          <a:p>
            <a:pPr marL="457200" indent="-457200">
              <a:buFont typeface="Arial" panose="020B0604020202020204" pitchFamily="34" charset="0"/>
              <a:buChar char="•"/>
            </a:pPr>
            <a:endParaRPr lang="zh-CN" altLang="en-US" sz="2800" b="1">
              <a:solidFill>
                <a:schemeClr val="bg1"/>
              </a:solidFill>
            </a:endParaRPr>
          </a:p>
          <a:p>
            <a:pPr marL="457200" indent="-457200">
              <a:buFont typeface="Arial" panose="020B0604020202020204" pitchFamily="34" charset="0"/>
              <a:buChar char="•"/>
            </a:pPr>
            <a:r>
              <a:rPr lang="en-US" altLang="zh-CN" sz="2800" b="1">
                <a:solidFill>
                  <a:schemeClr val="bg1"/>
                </a:solidFill>
              </a:rPr>
              <a:t>4.</a:t>
            </a:r>
            <a:r>
              <a:rPr lang="zh-CN" altLang="en-US" sz="2800" b="1">
                <a:solidFill>
                  <a:schemeClr val="bg1"/>
                </a:solidFill>
              </a:rPr>
              <a:t>交际真实得体</a:t>
            </a:r>
            <a:r>
              <a:rPr lang="en-US" altLang="zh-CN" sz="2400" b="1">
                <a:solidFill>
                  <a:schemeClr val="bg1"/>
                </a:solidFill>
              </a:rPr>
              <a:t> </a:t>
            </a:r>
            <a:r>
              <a:rPr lang="zh-CN" altLang="en-US" sz="2400" b="1">
                <a:solidFill>
                  <a:schemeClr val="bg1"/>
                </a:solidFill>
              </a:rPr>
              <a:t>Authentic emotions</a:t>
            </a:r>
            <a:endParaRPr lang="zh-CN" altLang="en-US" sz="2400" b="1">
              <a:solidFill>
                <a:schemeClr val="bg1"/>
              </a:solidFill>
            </a:endParaRPr>
          </a:p>
        </p:txBody>
      </p:sp>
      <p:sp>
        <p:nvSpPr>
          <p:cNvPr id="3" name="文本框 2"/>
          <p:cNvSpPr txBox="1"/>
          <p:nvPr/>
        </p:nvSpPr>
        <p:spPr>
          <a:xfrm>
            <a:off x="6212205" y="727075"/>
            <a:ext cx="5908040" cy="1014730"/>
          </a:xfrm>
          <a:prstGeom prst="rect">
            <a:avLst/>
          </a:prstGeom>
          <a:noFill/>
        </p:spPr>
        <p:txBody>
          <a:bodyPr wrap="square" rtlCol="0" anchor="t">
            <a:spAutoFit/>
          </a:bodyPr>
          <a:p>
            <a:r>
              <a:rPr lang="en-US" altLang="zh-CN" sz="2000" b="1">
                <a:solidFill>
                  <a:srgbClr val="FFFF00"/>
                </a:solidFill>
              </a:rPr>
              <a:t>“</a:t>
            </a:r>
            <a:r>
              <a:rPr lang="zh-CN" altLang="en-US" sz="2000" b="1">
                <a:solidFill>
                  <a:srgbClr val="FFFF00"/>
                </a:solidFill>
              </a:rPr>
              <a:t>困扰→行动→收获</a:t>
            </a:r>
            <a:r>
              <a:rPr lang="en-US" altLang="zh-CN" sz="2000" b="1">
                <a:solidFill>
                  <a:srgbClr val="FFFF00"/>
                </a:solidFill>
              </a:rPr>
              <a:t>”</a:t>
            </a:r>
            <a:r>
              <a:rPr lang="zh-CN" altLang="en-US" sz="2000">
                <a:solidFill>
                  <a:srgbClr val="FFFF00"/>
                </a:solidFill>
              </a:rPr>
              <a:t>，要逻辑关联，不能牛头不对马嘴。</a:t>
            </a:r>
            <a:r>
              <a:rPr lang="en-US" altLang="zh-CN" sz="2000">
                <a:solidFill>
                  <a:srgbClr val="FFFF00"/>
                </a:solidFill>
              </a:rPr>
              <a:t>“</a:t>
            </a:r>
            <a:r>
              <a:rPr lang="zh-CN" altLang="en-US" sz="2000" b="1">
                <a:solidFill>
                  <a:srgbClr val="FFFF00"/>
                </a:solidFill>
              </a:rPr>
              <a:t>感受</a:t>
            </a:r>
            <a:r>
              <a:rPr lang="en-US" altLang="zh-CN" sz="2000" b="1">
                <a:solidFill>
                  <a:srgbClr val="FFFF00"/>
                </a:solidFill>
              </a:rPr>
              <a:t>”</a:t>
            </a:r>
            <a:r>
              <a:rPr lang="zh-CN" altLang="en-US" sz="2000">
                <a:solidFill>
                  <a:srgbClr val="FFFF00"/>
                </a:solidFill>
              </a:rPr>
              <a:t>要基于以上事实的评议和情感升华，突出</a:t>
            </a:r>
            <a:r>
              <a:rPr lang="en-US" altLang="zh-CN" sz="2000">
                <a:solidFill>
                  <a:srgbClr val="FFFF00"/>
                </a:solidFill>
              </a:rPr>
              <a:t>“</a:t>
            </a:r>
            <a:r>
              <a:rPr lang="zh-CN" altLang="en-US" sz="2000" b="1">
                <a:solidFill>
                  <a:srgbClr val="FFFF00"/>
                </a:solidFill>
              </a:rPr>
              <a:t>勇于改变</a:t>
            </a:r>
            <a:r>
              <a:rPr lang="en-US" altLang="zh-CN" sz="2000" b="1">
                <a:solidFill>
                  <a:srgbClr val="FFFF00"/>
                </a:solidFill>
              </a:rPr>
              <a:t>”</a:t>
            </a:r>
            <a:r>
              <a:rPr lang="zh-CN" altLang="en-US" sz="2000">
                <a:solidFill>
                  <a:srgbClr val="FFFF00"/>
                </a:solidFill>
              </a:rPr>
              <a:t>的正能。</a:t>
            </a:r>
            <a:endParaRPr lang="zh-CN" altLang="en-US" sz="2000">
              <a:solidFill>
                <a:srgbClr val="FFFF00"/>
              </a:solidFill>
            </a:endParaRPr>
          </a:p>
        </p:txBody>
      </p:sp>
      <p:sp>
        <p:nvSpPr>
          <p:cNvPr id="5" name="文本框 4"/>
          <p:cNvSpPr txBox="1"/>
          <p:nvPr/>
        </p:nvSpPr>
        <p:spPr>
          <a:xfrm>
            <a:off x="6212205" y="2468245"/>
            <a:ext cx="5776595" cy="1322070"/>
          </a:xfrm>
          <a:prstGeom prst="rect">
            <a:avLst/>
          </a:prstGeom>
          <a:noFill/>
        </p:spPr>
        <p:txBody>
          <a:bodyPr wrap="square" rtlCol="0" anchor="t">
            <a:spAutoFit/>
          </a:bodyPr>
          <a:p>
            <a:r>
              <a:rPr lang="zh-CN" altLang="en-US" sz="2000">
                <a:solidFill>
                  <a:srgbClr val="FFFF00"/>
                </a:solidFill>
              </a:rPr>
              <a:t>尽量来自人教版X3U2教材的单元话题词汇，要求语言简洁、</a:t>
            </a:r>
            <a:r>
              <a:rPr lang="zh-CN" altLang="en-US" sz="2000">
                <a:solidFill>
                  <a:srgbClr val="FFFF00"/>
                </a:solidFill>
                <a:sym typeface="+mn-ea"/>
              </a:rPr>
              <a:t>忌华而不实的大段描述，</a:t>
            </a:r>
            <a:r>
              <a:rPr lang="zh-CN" altLang="en-US" sz="2000">
                <a:solidFill>
                  <a:srgbClr val="FFFF00"/>
                </a:solidFill>
              </a:rPr>
              <a:t>故意堆砌辞藻。态度积极、方向明确、</a:t>
            </a:r>
            <a:r>
              <a:rPr lang="zh-CN" altLang="en-US" sz="2000">
                <a:solidFill>
                  <a:srgbClr val="FFFF00"/>
                </a:solidFill>
                <a:sym typeface="+mn-ea"/>
              </a:rPr>
              <a:t>展示</a:t>
            </a:r>
            <a:r>
              <a:rPr lang="zh-CN" altLang="en-US" sz="2000" b="1">
                <a:solidFill>
                  <a:srgbClr val="FFFF00"/>
                </a:solidFill>
                <a:sym typeface="+mn-ea"/>
              </a:rPr>
              <a:t>正确的价值观</a:t>
            </a:r>
            <a:r>
              <a:rPr lang="zh-CN" altLang="en-US" sz="2000">
                <a:solidFill>
                  <a:srgbClr val="FFFF00"/>
                </a:solidFill>
                <a:sym typeface="+mn-ea"/>
              </a:rPr>
              <a:t>，</a:t>
            </a:r>
            <a:r>
              <a:rPr lang="zh-CN" altLang="en-US" sz="2000" b="1">
                <a:solidFill>
                  <a:srgbClr val="FFFF00"/>
                </a:solidFill>
                <a:sym typeface="+mn-ea"/>
              </a:rPr>
              <a:t>自信自强和勇于改变的良好品格。</a:t>
            </a:r>
            <a:endParaRPr lang="zh-CN" altLang="en-US" sz="2000">
              <a:solidFill>
                <a:srgbClr val="FFFF00"/>
              </a:solidFill>
            </a:endParaRPr>
          </a:p>
        </p:txBody>
      </p:sp>
      <p:sp>
        <p:nvSpPr>
          <p:cNvPr id="6" name="文本框 5"/>
          <p:cNvSpPr txBox="1"/>
          <p:nvPr/>
        </p:nvSpPr>
        <p:spPr>
          <a:xfrm>
            <a:off x="6343015" y="4516755"/>
            <a:ext cx="5776595" cy="706755"/>
          </a:xfrm>
          <a:prstGeom prst="rect">
            <a:avLst/>
          </a:prstGeom>
          <a:noFill/>
        </p:spPr>
        <p:txBody>
          <a:bodyPr wrap="square" rtlCol="0" anchor="t">
            <a:spAutoFit/>
          </a:bodyPr>
          <a:p>
            <a:r>
              <a:rPr lang="zh-CN" altLang="en-US" sz="2000">
                <a:solidFill>
                  <a:srgbClr val="FFFF00"/>
                </a:solidFill>
              </a:rPr>
              <a:t>篇章模式</a:t>
            </a:r>
            <a:r>
              <a:rPr lang="en-US" altLang="zh-CN" sz="2000" b="1">
                <a:solidFill>
                  <a:srgbClr val="FFFF00"/>
                </a:solidFill>
              </a:rPr>
              <a:t>“</a:t>
            </a:r>
            <a:r>
              <a:rPr lang="zh-CN" altLang="en-US" sz="2000" b="1">
                <a:solidFill>
                  <a:srgbClr val="FFFF00"/>
                </a:solidFill>
              </a:rPr>
              <a:t>提出问题→解决问题→反馈评议</a:t>
            </a:r>
            <a:r>
              <a:rPr lang="en-US" altLang="zh-CN" sz="2000" b="1">
                <a:solidFill>
                  <a:srgbClr val="FFFF00"/>
                </a:solidFill>
              </a:rPr>
              <a:t>”</a:t>
            </a:r>
            <a:r>
              <a:rPr lang="zh-CN" altLang="en-US" sz="2000">
                <a:solidFill>
                  <a:srgbClr val="FFFF00"/>
                </a:solidFill>
              </a:rPr>
              <a:t>，条理清晰、层层递进。</a:t>
            </a:r>
            <a:endParaRPr lang="zh-CN" altLang="en-US" sz="2000">
              <a:solidFill>
                <a:srgbClr val="FFFF00"/>
              </a:solidFill>
            </a:endParaRPr>
          </a:p>
        </p:txBody>
      </p:sp>
      <p:sp>
        <p:nvSpPr>
          <p:cNvPr id="8" name="文本框 7"/>
          <p:cNvSpPr txBox="1"/>
          <p:nvPr/>
        </p:nvSpPr>
        <p:spPr>
          <a:xfrm>
            <a:off x="6212205" y="5665470"/>
            <a:ext cx="5776595" cy="1014730"/>
          </a:xfrm>
          <a:prstGeom prst="rect">
            <a:avLst/>
          </a:prstGeom>
          <a:noFill/>
        </p:spPr>
        <p:txBody>
          <a:bodyPr wrap="square" rtlCol="0" anchor="t">
            <a:spAutoFit/>
          </a:bodyPr>
          <a:p>
            <a:r>
              <a:rPr lang="zh-CN" altLang="en-US" sz="2000">
                <a:solidFill>
                  <a:srgbClr val="FFFF00"/>
                </a:solidFill>
              </a:rPr>
              <a:t>这是一封学生写杂志社负责人的反馈信，遣词造句要比较正式，说话语气要礼貌得体。反馈的语气要突显</a:t>
            </a:r>
            <a:r>
              <a:rPr lang="zh-CN" altLang="en-US" sz="2000" b="1">
                <a:solidFill>
                  <a:srgbClr val="FFFF00"/>
                </a:solidFill>
              </a:rPr>
              <a:t>感恩</a:t>
            </a:r>
            <a:r>
              <a:rPr lang="zh-CN" altLang="en-US" sz="2000">
                <a:solidFill>
                  <a:srgbClr val="FFFF00"/>
                </a:solidFill>
              </a:rPr>
              <a:t>这段经历，</a:t>
            </a:r>
            <a:r>
              <a:rPr lang="zh-CN" altLang="en-US" sz="2000" b="1">
                <a:solidFill>
                  <a:srgbClr val="FFFF00"/>
                </a:solidFill>
              </a:rPr>
              <a:t>感谢</a:t>
            </a:r>
            <a:r>
              <a:rPr lang="zh-CN" altLang="en-US" sz="2000">
                <a:solidFill>
                  <a:srgbClr val="FFFF00"/>
                </a:solidFill>
              </a:rPr>
              <a:t>组织方的精心安排。</a:t>
            </a:r>
            <a:endParaRPr lang="zh-CN" altLang="en-US" sz="2000">
              <a:solidFill>
                <a:srgbClr val="FFFF00"/>
              </a:solidFill>
            </a:endParaRPr>
          </a:p>
        </p:txBody>
      </p:sp>
      <p:sp>
        <p:nvSpPr>
          <p:cNvPr id="4" name="矩形: 圆角 10"/>
          <p:cNvSpPr/>
          <p:nvPr/>
        </p:nvSpPr>
        <p:spPr>
          <a:xfrm>
            <a:off x="1542415" y="2837815"/>
            <a:ext cx="583565" cy="26289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0" name="矩形: 圆角 10"/>
          <p:cNvSpPr/>
          <p:nvPr/>
        </p:nvSpPr>
        <p:spPr>
          <a:xfrm>
            <a:off x="1615440" y="3213100"/>
            <a:ext cx="701675" cy="26289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2" name="矩形: 圆角 10"/>
          <p:cNvSpPr/>
          <p:nvPr/>
        </p:nvSpPr>
        <p:spPr>
          <a:xfrm>
            <a:off x="555625" y="3588385"/>
            <a:ext cx="774065" cy="26289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3" name="矩形: 圆角 10"/>
          <p:cNvSpPr/>
          <p:nvPr/>
        </p:nvSpPr>
        <p:spPr>
          <a:xfrm>
            <a:off x="1542415" y="3588385"/>
            <a:ext cx="583565" cy="26289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4" name="矩形: 圆角 10"/>
          <p:cNvSpPr/>
          <p:nvPr/>
        </p:nvSpPr>
        <p:spPr>
          <a:xfrm>
            <a:off x="2135505" y="2468245"/>
            <a:ext cx="654685" cy="262890"/>
          </a:xfrm>
          <a:prstGeom prst="roundRect">
            <a:avLst/>
          </a:prstGeom>
          <a:solidFill>
            <a:srgbClr val="FFFF00">
              <a:alpha val="5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pic>
        <p:nvPicPr>
          <p:cNvPr id="5125" name="图片 1" descr="logo横版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bldLvl="0" animBg="1"/>
      <p:bldP spid="9" grpId="1" animBg="1"/>
      <p:bldP spid="3" grpId="0"/>
      <p:bldP spid="3" grpId="1"/>
      <p:bldP spid="5" grpId="0"/>
      <p:bldP spid="5" grpId="1"/>
      <p:bldP spid="6" grpId="0"/>
      <p:bldP spid="6" grpId="1"/>
      <p:bldP spid="8" grpId="0"/>
      <p:bldP spid="8" grpId="1"/>
      <p:bldP spid="4" grpId="1" animBg="1"/>
      <p:bldP spid="10" grpId="1" animBg="1"/>
      <p:bldP spid="12" grpId="1" animBg="1"/>
      <p:bldP spid="13" grpId="1"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1"/>
          <a:stretch>
            <a:fillRect/>
          </a:stretch>
        </p:blipFill>
        <p:spPr>
          <a:xfrm>
            <a:off x="76835" y="5252085"/>
            <a:ext cx="9421495" cy="1605915"/>
          </a:xfrm>
          <a:prstGeom prst="rect">
            <a:avLst/>
          </a:prstGeom>
          <a:noFill/>
          <a:ln w="9525">
            <a:noFill/>
          </a:ln>
        </p:spPr>
      </p:pic>
      <p:sp>
        <p:nvSpPr>
          <p:cNvPr id="4" name="标题"/>
          <p:cNvSpPr>
            <a:spLocks noGrp="1"/>
          </p:cNvSpPr>
          <p:nvPr>
            <p:ph type="title"/>
            <p:custDataLst>
              <p:tags r:id="rId2"/>
            </p:custDataLst>
          </p:nvPr>
        </p:nvSpPr>
        <p:spPr>
          <a:xfrm>
            <a:off x="3939223" y="3469005"/>
            <a:ext cx="8322945" cy="1131570"/>
          </a:xfrm>
        </p:spPr>
        <p:txBody>
          <a:bodyPr/>
          <a:lstStyle/>
          <a:p>
            <a:r>
              <a:rPr lang="zh-CN" altLang="en-US" sz="5400" dirty="0">
                <a:solidFill>
                  <a:schemeClr val="accent1">
                    <a:lumMod val="75000"/>
                  </a:schemeClr>
                </a:solidFill>
              </a:rPr>
              <a:t>评价和赏析的四个维度</a:t>
            </a:r>
            <a:endParaRPr lang="zh-CN" altLang="en-US" sz="5400" dirty="0">
              <a:solidFill>
                <a:schemeClr val="accent1">
                  <a:lumMod val="75000"/>
                </a:schemeClr>
              </a:solidFill>
            </a:endParaRPr>
          </a:p>
        </p:txBody>
      </p:sp>
      <p:sp>
        <p:nvSpPr>
          <p:cNvPr id="8" name="任意多边形 7"/>
          <p:cNvSpPr/>
          <p:nvPr>
            <p:custDataLst>
              <p:tags r:id="rId3"/>
            </p:custDataLst>
          </p:nvPr>
        </p:nvSpPr>
        <p:spPr>
          <a:xfrm flipH="1">
            <a:off x="0" y="0"/>
            <a:ext cx="4514850" cy="846455"/>
          </a:xfrm>
          <a:custGeom>
            <a:avLst/>
            <a:gdLst/>
            <a:ahLst/>
            <a:cxnLst>
              <a:cxn ang="3">
                <a:pos x="hc" y="t"/>
              </a:cxn>
              <a:cxn ang="cd2">
                <a:pos x="l" y="vc"/>
              </a:cxn>
              <a:cxn ang="cd4">
                <a:pos x="hc" y="b"/>
              </a:cxn>
              <a:cxn ang="0">
                <a:pos x="r" y="vc"/>
              </a:cxn>
            </a:cxnLst>
            <a:rect l="l" t="t" r="r" b="b"/>
            <a:pathLst>
              <a:path w="7110" h="1800">
                <a:moveTo>
                  <a:pt x="83" y="0"/>
                </a:moveTo>
                <a:lnTo>
                  <a:pt x="7110" y="0"/>
                </a:lnTo>
                <a:lnTo>
                  <a:pt x="7110" y="1800"/>
                </a:lnTo>
                <a:lnTo>
                  <a:pt x="1235" y="1800"/>
                </a:lnTo>
                <a:cubicBezTo>
                  <a:pt x="1177" y="1800"/>
                  <a:pt x="1134" y="1771"/>
                  <a:pt x="1105" y="1728"/>
                </a:cubicBezTo>
                <a:lnTo>
                  <a:pt x="11" y="130"/>
                </a:lnTo>
                <a:cubicBezTo>
                  <a:pt x="-18" y="72"/>
                  <a:pt x="11" y="0"/>
                  <a:pt x="83" y="0"/>
                </a:cubicBezTo>
                <a:close/>
              </a:path>
            </a:pathLst>
          </a:custGeom>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9" name="任意多边形 8"/>
          <p:cNvSpPr/>
          <p:nvPr>
            <p:custDataLst>
              <p:tags r:id="rId4"/>
            </p:custDataLst>
          </p:nvPr>
        </p:nvSpPr>
        <p:spPr>
          <a:xfrm flipV="1">
            <a:off x="9069070" y="6011545"/>
            <a:ext cx="3122930" cy="846455"/>
          </a:xfrm>
          <a:custGeom>
            <a:avLst/>
            <a:gdLst/>
            <a:ahLst/>
            <a:cxnLst>
              <a:cxn ang="3">
                <a:pos x="hc" y="t"/>
              </a:cxn>
              <a:cxn ang="cd2">
                <a:pos x="l" y="vc"/>
              </a:cxn>
              <a:cxn ang="cd4">
                <a:pos x="hc" y="b"/>
              </a:cxn>
              <a:cxn ang="0">
                <a:pos x="r" y="vc"/>
              </a:cxn>
            </a:cxnLst>
            <a:rect l="l" t="t" r="r" b="b"/>
            <a:pathLst>
              <a:path w="7110" h="1800">
                <a:moveTo>
                  <a:pt x="83" y="0"/>
                </a:moveTo>
                <a:lnTo>
                  <a:pt x="7110" y="0"/>
                </a:lnTo>
                <a:lnTo>
                  <a:pt x="7110" y="1800"/>
                </a:lnTo>
                <a:lnTo>
                  <a:pt x="1235" y="1800"/>
                </a:lnTo>
                <a:cubicBezTo>
                  <a:pt x="1177" y="1800"/>
                  <a:pt x="1134" y="1771"/>
                  <a:pt x="1105" y="1728"/>
                </a:cubicBezTo>
                <a:lnTo>
                  <a:pt x="11" y="130"/>
                </a:lnTo>
                <a:cubicBezTo>
                  <a:pt x="-18" y="72"/>
                  <a:pt x="11" y="0"/>
                  <a:pt x="83" y="0"/>
                </a:cubicBezTo>
                <a:close/>
              </a:path>
            </a:pathLst>
          </a:custGeom>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pic>
        <p:nvPicPr>
          <p:cNvPr id="19" name="图片 18" descr="C:/Users/kingsoft/AppData/Local/Temp/fig2wpp/@pic_Mask group-2034&amp;9608.png"/>
          <p:cNvPicPr>
            <a:picLocks noChangeAspect="1"/>
          </p:cNvPicPr>
          <p:nvPr>
            <p:custDataLst>
              <p:tags r:id="rId5"/>
            </p:custDataLst>
          </p:nvPr>
        </p:nvPicPr>
        <p:blipFill>
          <a:blip r:embed="rId6" r:link="rId7"/>
          <a:srcRect r="30388"/>
          <a:stretch>
            <a:fillRect/>
          </a:stretch>
        </p:blipFill>
        <p:spPr>
          <a:xfrm>
            <a:off x="0" y="0"/>
            <a:ext cx="6702552" cy="6858000"/>
          </a:xfrm>
          <a:custGeom>
            <a:avLst/>
            <a:gdLst/>
            <a:ahLst/>
            <a:cxnLst>
              <a:cxn ang="3">
                <a:pos x="hc" y="t"/>
              </a:cxn>
              <a:cxn ang="cd2">
                <a:pos x="l" y="vc"/>
              </a:cxn>
              <a:cxn ang="cd4">
                <a:pos x="hc" y="b"/>
              </a:cxn>
              <a:cxn ang="0">
                <a:pos x="r" y="vc"/>
              </a:cxn>
            </a:cxnLst>
            <a:rect l="l" t="t" r="r" b="b"/>
            <a:pathLst>
              <a:path w="10555" h="10800">
                <a:moveTo>
                  <a:pt x="0" y="0"/>
                </a:moveTo>
                <a:lnTo>
                  <a:pt x="10555" y="0"/>
                </a:lnTo>
                <a:lnTo>
                  <a:pt x="4090" y="10800"/>
                </a:lnTo>
                <a:lnTo>
                  <a:pt x="0" y="10800"/>
                </a:lnTo>
                <a:lnTo>
                  <a:pt x="0" y="0"/>
                </a:lnTo>
                <a:close/>
              </a:path>
            </a:pathLst>
          </a:custGeom>
          <a:solidFill>
            <a:schemeClr val="lt1"/>
          </a:solidFill>
        </p:spPr>
      </p:pic>
      <p:sp>
        <p:nvSpPr>
          <p:cNvPr id="49" name="节编号"/>
          <p:cNvSpPr>
            <a:spLocks noGrp="1"/>
          </p:cNvSpPr>
          <p:nvPr>
            <p:ph type="body" sz="quarter" idx="13"/>
            <p:custDataLst>
              <p:tags r:id="rId8"/>
            </p:custDataLst>
          </p:nvPr>
        </p:nvSpPr>
        <p:spPr>
          <a:xfrm>
            <a:off x="3939540" y="5451475"/>
            <a:ext cx="1648460" cy="1206500"/>
          </a:xfrm>
          <a:solidFill>
            <a:schemeClr val="bg1"/>
          </a:solidFill>
        </p:spPr>
        <p:txBody>
          <a:bodyPr/>
          <a:p>
            <a:r>
              <a:rPr lang="en-US" altLang="zh-CN"/>
              <a:t>02</a:t>
            </a:r>
            <a:endParaRPr lang="en-US" altLang="zh-CN"/>
          </a:p>
        </p:txBody>
      </p:sp>
      <p:grpSp>
        <p:nvGrpSpPr>
          <p:cNvPr id="2" name="组合 1"/>
          <p:cNvGrpSpPr/>
          <p:nvPr/>
        </p:nvGrpSpPr>
        <p:grpSpPr>
          <a:xfrm>
            <a:off x="11705634" y="746651"/>
            <a:ext cx="367030" cy="3763475"/>
            <a:chOff x="11705971" y="1900725"/>
            <a:chExt cx="367030" cy="3763475"/>
          </a:xfrm>
        </p:grpSpPr>
        <p:grpSp>
          <p:nvGrpSpPr>
            <p:cNvPr id="3" name="组合 2"/>
            <p:cNvGrpSpPr/>
            <p:nvPr/>
          </p:nvGrpSpPr>
          <p:grpSpPr>
            <a:xfrm>
              <a:off x="11705971" y="1900725"/>
              <a:ext cx="367030" cy="2518379"/>
              <a:chOff x="11705971" y="1900725"/>
              <a:chExt cx="367030" cy="2518379"/>
            </a:xfrm>
          </p:grpSpPr>
          <p:sp>
            <p:nvSpPr>
              <p:cNvPr id="11" name="文本框 10"/>
              <p:cNvSpPr txBox="1"/>
              <p:nvPr/>
            </p:nvSpPr>
            <p:spPr>
              <a:xfrm>
                <a:off x="11705971" y="1900725"/>
                <a:ext cx="367030" cy="2518379"/>
              </a:xfrm>
              <a:prstGeom prst="rect">
                <a:avLst/>
              </a:prstGeom>
              <a:noFill/>
              <a:ln>
                <a:noFill/>
              </a:ln>
            </p:spPr>
            <p:txBody>
              <a:bodyPr vert="eaVert" wrap="square" rtlCol="0">
                <a:spAutoFit/>
              </a:bodyPr>
              <a:lstStyle/>
              <a:p>
                <a:pPr algn="dist"/>
                <a:r>
                  <a:rPr lang="zh-CN" altLang="en-US" sz="1200" b="1">
                    <a:cs typeface="微软雅黑" panose="020B0503020204020204" charset="-122"/>
                    <a:sym typeface="Arial" panose="020B0604020202020204" pitchFamily="34" charset="0"/>
                  </a:rPr>
                  <a:t>聚能前行不负韶华</a:t>
                </a:r>
                <a:endParaRPr lang="zh-CN" altLang="en-US" sz="1200" b="1">
                  <a:cs typeface="微软雅黑" panose="020B0503020204020204" charset="-122"/>
                  <a:sym typeface="Arial" panose="020B0604020202020204" pitchFamily="34" charset="0"/>
                </a:endParaRPr>
              </a:p>
            </p:txBody>
          </p:sp>
          <p:cxnSp>
            <p:nvCxnSpPr>
              <p:cNvPr id="12" name="直接连接符 11"/>
              <p:cNvCxnSpPr/>
              <p:nvPr/>
            </p:nvCxnSpPr>
            <p:spPr>
              <a:xfrm>
                <a:off x="11790893" y="2149317"/>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3" name="直接连接符 12"/>
              <p:cNvCxnSpPr/>
              <p:nvPr/>
            </p:nvCxnSpPr>
            <p:spPr>
              <a:xfrm>
                <a:off x="11790893" y="2475938"/>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4" name="直接连接符 13"/>
              <p:cNvCxnSpPr/>
              <p:nvPr/>
            </p:nvCxnSpPr>
            <p:spPr>
              <a:xfrm>
                <a:off x="11790893" y="2802559"/>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5" name="直接连接符 14"/>
              <p:cNvCxnSpPr/>
              <p:nvPr/>
            </p:nvCxnSpPr>
            <p:spPr>
              <a:xfrm>
                <a:off x="11790893" y="3129180"/>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6" name="直接连接符 15"/>
              <p:cNvCxnSpPr/>
              <p:nvPr/>
            </p:nvCxnSpPr>
            <p:spPr>
              <a:xfrm>
                <a:off x="11790893" y="3455801"/>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7" name="直接连接符 16"/>
              <p:cNvCxnSpPr/>
              <p:nvPr/>
            </p:nvCxnSpPr>
            <p:spPr>
              <a:xfrm>
                <a:off x="11790893" y="3782422"/>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cxnSp>
            <p:nvCxnSpPr>
              <p:cNvPr id="18" name="直接连接符 17"/>
              <p:cNvCxnSpPr/>
              <p:nvPr/>
            </p:nvCxnSpPr>
            <p:spPr>
              <a:xfrm>
                <a:off x="11790893" y="4109044"/>
                <a:ext cx="150448" cy="89059"/>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grpSp>
        <p:cxnSp>
          <p:nvCxnSpPr>
            <p:cNvPr id="10" name="直接连接符 9"/>
            <p:cNvCxnSpPr/>
            <p:nvPr/>
          </p:nvCxnSpPr>
          <p:spPr>
            <a:xfrm flipH="1">
              <a:off x="11872351" y="4432300"/>
              <a:ext cx="0" cy="1231900"/>
            </a:xfrm>
            <a:prstGeom prst="line">
              <a:avLst/>
            </a:prstGeom>
            <a:ln>
              <a:solidFill>
                <a:srgbClr val="5B9BD5">
                  <a:lumMod val="75000"/>
                </a:srgbClr>
              </a:solidFill>
            </a:ln>
          </p:spPr>
          <p:style>
            <a:lnRef idx="1">
              <a:srgbClr val="4472C4"/>
            </a:lnRef>
            <a:fillRef idx="0">
              <a:srgbClr val="4472C4"/>
            </a:fillRef>
            <a:effectRef idx="0">
              <a:srgbClr val="4472C4"/>
            </a:effectRef>
            <a:fontRef idx="minor">
              <a:sysClr val="windowText" lastClr="000000"/>
            </a:fontRef>
          </p:style>
        </p:cxnSp>
      </p:grpSp>
      <p:pic>
        <p:nvPicPr>
          <p:cNvPr id="5125" name="图片 1" descr="logo横版 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 name="表格 4"/>
          <p:cNvGraphicFramePr/>
          <p:nvPr>
            <p:custDataLst>
              <p:tags r:id="rId1"/>
            </p:custDataLst>
          </p:nvPr>
        </p:nvGraphicFramePr>
        <p:xfrm>
          <a:off x="222885" y="894715"/>
          <a:ext cx="11721465" cy="5810250"/>
        </p:xfrm>
        <a:graphic>
          <a:graphicData uri="http://schemas.openxmlformats.org/drawingml/2006/table">
            <a:tbl>
              <a:tblPr firstRow="1" bandRow="1">
                <a:effectLst/>
                <a:tableStyleId>{5940675A-B579-460E-94D1-54222C63F5DA}</a:tableStyleId>
              </a:tblPr>
              <a:tblGrid>
                <a:gridCol w="2695575"/>
                <a:gridCol w="2222500"/>
                <a:gridCol w="2267585"/>
                <a:gridCol w="2268220"/>
                <a:gridCol w="2267585"/>
              </a:tblGrid>
              <a:tr h="52705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观点有理有据</a:t>
                      </a:r>
                      <a:endParaRPr lang="zh-CN" altLang="en-US" b="1">
                        <a:solidFill>
                          <a:srgbClr val="C00000"/>
                        </a:solidFill>
                        <a:latin typeface="Arial" panose="020B0604020202020204" pitchFamily="34" charset="0"/>
                        <a:ea typeface="黑体" panose="02010609060101010101" charset="-122"/>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ClrTx/>
                        <a:buSzTx/>
                        <a:buNone/>
                      </a:pPr>
                      <a:r>
                        <a:rPr lang="zh-CN" altLang="en-US" b="1">
                          <a:solidFill>
                            <a:srgbClr val="C00000"/>
                          </a:solidFill>
                          <a:latin typeface="Arial" panose="020B0604020202020204" pitchFamily="34" charset="0"/>
                          <a:ea typeface="黑体" panose="02010609060101010101" charset="-122"/>
                        </a:rPr>
                        <a:t>语言准确丰富</a:t>
                      </a:r>
                      <a:endParaRPr lang="zh-CN" altLang="en-US" b="1">
                        <a:solidFill>
                          <a:srgbClr val="C00000"/>
                        </a:solidFill>
                        <a:latin typeface="Arial" panose="020B0604020202020204" pitchFamily="34" charset="0"/>
                        <a:ea typeface="黑体" panose="02010609060101010101" charset="-122"/>
                      </a:endParaRPr>
                    </a:p>
                    <a:p>
                      <a:pPr algn="ctr">
                        <a:buClrTx/>
                        <a:buSzTx/>
                        <a:buNone/>
                      </a:pPr>
                      <a:r>
                        <a:rPr lang="en-US" altLang="zh-CN"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ClrTx/>
                        <a:buSzTx/>
                        <a:buNone/>
                      </a:pPr>
                      <a:r>
                        <a:rPr lang="zh-CN" altLang="en-US" b="1">
                          <a:solidFill>
                            <a:srgbClr val="C00000"/>
                          </a:solidFill>
                          <a:latin typeface="Arial" panose="020B0604020202020204" pitchFamily="34" charset="0"/>
                          <a:ea typeface="黑体" panose="02010609060101010101" charset="-122"/>
                        </a:rPr>
                        <a:t>语篇合理建构</a:t>
                      </a:r>
                      <a:endParaRPr lang="zh-CN" altLang="en-US" b="1">
                        <a:solidFill>
                          <a:srgbClr val="C00000"/>
                        </a:solidFill>
                        <a:latin typeface="Arial" panose="020B0604020202020204" pitchFamily="34" charset="0"/>
                        <a:ea typeface="黑体" panose="02010609060101010101" charset="-122"/>
                      </a:endParaRPr>
                    </a:p>
                    <a:p>
                      <a:pPr algn="ctr">
                        <a:buClrTx/>
                        <a:buSzTx/>
                        <a:buNone/>
                      </a:pPr>
                      <a:r>
                        <a:rPr lang="en-US" altLang="zh-CN" sz="1200" b="1">
                          <a:solidFill>
                            <a:srgbClr val="C00000"/>
                          </a:solidFill>
                          <a:latin typeface="Arial" panose="020B0604020202020204" pitchFamily="34" charset="0"/>
                          <a:ea typeface="黑体" panose="02010609060101010101" charset="-122"/>
                          <a:sym typeface="+mn-ea"/>
                        </a:rPr>
                        <a:t>L</a:t>
                      </a:r>
                      <a:r>
                        <a:rPr lang="en-US" altLang="zh-CN" sz="1200" b="1">
                          <a:solidFill>
                            <a:srgbClr val="C00000"/>
                          </a:solidFill>
                          <a:latin typeface="Arial" panose="020B0604020202020204" pitchFamily="34" charset="0"/>
                          <a:ea typeface="黑体" panose="02010609060101010101" charset="-122"/>
                          <a:sym typeface="黑体" panose="02010609060101010101" charset="-122"/>
                        </a:rPr>
                        <a:t>ogic</a:t>
                      </a:r>
                      <a:r>
                        <a:rPr lang="en-US" altLang="zh-CN" sz="1200" b="1">
                          <a:solidFill>
                            <a:srgbClr val="C00000"/>
                          </a:solidFill>
                          <a:latin typeface="Arial" panose="020B0604020202020204" pitchFamily="34" charset="0"/>
                          <a:ea typeface="黑体" panose="02010609060101010101" charset="-122"/>
                          <a:sym typeface="+mn-ea"/>
                        </a:rPr>
                        <a:t>  bridges</a:t>
                      </a:r>
                      <a:endParaRPr lang="zh-CN" altLang="en-US" sz="1800" b="1">
                        <a:solidFill>
                          <a:srgbClr val="C00000"/>
                        </a:solidFill>
                        <a:latin typeface="Arial" panose="020B0604020202020204" pitchFamily="34" charset="0"/>
                        <a:ea typeface="黑体" panose="02010609060101010101" charset="-122"/>
                        <a:sym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ClrTx/>
                        <a:buSzTx/>
                        <a:buNone/>
                      </a:pPr>
                      <a:r>
                        <a:rPr lang="zh-CN" altLang="en-US" sz="1800" b="1">
                          <a:solidFill>
                            <a:srgbClr val="C00000"/>
                          </a:solidFill>
                          <a:latin typeface="Arial" panose="020B0604020202020204" pitchFamily="34" charset="0"/>
                          <a:ea typeface="黑体" panose="02010609060101010101" charset="-122"/>
                          <a:sym typeface="+mn-ea"/>
                        </a:rPr>
                        <a:t>交际</a:t>
                      </a:r>
                      <a:r>
                        <a:rPr lang="zh-CN" altLang="en-US" b="1">
                          <a:solidFill>
                            <a:srgbClr val="C00000"/>
                          </a:solidFill>
                          <a:latin typeface="Arial" panose="020B0604020202020204" pitchFamily="34" charset="0"/>
                          <a:ea typeface="黑体" panose="02010609060101010101" charset="-122"/>
                        </a:rPr>
                        <a:t>真实得体</a:t>
                      </a:r>
                      <a:endParaRPr lang="zh-CN" altLang="en-US" b="1">
                        <a:solidFill>
                          <a:srgbClr val="C00000"/>
                        </a:solidFill>
                        <a:latin typeface="Arial" panose="020B0604020202020204" pitchFamily="34" charset="0"/>
                        <a:ea typeface="黑体" panose="02010609060101010101" charset="-122"/>
                      </a:endParaRPr>
                    </a:p>
                    <a:p>
                      <a:pPr algn="ctr">
                        <a:buClrTx/>
                        <a:buSzTx/>
                        <a:buNone/>
                      </a:pPr>
                      <a:r>
                        <a:rPr lang="en-US" altLang="zh-CN" sz="1200" b="1">
                          <a:solidFill>
                            <a:srgbClr val="C0000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C00000"/>
                          </a:solidFill>
                          <a:latin typeface="Arial" panose="020B0604020202020204" pitchFamily="34" charset="0"/>
                          <a:ea typeface="黑体" panose="02010609060101010101" charset="-122"/>
                          <a:sym typeface="+mn-ea"/>
                        </a:rPr>
                        <a:t> emotions</a:t>
                      </a:r>
                      <a:endParaRPr lang="en-US" altLang="zh-CN" sz="1200" b="1">
                        <a:solidFill>
                          <a:srgbClr val="C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5283200">
                <a:tc>
                  <a:txBody>
                    <a:bodyPr/>
                    <a:p>
                      <a:pPr>
                        <a:buNone/>
                      </a:pPr>
                      <a:r>
                        <a:rPr lang="en-US" altLang="zh-CN" sz="2400" b="1">
                          <a:latin typeface="Arial" panose="020B0604020202020204" pitchFamily="34" charset="0"/>
                          <a:ea typeface="黑体" panose="02010609060101010101" charset="-122"/>
                        </a:rPr>
                        <a:t>    </a:t>
                      </a:r>
                      <a:r>
                        <a:rPr lang="zh-CN" altLang="en-US" sz="2000" b="1">
                          <a:latin typeface="Arial" panose="020B0604020202020204" pitchFamily="34" charset="0"/>
                          <a:ea typeface="黑体" panose="02010609060101010101" charset="-122"/>
                        </a:rPr>
                        <a:t>假定你是李华，</a:t>
                      </a:r>
                      <a:r>
                        <a:rPr lang="zh-CN" altLang="en-US" sz="2000" b="1">
                          <a:solidFill>
                            <a:srgbClr val="7030A0"/>
                          </a:solidFill>
                          <a:latin typeface="Arial" panose="020B0604020202020204" pitchFamily="34" charset="0"/>
                          <a:ea typeface="黑体" panose="02010609060101010101" charset="-122"/>
                        </a:rPr>
                        <a:t>一个月前参加了“Healthy Life”杂志社组织的“健康生活方式选择”主题夏令营活动。请你给该杂志社编辑写封信反馈你参加夏令营前后的变化</a:t>
                      </a:r>
                      <a:r>
                        <a:rPr lang="zh-CN" altLang="en-US" sz="2000" b="1">
                          <a:latin typeface="Arial" panose="020B0604020202020204" pitchFamily="34" charset="0"/>
                          <a:ea typeface="黑体" panose="02010609060101010101" charset="-122"/>
                        </a:rPr>
                        <a:t>，内容包括：</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1. </a:t>
                      </a:r>
                      <a:r>
                        <a:rPr lang="zh-CN" altLang="en-US" sz="2000" b="1">
                          <a:solidFill>
                            <a:srgbClr val="0070C0"/>
                          </a:solidFill>
                          <a:latin typeface="Arial" panose="020B0604020202020204" pitchFamily="34" charset="0"/>
                          <a:ea typeface="黑体" panose="02010609060101010101" charset="-122"/>
                        </a:rPr>
                        <a:t>之前的困扰</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2. </a:t>
                      </a:r>
                      <a:r>
                        <a:rPr lang="zh-CN" altLang="en-US" sz="2000" b="1">
                          <a:solidFill>
                            <a:srgbClr val="C00000"/>
                          </a:solidFill>
                          <a:latin typeface="Arial" panose="020B0604020202020204" pitchFamily="34" charset="0"/>
                          <a:ea typeface="黑体" panose="02010609060101010101" charset="-122"/>
                        </a:rPr>
                        <a:t>采取的行动</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3. </a:t>
                      </a:r>
                      <a:r>
                        <a:rPr lang="zh-CN" altLang="en-US" sz="2000" b="1">
                          <a:solidFill>
                            <a:srgbClr val="009C3E"/>
                          </a:solidFill>
                          <a:latin typeface="Arial" panose="020B0604020202020204" pitchFamily="34" charset="0"/>
                          <a:ea typeface="黑体" panose="02010609060101010101" charset="-122"/>
                        </a:rPr>
                        <a:t>收获</a:t>
                      </a:r>
                      <a:r>
                        <a:rPr lang="zh-CN" altLang="en-US" sz="2000" b="1">
                          <a:solidFill>
                            <a:srgbClr val="00B050"/>
                          </a:solidFill>
                          <a:latin typeface="Arial" panose="020B0604020202020204" pitchFamily="34" charset="0"/>
                          <a:ea typeface="黑体" panose="02010609060101010101" charset="-122"/>
                        </a:rPr>
                        <a:t>和</a:t>
                      </a:r>
                      <a:r>
                        <a:rPr lang="zh-CN" altLang="en-US" sz="2000" b="1">
                          <a:solidFill>
                            <a:srgbClr val="D4A000"/>
                          </a:solidFill>
                          <a:latin typeface="Arial" panose="020B0604020202020204" pitchFamily="34" charset="0"/>
                          <a:ea typeface="黑体" panose="02010609060101010101" charset="-122"/>
                        </a:rPr>
                        <a:t>感受</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indent="0" algn="just" fontAlgn="auto">
                        <a:lnSpc>
                          <a:spcPts val="2920"/>
                        </a:lnSpc>
                        <a:buNone/>
                      </a:pPr>
                      <a:r>
                        <a:rPr lang="en-US" altLang="zh-CN" sz="2400" b="0">
                          <a:solidFill>
                            <a:schemeClr val="tx1"/>
                          </a:solidFill>
                          <a:latin typeface="Times New Roman" panose="02020603050405020304" charset="0"/>
                          <a:ea typeface="黑体" panose="02010609060101010101" charset="-122"/>
                          <a:cs typeface="Times New Roman" panose="02020603050405020304" charset="0"/>
                        </a:rPr>
                        <a:t>Dear Editor,</a:t>
                      </a:r>
                      <a:endParaRPr lang="en-US" altLang="zh-CN" sz="2400" b="0">
                        <a:solidFill>
                          <a:schemeClr val="tx1"/>
                        </a:solidFill>
                        <a:latin typeface="Times New Roman" panose="02020603050405020304" charset="0"/>
                        <a:ea typeface="黑体" panose="02010609060101010101" charset="-122"/>
                        <a:cs typeface="Times New Roman" panose="02020603050405020304" charset="0"/>
                      </a:endParaRPr>
                    </a:p>
                    <a:p>
                      <a:pPr indent="0" algn="just" fontAlgn="auto">
                        <a:lnSpc>
                          <a:spcPts val="2920"/>
                        </a:lnSpc>
                        <a:buNone/>
                      </a:pPr>
                      <a:r>
                        <a:rPr lang="en-US" altLang="zh-CN" sz="2400" b="0">
                          <a:solidFill>
                            <a:schemeClr val="tx1"/>
                          </a:solidFill>
                          <a:latin typeface="Times New Roman" panose="02020603050405020304" charset="0"/>
                          <a:ea typeface="黑体" panose="02010609060101010101" charset="-122"/>
                          <a:cs typeface="Times New Roman" panose="02020603050405020304" charset="0"/>
                        </a:rPr>
                        <a:t>    </a:t>
                      </a:r>
                      <a:r>
                        <a:rPr lang="en-US" altLang="zh-CN" sz="2400" b="0">
                          <a:solidFill>
                            <a:srgbClr val="7030A0"/>
                          </a:solidFill>
                          <a:latin typeface="Times New Roman" panose="02020603050405020304" charset="0"/>
                          <a:ea typeface="黑体" panose="02010609060101010101" charset="-122"/>
                          <a:cs typeface="Times New Roman" panose="02020603050405020304" charset="0"/>
                        </a:rPr>
                        <a:t>Having experienced the Summer Camp themed “Choosing a healthy life style”</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 </a:t>
                      </a:r>
                      <a:r>
                        <a:rPr lang="en-US" altLang="zh-CN" sz="2400" b="0">
                          <a:solidFill>
                            <a:srgbClr val="B08500"/>
                          </a:solidFill>
                          <a:latin typeface="Times New Roman" panose="02020603050405020304" charset="0"/>
                          <a:ea typeface="黑体" panose="02010609060101010101" charset="-122"/>
                          <a:cs typeface="Times New Roman" panose="02020603050405020304" charset="0"/>
                        </a:rPr>
                        <a:t>I deeply realize that health plays an essential role in life</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 </a:t>
                      </a:r>
                      <a:r>
                        <a:rPr lang="en-US" altLang="zh-CN" sz="2400" b="0">
                          <a:latin typeface="Times New Roman" panose="02020603050405020304" charset="0"/>
                          <a:ea typeface="黑体" panose="02010609060101010101" charset="-122"/>
                          <a:cs typeface="Times New Roman" panose="02020603050405020304" charset="0"/>
                        </a:rPr>
                        <a:t>Previous to this,</a:t>
                      </a:r>
                      <a:r>
                        <a:rPr lang="en-US" altLang="zh-CN" sz="2400" b="0">
                          <a:solidFill>
                            <a:srgbClr val="0070C0"/>
                          </a:solidFill>
                          <a:latin typeface="Times New Roman" panose="02020603050405020304" charset="0"/>
                          <a:ea typeface="黑体" panose="02010609060101010101" charset="-122"/>
                          <a:cs typeface="Times New Roman" panose="02020603050405020304" charset="0"/>
                        </a:rPr>
                        <a:t> I was always in bad condition, both physically and psychologically, because of lack of sleep and unhealthy diet</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a:t>
                      </a:r>
                      <a:endParaRPr lang="en-US" altLang="zh-CN" sz="2400" b="0">
                        <a:solidFill>
                          <a:schemeClr val="tx1"/>
                        </a:solidFill>
                        <a:latin typeface="Times New Roman" panose="02020603050405020304" charset="0"/>
                        <a:ea typeface="黑体" panose="02010609060101010101" charset="-122"/>
                        <a:cs typeface="Times New Roman" panose="02020603050405020304" charset="0"/>
                      </a:endParaRPr>
                    </a:p>
                    <a:p>
                      <a:pPr indent="0" algn="just" fontAlgn="auto">
                        <a:lnSpc>
                          <a:spcPts val="2920"/>
                        </a:lnSpc>
                        <a:buNone/>
                      </a:pPr>
                      <a:r>
                        <a:rPr lang="en-US" altLang="zh-CN" sz="2400" b="0">
                          <a:solidFill>
                            <a:schemeClr val="tx1"/>
                          </a:solidFill>
                          <a:latin typeface="Times New Roman" panose="02020603050405020304" charset="0"/>
                          <a:ea typeface="黑体" panose="02010609060101010101" charset="-122"/>
                          <a:cs typeface="Times New Roman" panose="02020603050405020304" charset="0"/>
                        </a:rPr>
                        <a:t>     Luckily, after attending your camp, </a:t>
                      </a:r>
                      <a:r>
                        <a:rPr lang="en-US" altLang="zh-CN" sz="2400" b="0">
                          <a:solidFill>
                            <a:srgbClr val="C00000"/>
                          </a:solidFill>
                          <a:latin typeface="Times New Roman" panose="02020603050405020304" charset="0"/>
                          <a:ea typeface="黑体" panose="02010609060101010101" charset="-122"/>
                          <a:cs typeface="Times New Roman" panose="02020603050405020304" charset="0"/>
                        </a:rPr>
                        <a:t>I </a:t>
                      </a:r>
                      <a:r>
                        <a:rPr lang="en-US" altLang="zh-CN" sz="2400" b="0">
                          <a:solidFill>
                            <a:srgbClr val="7030A0"/>
                          </a:solidFill>
                          <a:latin typeface="Times New Roman" panose="02020603050405020304" charset="0"/>
                          <a:ea typeface="黑体" panose="02010609060101010101" charset="-122"/>
                          <a:cs typeface="Times New Roman" panose="02020603050405020304" charset="0"/>
                        </a:rPr>
                        <a:t>have made a shift</a:t>
                      </a:r>
                      <a:r>
                        <a:rPr lang="en-US" altLang="zh-CN" sz="2400" b="0">
                          <a:solidFill>
                            <a:srgbClr val="C00000"/>
                          </a:solidFill>
                          <a:latin typeface="Times New Roman" panose="02020603050405020304" charset="0"/>
                          <a:ea typeface="黑体" panose="02010609060101010101" charset="-122"/>
                          <a:cs typeface="Times New Roman" panose="02020603050405020304" charset="0"/>
                        </a:rPr>
                        <a:t> from sugary drinks and biscuits to more green vegetables and fruits.</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 In addition,</a:t>
                      </a:r>
                      <a:r>
                        <a:rPr lang="en-US" altLang="zh-CN" sz="2400" b="0">
                          <a:solidFill>
                            <a:srgbClr val="C00000"/>
                          </a:solidFill>
                          <a:latin typeface="Times New Roman" panose="02020603050405020304" charset="0"/>
                          <a:ea typeface="黑体" panose="02010609060101010101" charset="-122"/>
                          <a:cs typeface="Times New Roman" panose="02020603050405020304" charset="0"/>
                        </a:rPr>
                        <a:t> I prefer to go to bed early rather than stay up late playing video games</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 Better still, </a:t>
                      </a:r>
                      <a:r>
                        <a:rPr lang="en-US" altLang="zh-CN" sz="2400" b="0">
                          <a:solidFill>
                            <a:srgbClr val="C00000"/>
                          </a:solidFill>
                          <a:latin typeface="Times New Roman" panose="02020603050405020304" charset="0"/>
                          <a:ea typeface="黑体" panose="02010609060101010101" charset="-122"/>
                          <a:cs typeface="Times New Roman" panose="02020603050405020304" charset="0"/>
                        </a:rPr>
                        <a:t>I get refreshed through running for an hour every day</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 </a:t>
                      </a:r>
                      <a:endParaRPr lang="en-US" altLang="zh-CN" sz="2400" b="0">
                        <a:solidFill>
                          <a:schemeClr val="tx1"/>
                        </a:solidFill>
                        <a:latin typeface="Times New Roman" panose="02020603050405020304" charset="0"/>
                        <a:ea typeface="黑体" panose="02010609060101010101" charset="-122"/>
                        <a:cs typeface="Times New Roman" panose="02020603050405020304" charset="0"/>
                      </a:endParaRPr>
                    </a:p>
                    <a:p>
                      <a:pPr indent="0" algn="just" fontAlgn="auto">
                        <a:lnSpc>
                          <a:spcPts val="2920"/>
                        </a:lnSpc>
                        <a:buNone/>
                      </a:pPr>
                      <a:r>
                        <a:rPr lang="en-US" altLang="zh-CN" sz="2400" b="0">
                          <a:solidFill>
                            <a:schemeClr val="tx1"/>
                          </a:solidFill>
                          <a:latin typeface="Times New Roman" panose="02020603050405020304" charset="0"/>
                          <a:ea typeface="黑体" panose="02010609060101010101" charset="-122"/>
                          <a:cs typeface="Times New Roman" panose="02020603050405020304" charset="0"/>
                        </a:rPr>
                        <a:t>     </a:t>
                      </a:r>
                      <a:r>
                        <a:rPr lang="en-US" altLang="zh-CN" sz="2400" b="0">
                          <a:solidFill>
                            <a:srgbClr val="009C3E"/>
                          </a:solidFill>
                          <a:latin typeface="Times New Roman" panose="02020603050405020304" charset="0"/>
                          <a:ea typeface="黑体" panose="02010609060101010101" charset="-122"/>
                          <a:cs typeface="Times New Roman" panose="02020603050405020304" charset="0"/>
                        </a:rPr>
                        <a:t>The results have been fantastic. I feel more dynamic and stronger than ever. Not merely do I harvest a healthy body,</a:t>
                      </a:r>
                      <a:r>
                        <a:rPr lang="en-US" altLang="zh-CN" sz="2400" b="0">
                          <a:solidFill>
                            <a:schemeClr val="tx1"/>
                          </a:solidFill>
                          <a:latin typeface="Times New Roman" panose="02020603050405020304" charset="0"/>
                          <a:ea typeface="黑体" panose="02010609060101010101" charset="-122"/>
                          <a:cs typeface="Times New Roman" panose="02020603050405020304" charset="0"/>
                        </a:rPr>
                        <a:t> </a:t>
                      </a:r>
                      <a:r>
                        <a:rPr lang="en-US" altLang="zh-CN" sz="2400" b="0">
                          <a:solidFill>
                            <a:srgbClr val="B08500"/>
                          </a:solidFill>
                          <a:latin typeface="Times New Roman" panose="02020603050405020304" charset="0"/>
                          <a:ea typeface="黑体" panose="02010609060101010101" charset="-122"/>
                          <a:cs typeface="Times New Roman" panose="02020603050405020304" charset="0"/>
                        </a:rPr>
                        <a:t>but it also boosts confidence in myself—I CAN change myself. I just need to try.</a:t>
                      </a:r>
                      <a:r>
                        <a:rPr lang="en-US" altLang="zh-CN" sz="2400" b="0">
                          <a:solidFill>
                            <a:srgbClr val="D4A000"/>
                          </a:solidFill>
                          <a:latin typeface="Times New Roman" panose="02020603050405020304" charset="0"/>
                          <a:ea typeface="黑体" panose="02010609060101010101" charset="-122"/>
                          <a:cs typeface="Times New Roman" panose="02020603050405020304" charset="0"/>
                        </a:rPr>
                        <a:t> </a:t>
                      </a:r>
                      <a:endParaRPr lang="en-US" altLang="zh-CN" sz="2400" b="0">
                        <a:solidFill>
                          <a:schemeClr val="tx1"/>
                        </a:solidFill>
                        <a:latin typeface="Times New Roman" panose="02020603050405020304" charset="0"/>
                        <a:ea typeface="黑体" panose="02010609060101010101" charset="-122"/>
                        <a:cs typeface="Times New Roman" panose="02020603050405020304" charset="0"/>
                      </a:endParaRPr>
                    </a:p>
                    <a:p>
                      <a:pPr indent="0" algn="just" fontAlgn="auto">
                        <a:lnSpc>
                          <a:spcPts val="2920"/>
                        </a:lnSpc>
                        <a:buNone/>
                      </a:pPr>
                      <a:r>
                        <a:rPr lang="en-US" altLang="zh-CN" sz="2400" b="0">
                          <a:solidFill>
                            <a:schemeClr val="tx1"/>
                          </a:solidFill>
                          <a:latin typeface="Times New Roman" panose="02020603050405020304" charset="0"/>
                          <a:ea typeface="黑体" panose="02010609060101010101" charset="-122"/>
                          <a:cs typeface="Times New Roman" panose="02020603050405020304" charset="0"/>
                        </a:rPr>
                        <a:t>                                                                                     Yours truly,</a:t>
                      </a:r>
                      <a:endParaRPr lang="en-US" altLang="zh-CN" sz="2400" b="0">
                        <a:solidFill>
                          <a:schemeClr val="tx1"/>
                        </a:solidFill>
                        <a:latin typeface="Times New Roman" panose="02020603050405020304" charset="0"/>
                        <a:ea typeface="黑体" panose="02010609060101010101" charset="-122"/>
                        <a:cs typeface="Times New Roman" panose="02020603050405020304" charset="0"/>
                      </a:endParaRPr>
                    </a:p>
                    <a:p>
                      <a:pPr indent="0" algn="just" fontAlgn="auto">
                        <a:lnSpc>
                          <a:spcPts val="2920"/>
                        </a:lnSpc>
                        <a:buNone/>
                      </a:pPr>
                      <a:r>
                        <a:rPr lang="en-US" altLang="zh-CN" sz="2400" b="0">
                          <a:solidFill>
                            <a:schemeClr val="tx1"/>
                          </a:solidFill>
                          <a:latin typeface="Times New Roman" panose="02020603050405020304" charset="0"/>
                          <a:ea typeface="黑体" panose="02010609060101010101" charset="-122"/>
                          <a:cs typeface="Times New Roman" panose="02020603050405020304" charset="0"/>
                        </a:rPr>
                        <a:t>                                                                                      Li Hua</a:t>
                      </a:r>
                      <a:endParaRPr lang="en-US" altLang="zh-CN" sz="2400" b="0">
                        <a:solidFill>
                          <a:schemeClr val="tx1"/>
                        </a:solidFill>
                        <a:latin typeface="Times New Roman" panose="02020603050405020304" charset="0"/>
                        <a:ea typeface="黑体" panose="02010609060101010101" charset="-122"/>
                        <a:cs typeface="Times New Roman" panose="0202060305040502030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11" name="#项图片_#color-2034&amp;9614"/>
          <p:cNvSpPr/>
          <p:nvPr>
            <p:custDataLst>
              <p:tags r:id="rId2"/>
            </p:custDataLst>
          </p:nvPr>
        </p:nvSpPr>
        <p:spPr>
          <a:xfrm>
            <a:off x="124460" y="123190"/>
            <a:ext cx="6433185" cy="676910"/>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7" name="项标题"/>
          <p:cNvSpPr txBox="1"/>
          <p:nvPr>
            <p:custDataLst>
              <p:tags r:id="rId3"/>
            </p:custDataLst>
          </p:nvPr>
        </p:nvSpPr>
        <p:spPr>
          <a:xfrm>
            <a:off x="1595120" y="209550"/>
            <a:ext cx="4427855" cy="504190"/>
          </a:xfrm>
          <a:prstGeom prst="rect">
            <a:avLst/>
          </a:prstGeom>
          <a:noFill/>
        </p:spPr>
        <p:txBody>
          <a:bodyPr wrap="square" lIns="0" tIns="0" rIns="0" bIns="0" rtlCol="0" anchor="ctr">
            <a:normAutofit/>
          </a:bodyPr>
          <a:p>
            <a:pPr>
              <a:lnSpc>
                <a:spcPct val="100000"/>
              </a:lnSpc>
            </a:pPr>
            <a:r>
              <a:rPr lang="zh-CN" altLang="en-US" sz="2400" b="1" spc="300" dirty="0">
                <a:solidFill>
                  <a:schemeClr val="tx1">
                    <a:lumMod val="75000"/>
                    <a:lumOff val="25000"/>
                  </a:schemeClr>
                </a:solidFill>
                <a:latin typeface="+mn-ea"/>
                <a:cs typeface="+mn-ea"/>
                <a:sym typeface="+mn-ea"/>
              </a:rPr>
              <a:t>评价的四个维度</a:t>
            </a:r>
            <a:r>
              <a:rPr lang="en-US" altLang="zh-CN" sz="2400" b="1" spc="300" dirty="0">
                <a:solidFill>
                  <a:schemeClr val="tx1">
                    <a:lumMod val="75000"/>
                    <a:lumOff val="25000"/>
                  </a:schemeClr>
                </a:solidFill>
                <a:latin typeface="+mn-ea"/>
                <a:cs typeface="+mn-ea"/>
                <a:sym typeface="+mn-ea"/>
              </a:rPr>
              <a:t>-</a:t>
            </a:r>
            <a:r>
              <a:rPr lang="zh-CN" altLang="en-US" sz="2400" b="1" spc="300" dirty="0">
                <a:solidFill>
                  <a:schemeClr val="tx1">
                    <a:lumMod val="75000"/>
                    <a:lumOff val="25000"/>
                  </a:schemeClr>
                </a:solidFill>
                <a:latin typeface="+mn-ea"/>
                <a:cs typeface="+mn-ea"/>
                <a:sym typeface="+mn-ea"/>
              </a:rPr>
              <a:t>Version 1</a:t>
            </a:r>
            <a:endParaRPr lang="zh-CN" altLang="en-US" sz="2400" b="1" spc="300" dirty="0">
              <a:solidFill>
                <a:schemeClr val="tx1">
                  <a:lumMod val="75000"/>
                  <a:lumOff val="25000"/>
                </a:schemeClr>
              </a:solidFill>
              <a:latin typeface="+mn-ea"/>
              <a:cs typeface="+mn-ea"/>
              <a:sym typeface="+mn-ea"/>
            </a:endParaRPr>
          </a:p>
        </p:txBody>
      </p:sp>
      <p:sp>
        <p:nvSpPr>
          <p:cNvPr id="15" name="@mix!m0_序号_01-2034-9618"/>
          <p:cNvSpPr/>
          <p:nvPr>
            <p:custDataLst>
              <p:tags r:id="rId4"/>
            </p:custDataLst>
          </p:nvPr>
        </p:nvSpPr>
        <p:spPr>
          <a:xfrm>
            <a:off x="351351" y="196469"/>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p>
            <a:pPr marL="0" indent="0" algn="ctr">
              <a:buNone/>
            </a:pPr>
            <a:r>
              <a:rPr lang="en-US" sz="2800" dirty="0">
                <a:solidFill>
                  <a:srgbClr val="FFFFFF"/>
                </a:solidFill>
                <a:latin typeface="+mn-ea"/>
                <a:cs typeface="+mn-ea"/>
                <a:sym typeface="+mn-ea"/>
              </a:rPr>
              <a:t>02</a:t>
            </a:r>
            <a:endParaRPr lang="en-US" sz="2800" dirty="0">
              <a:solidFill>
                <a:srgbClr val="FFFFFF"/>
              </a:solidFill>
              <a:latin typeface="+mn-ea"/>
              <a:cs typeface="+mn-ea"/>
              <a:sym typeface="+mn-ea"/>
            </a:endParaRPr>
          </a:p>
        </p:txBody>
      </p:sp>
      <p:pic>
        <p:nvPicPr>
          <p:cNvPr id="101" name="图片 100"/>
          <p:cNvPicPr/>
          <p:nvPr/>
        </p:nvPicPr>
        <p:blipFill>
          <a:blip r:embed="rId5"/>
          <a:stretch>
            <a:fillRect/>
          </a:stretch>
        </p:blipFill>
        <p:spPr>
          <a:xfrm>
            <a:off x="222885" y="5118100"/>
            <a:ext cx="2681605" cy="1563370"/>
          </a:xfrm>
          <a:prstGeom prst="rect">
            <a:avLst/>
          </a:prstGeom>
          <a:noFill/>
          <a:ln w="9525">
            <a:noFill/>
          </a:ln>
        </p:spPr>
      </p:pic>
      <p:sp>
        <p:nvSpPr>
          <p:cNvPr id="36" name="圆角矩形 35"/>
          <p:cNvSpPr/>
          <p:nvPr/>
        </p:nvSpPr>
        <p:spPr>
          <a:xfrm>
            <a:off x="3007995" y="2656205"/>
            <a:ext cx="2115820" cy="327025"/>
          </a:xfrm>
          <a:prstGeom prst="roundRect">
            <a:avLst/>
          </a:prstGeom>
          <a:noFill/>
          <a:ln w="47625">
            <a:solidFill>
              <a:schemeClr val="accent1">
                <a:alpha val="88000"/>
              </a:schemeClr>
            </a:solidFill>
          </a:ln>
          <a:extLst>
            <a:ext uri="{909E8E84-426E-40DD-AFC4-6F175D3DCCD1}">
              <a14:hiddenFill xmlns:a14="http://schemas.microsoft.com/office/drawing/2010/main">
                <a:solidFill>
                  <a:srgbClr val="4F81BD"/>
                </a:solidFill>
              </a14:hiddenFill>
            </a:ext>
          </a:extLst>
        </p:spPr>
        <p:style>
          <a:lnRef idx="2">
            <a:srgbClr val="4F81BD">
              <a:lumMod val="75000"/>
            </a:srgbClr>
          </a:lnRef>
          <a:fillRef idx="1">
            <a:srgbClr val="4F81BD"/>
          </a:fillRef>
          <a:effectRef idx="0">
            <a:srgbClr val="FFFFFF"/>
          </a:effectRef>
          <a:fontRef idx="minor">
            <a:srgbClr val="FFFFFF"/>
          </a:fontRef>
        </p:style>
        <p:txBody>
          <a:bodyPr rtlCol="0" anchor="ctr"/>
          <a:p>
            <a:pPr algn="ctr"/>
            <a:endParaRPr lang="zh-CN" altLang="en-US">
              <a:solidFill>
                <a:srgbClr val="FFC000"/>
              </a:solidFill>
              <a:latin typeface="Calibri" panose="020F0502020204030204" charset="0"/>
              <a:ea typeface="微软雅黑" panose="020B0503020204020204" charset="-122"/>
            </a:endParaRPr>
          </a:p>
        </p:txBody>
      </p:sp>
      <p:sp>
        <p:nvSpPr>
          <p:cNvPr id="2" name="圆角矩形 1"/>
          <p:cNvSpPr/>
          <p:nvPr/>
        </p:nvSpPr>
        <p:spPr>
          <a:xfrm>
            <a:off x="3311525" y="3428365"/>
            <a:ext cx="1121410" cy="271145"/>
          </a:xfrm>
          <a:prstGeom prst="roundRect">
            <a:avLst/>
          </a:prstGeom>
          <a:noFill/>
          <a:ln w="47625">
            <a:solidFill>
              <a:schemeClr val="accent1">
                <a:alpha val="88000"/>
              </a:schemeClr>
            </a:solidFill>
          </a:ln>
          <a:extLst>
            <a:ext uri="{909E8E84-426E-40DD-AFC4-6F175D3DCCD1}">
              <a14:hiddenFill xmlns:a14="http://schemas.microsoft.com/office/drawing/2010/main">
                <a:solidFill>
                  <a:srgbClr val="4F81BD"/>
                </a:solidFill>
              </a14:hiddenFill>
            </a:ext>
          </a:extLst>
        </p:spPr>
        <p:style>
          <a:lnRef idx="2">
            <a:srgbClr val="4F81BD">
              <a:lumMod val="75000"/>
            </a:srgbClr>
          </a:lnRef>
          <a:fillRef idx="1">
            <a:srgbClr val="4F81BD"/>
          </a:fillRef>
          <a:effectRef idx="0">
            <a:srgbClr val="FFFFFF"/>
          </a:effectRef>
          <a:fontRef idx="minor">
            <a:srgbClr val="FFFFFF"/>
          </a:fontRef>
        </p:style>
        <p:txBody>
          <a:bodyPr rtlCol="0" anchor="ctr"/>
          <a:p>
            <a:pPr algn="ctr"/>
            <a:endParaRPr lang="zh-CN" altLang="en-US">
              <a:solidFill>
                <a:srgbClr val="FFC000"/>
              </a:solidFill>
              <a:latin typeface="Calibri" panose="020F0502020204030204" charset="0"/>
              <a:ea typeface="微软雅黑" panose="020B0503020204020204" charset="-122"/>
            </a:endParaRPr>
          </a:p>
        </p:txBody>
      </p:sp>
      <p:sp>
        <p:nvSpPr>
          <p:cNvPr id="3" name="圆角矩形 2"/>
          <p:cNvSpPr/>
          <p:nvPr/>
        </p:nvSpPr>
        <p:spPr>
          <a:xfrm>
            <a:off x="2904490" y="4502150"/>
            <a:ext cx="1414145" cy="327025"/>
          </a:xfrm>
          <a:prstGeom prst="roundRect">
            <a:avLst/>
          </a:prstGeom>
          <a:noFill/>
          <a:ln w="47625">
            <a:solidFill>
              <a:schemeClr val="accent1">
                <a:alpha val="88000"/>
              </a:schemeClr>
            </a:solidFill>
          </a:ln>
          <a:extLst>
            <a:ext uri="{909E8E84-426E-40DD-AFC4-6F175D3DCCD1}">
              <a14:hiddenFill xmlns:a14="http://schemas.microsoft.com/office/drawing/2010/main">
                <a:solidFill>
                  <a:srgbClr val="4F81BD"/>
                </a:solidFill>
              </a14:hiddenFill>
            </a:ext>
          </a:extLst>
        </p:spPr>
        <p:style>
          <a:lnRef idx="2">
            <a:srgbClr val="4F81BD">
              <a:lumMod val="75000"/>
            </a:srgbClr>
          </a:lnRef>
          <a:fillRef idx="1">
            <a:srgbClr val="4F81BD"/>
          </a:fillRef>
          <a:effectRef idx="0">
            <a:srgbClr val="FFFFFF"/>
          </a:effectRef>
          <a:fontRef idx="minor">
            <a:srgbClr val="FFFFFF"/>
          </a:fontRef>
        </p:style>
        <p:txBody>
          <a:bodyPr rtlCol="0" anchor="ctr"/>
          <a:p>
            <a:pPr algn="ctr"/>
            <a:endParaRPr lang="zh-CN" altLang="en-US">
              <a:solidFill>
                <a:srgbClr val="FFC000"/>
              </a:solidFill>
              <a:latin typeface="Calibri" panose="020F0502020204030204" charset="0"/>
              <a:ea typeface="微软雅黑" panose="020B0503020204020204" charset="-122"/>
            </a:endParaRPr>
          </a:p>
        </p:txBody>
      </p:sp>
      <p:sp>
        <p:nvSpPr>
          <p:cNvPr id="4" name="圆角矩形 3"/>
          <p:cNvSpPr/>
          <p:nvPr/>
        </p:nvSpPr>
        <p:spPr>
          <a:xfrm>
            <a:off x="10087610" y="3768725"/>
            <a:ext cx="1603375" cy="327025"/>
          </a:xfrm>
          <a:prstGeom prst="roundRect">
            <a:avLst/>
          </a:prstGeom>
          <a:noFill/>
          <a:ln w="47625">
            <a:solidFill>
              <a:schemeClr val="accent1">
                <a:alpha val="88000"/>
              </a:schemeClr>
            </a:solidFill>
          </a:ln>
          <a:extLst>
            <a:ext uri="{909E8E84-426E-40DD-AFC4-6F175D3DCCD1}">
              <a14:hiddenFill xmlns:a14="http://schemas.microsoft.com/office/drawing/2010/main">
                <a:solidFill>
                  <a:srgbClr val="4F81BD"/>
                </a:solidFill>
              </a14:hiddenFill>
            </a:ext>
          </a:extLst>
        </p:spPr>
        <p:style>
          <a:lnRef idx="2">
            <a:srgbClr val="4F81BD">
              <a:lumMod val="75000"/>
            </a:srgbClr>
          </a:lnRef>
          <a:fillRef idx="1">
            <a:srgbClr val="4F81BD"/>
          </a:fillRef>
          <a:effectRef idx="0">
            <a:srgbClr val="FFFFFF"/>
          </a:effectRef>
          <a:fontRef idx="minor">
            <a:srgbClr val="FFFFFF"/>
          </a:fontRef>
        </p:style>
        <p:txBody>
          <a:bodyPr rtlCol="0" anchor="ctr"/>
          <a:p>
            <a:pPr algn="ctr"/>
            <a:endParaRPr lang="zh-CN" altLang="en-US">
              <a:solidFill>
                <a:srgbClr val="FFC000"/>
              </a:solidFill>
              <a:latin typeface="Calibri" panose="020F0502020204030204" charset="0"/>
              <a:ea typeface="微软雅黑" panose="020B0503020204020204" charset="-122"/>
            </a:endParaRPr>
          </a:p>
        </p:txBody>
      </p:sp>
      <p:sp>
        <p:nvSpPr>
          <p:cNvPr id="23" name="矩形: 圆角 10"/>
          <p:cNvSpPr/>
          <p:nvPr/>
        </p:nvSpPr>
        <p:spPr>
          <a:xfrm>
            <a:off x="6728460" y="5640705"/>
            <a:ext cx="939800" cy="276860"/>
          </a:xfrm>
          <a:prstGeom prst="roundRect">
            <a:avLst/>
          </a:prstGeom>
          <a:solidFill>
            <a:srgbClr val="0070C0">
              <a:alpha val="2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6" name="矩形: 圆角 10"/>
          <p:cNvSpPr/>
          <p:nvPr/>
        </p:nvSpPr>
        <p:spPr>
          <a:xfrm>
            <a:off x="8730615" y="3422650"/>
            <a:ext cx="1577975" cy="276860"/>
          </a:xfrm>
          <a:prstGeom prst="roundRect">
            <a:avLst/>
          </a:prstGeom>
          <a:solidFill>
            <a:srgbClr val="0070C0">
              <a:alpha val="2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8" name="圆角矩形 7"/>
          <p:cNvSpPr/>
          <p:nvPr/>
        </p:nvSpPr>
        <p:spPr>
          <a:xfrm>
            <a:off x="9619615" y="5230495"/>
            <a:ext cx="1351280" cy="327025"/>
          </a:xfrm>
          <a:prstGeom prst="roundRect">
            <a:avLst/>
          </a:prstGeom>
          <a:noFill/>
          <a:ln w="47625">
            <a:solidFill>
              <a:schemeClr val="accent1">
                <a:alpha val="88000"/>
              </a:schemeClr>
            </a:solidFill>
          </a:ln>
          <a:extLst>
            <a:ext uri="{909E8E84-426E-40DD-AFC4-6F175D3DCCD1}">
              <a14:hiddenFill xmlns:a14="http://schemas.microsoft.com/office/drawing/2010/main">
                <a:solidFill>
                  <a:srgbClr val="4F81BD"/>
                </a:solidFill>
              </a14:hiddenFill>
            </a:ext>
          </a:extLst>
        </p:spPr>
        <p:style>
          <a:lnRef idx="2">
            <a:srgbClr val="4F81BD">
              <a:lumMod val="75000"/>
            </a:srgbClr>
          </a:lnRef>
          <a:fillRef idx="1">
            <a:srgbClr val="4F81BD"/>
          </a:fillRef>
          <a:effectRef idx="0">
            <a:srgbClr val="FFFFFF"/>
          </a:effectRef>
          <a:fontRef idx="minor">
            <a:srgbClr val="FFFFFF"/>
          </a:fontRef>
        </p:style>
        <p:txBody>
          <a:bodyPr rtlCol="0" anchor="ctr"/>
          <a:p>
            <a:pPr algn="ctr"/>
            <a:endParaRPr lang="zh-CN" altLang="en-US">
              <a:solidFill>
                <a:srgbClr val="FFC000"/>
              </a:solidFill>
              <a:latin typeface="Calibri" panose="020F0502020204030204" charset="0"/>
              <a:ea typeface="微软雅黑" panose="020B0503020204020204" charset="-122"/>
            </a:endParaRPr>
          </a:p>
        </p:txBody>
      </p:sp>
      <p:pic>
        <p:nvPicPr>
          <p:cNvPr id="5125" name="图片 1" descr="logo横版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P spid="36" grpId="1" animBg="1"/>
      <p:bldP spid="2" grpId="0" bldLvl="0" animBg="1"/>
      <p:bldP spid="2" grpId="1" animBg="1"/>
      <p:bldP spid="3" grpId="0" bldLvl="0" animBg="1"/>
      <p:bldP spid="3" grpId="1" animBg="1"/>
      <p:bldP spid="4" grpId="0" bldLvl="0" animBg="1"/>
      <p:bldP spid="4" grpId="1" animBg="1"/>
      <p:bldP spid="23" grpId="0" bldLvl="0" animBg="1"/>
      <p:bldP spid="23" grpId="1" animBg="1"/>
      <p:bldP spid="6" grpId="0" bldLvl="0" animBg="1"/>
      <p:bldP spid="6" grpId="1" animBg="1"/>
      <p:bldP spid="8" grpId="0" bldLvl="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 name="表格 4"/>
          <p:cNvGraphicFramePr/>
          <p:nvPr>
            <p:custDataLst>
              <p:tags r:id="rId1"/>
            </p:custDataLst>
          </p:nvPr>
        </p:nvGraphicFramePr>
        <p:xfrm>
          <a:off x="222885" y="800100"/>
          <a:ext cx="11721465" cy="5786755"/>
        </p:xfrm>
        <a:graphic>
          <a:graphicData uri="http://schemas.openxmlformats.org/drawingml/2006/table">
            <a:tbl>
              <a:tblPr firstRow="1" bandRow="1">
                <a:effectLst/>
                <a:tableStyleId>{5940675A-B579-460E-94D1-54222C63F5DA}</a:tableStyleId>
              </a:tblPr>
              <a:tblGrid>
                <a:gridCol w="2695575"/>
                <a:gridCol w="2222500"/>
                <a:gridCol w="2267585"/>
                <a:gridCol w="2268220"/>
                <a:gridCol w="2267585"/>
              </a:tblGrid>
              <a:tr h="52705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观点有理有据</a:t>
                      </a:r>
                      <a:endParaRPr lang="zh-CN" altLang="en-US" b="1">
                        <a:solidFill>
                          <a:srgbClr val="C00000"/>
                        </a:solidFill>
                        <a:latin typeface="Arial" panose="020B0604020202020204" pitchFamily="34" charset="0"/>
                        <a:ea typeface="黑体" panose="02010609060101010101" charset="-122"/>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语言准确丰富</a:t>
                      </a:r>
                      <a:endParaRPr lang="zh-CN" altLang="en-US" b="1">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语篇合理建构</a:t>
                      </a:r>
                      <a:endParaRPr lang="zh-CN" altLang="en-US" b="1">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L</a:t>
                      </a:r>
                      <a:r>
                        <a:rPr lang="zh-CN" altLang="en-US" sz="1200" b="1">
                          <a:solidFill>
                            <a:srgbClr val="C00000"/>
                          </a:solidFill>
                          <a:latin typeface="Arial" panose="020B0604020202020204" pitchFamily="34" charset="0"/>
                          <a:ea typeface="黑体" panose="02010609060101010101" charset="-122"/>
                          <a:sym typeface="黑体" panose="02010609060101010101" charset="-122"/>
                        </a:rPr>
                        <a:t>ogic</a:t>
                      </a:r>
                      <a:r>
                        <a:rPr lang="en-US" altLang="zh-CN" sz="1200" b="1">
                          <a:solidFill>
                            <a:srgbClr val="C00000"/>
                          </a:solidFill>
                          <a:latin typeface="Arial" panose="020B0604020202020204" pitchFamily="34" charset="0"/>
                          <a:ea typeface="黑体" panose="02010609060101010101" charset="-122"/>
                          <a:sym typeface="+mn-ea"/>
                        </a:rPr>
                        <a:t>  bridges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sz="1800" b="1">
                          <a:solidFill>
                            <a:srgbClr val="C00000"/>
                          </a:solidFill>
                          <a:latin typeface="Arial" panose="020B0604020202020204" pitchFamily="34" charset="0"/>
                          <a:ea typeface="黑体" panose="02010609060101010101" charset="-122"/>
                          <a:sym typeface="+mn-ea"/>
                        </a:rPr>
                        <a:t>交际</a:t>
                      </a:r>
                      <a:r>
                        <a:rPr lang="zh-CN" altLang="en-US" b="1">
                          <a:solidFill>
                            <a:srgbClr val="C00000"/>
                          </a:solidFill>
                          <a:latin typeface="Arial" panose="020B0604020202020204" pitchFamily="34" charset="0"/>
                          <a:ea typeface="黑体" panose="02010609060101010101" charset="-122"/>
                        </a:rPr>
                        <a:t>真实得体</a:t>
                      </a:r>
                      <a:endParaRPr lang="zh-CN" altLang="en-US" b="1">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C00000"/>
                          </a:solidFill>
                          <a:latin typeface="Arial" panose="020B0604020202020204" pitchFamily="34" charset="0"/>
                          <a:ea typeface="黑体" panose="02010609060101010101" charset="-122"/>
                          <a:sym typeface="+mn-ea"/>
                        </a:rPr>
                        <a:t> emotions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5238115">
                <a:tc>
                  <a:txBody>
                    <a:bodyPr/>
                    <a:p>
                      <a:pPr>
                        <a:buNone/>
                      </a:pPr>
                      <a:r>
                        <a:rPr lang="en-US" altLang="zh-CN" sz="2400" b="1">
                          <a:latin typeface="Arial" panose="020B0604020202020204" pitchFamily="34" charset="0"/>
                          <a:ea typeface="黑体" panose="02010609060101010101" charset="-122"/>
                        </a:rPr>
                        <a:t>    </a:t>
                      </a:r>
                      <a:r>
                        <a:rPr lang="zh-CN" altLang="en-US" sz="2000" b="1">
                          <a:latin typeface="Arial" panose="020B0604020202020204" pitchFamily="34" charset="0"/>
                          <a:ea typeface="黑体" panose="02010609060101010101" charset="-122"/>
                        </a:rPr>
                        <a:t>假定你是李华，</a:t>
                      </a:r>
                      <a:r>
                        <a:rPr lang="zh-CN" altLang="en-US" sz="2000" b="1">
                          <a:solidFill>
                            <a:srgbClr val="7030A0"/>
                          </a:solidFill>
                          <a:latin typeface="Arial" panose="020B0604020202020204" pitchFamily="34" charset="0"/>
                          <a:ea typeface="黑体" panose="02010609060101010101" charset="-122"/>
                        </a:rPr>
                        <a:t>一个月前参加了“Healthy Life”杂志社组织的“健康生活方式选择”主题夏令营活动。请你给该杂志社编辑写封信反馈你参加夏令营前后的变化</a:t>
                      </a:r>
                      <a:r>
                        <a:rPr lang="zh-CN" altLang="en-US" sz="2000" b="1">
                          <a:latin typeface="Arial" panose="020B0604020202020204" pitchFamily="34" charset="0"/>
                          <a:ea typeface="黑体" panose="02010609060101010101" charset="-122"/>
                        </a:rPr>
                        <a:t>，内容包括：</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1. </a:t>
                      </a:r>
                      <a:r>
                        <a:rPr lang="zh-CN" altLang="en-US" sz="2000" b="1">
                          <a:solidFill>
                            <a:srgbClr val="0070C0"/>
                          </a:solidFill>
                          <a:latin typeface="Arial" panose="020B0604020202020204" pitchFamily="34" charset="0"/>
                          <a:ea typeface="黑体" panose="02010609060101010101" charset="-122"/>
                        </a:rPr>
                        <a:t>之前的困扰</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2. </a:t>
                      </a:r>
                      <a:r>
                        <a:rPr lang="zh-CN" altLang="en-US" sz="2000" b="1">
                          <a:solidFill>
                            <a:srgbClr val="C00000"/>
                          </a:solidFill>
                          <a:latin typeface="Arial" panose="020B0604020202020204" pitchFamily="34" charset="0"/>
                          <a:ea typeface="黑体" panose="02010609060101010101" charset="-122"/>
                        </a:rPr>
                        <a:t>采取的行动</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3. </a:t>
                      </a:r>
                      <a:r>
                        <a:rPr lang="zh-CN" altLang="en-US" sz="2000" b="1">
                          <a:solidFill>
                            <a:srgbClr val="009C3E"/>
                          </a:solidFill>
                          <a:latin typeface="Arial" panose="020B0604020202020204" pitchFamily="34" charset="0"/>
                          <a:ea typeface="黑体" panose="02010609060101010101" charset="-122"/>
                        </a:rPr>
                        <a:t>收获</a:t>
                      </a:r>
                      <a:r>
                        <a:rPr lang="zh-CN" altLang="en-US" sz="2000" b="1">
                          <a:solidFill>
                            <a:srgbClr val="00B050"/>
                          </a:solidFill>
                          <a:latin typeface="Arial" panose="020B0604020202020204" pitchFamily="34" charset="0"/>
                          <a:ea typeface="黑体" panose="02010609060101010101" charset="-122"/>
                        </a:rPr>
                        <a:t>和</a:t>
                      </a:r>
                      <a:r>
                        <a:rPr lang="zh-CN" altLang="en-US" sz="2000" b="1">
                          <a:solidFill>
                            <a:srgbClr val="D4A000"/>
                          </a:solidFill>
                          <a:latin typeface="Arial" panose="020B0604020202020204" pitchFamily="34" charset="0"/>
                          <a:ea typeface="黑体" panose="02010609060101010101" charset="-122"/>
                        </a:rPr>
                        <a:t>感受</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indent="0" algn="just" fontAlgn="auto">
                        <a:lnSpc>
                          <a:spcPts val="2520"/>
                        </a:lnSpc>
                        <a:buNone/>
                      </a:pPr>
                      <a:r>
                        <a:rPr lang="en-US" altLang="zh-CN" sz="2400" b="0">
                          <a:solidFill>
                            <a:schemeClr val="tx1"/>
                          </a:solidFill>
                          <a:latin typeface="Times New Roman" panose="02020603050405020304" charset="0"/>
                          <a:ea typeface="黑体" panose="02010609060101010101" charset="-122"/>
                          <a:cs typeface="Times New Roman" panose="02020603050405020304" charset="0"/>
                        </a:rPr>
                        <a:t>Dear Editor,</a:t>
                      </a:r>
                      <a:endParaRPr lang="en-US" altLang="zh-CN" sz="2400" b="0">
                        <a:solidFill>
                          <a:schemeClr val="tx1"/>
                        </a:solidFill>
                        <a:latin typeface="Times New Roman" panose="02020603050405020304" charset="0"/>
                        <a:ea typeface="黑体" panose="02010609060101010101" charset="-122"/>
                        <a:cs typeface="Times New Roman" panose="02020603050405020304" charset="0"/>
                      </a:endParaRPr>
                    </a:p>
                    <a:p>
                      <a:pPr indent="0" algn="just" fontAlgn="auto">
                        <a:lnSpc>
                          <a:spcPts val="2520"/>
                        </a:lnSpc>
                        <a:buNone/>
                      </a:pPr>
                      <a:r>
                        <a:rPr lang="en-US" altLang="zh-CN" sz="2400" b="0">
                          <a:solidFill>
                            <a:schemeClr val="tx1"/>
                          </a:solidFill>
                          <a:latin typeface="Times New Roman" panose="02020603050405020304" charset="0"/>
                          <a:ea typeface="黑体" panose="02010609060101010101" charset="-122"/>
                          <a:cs typeface="Times New Roman" panose="02020603050405020304" charset="0"/>
                        </a:rPr>
                        <a:t>      </a:t>
                      </a:r>
                      <a:r>
                        <a:rPr lang="en-US" altLang="zh-CN" sz="2400" b="0">
                          <a:solidFill>
                            <a:srgbClr val="7030A0"/>
                          </a:solidFill>
                          <a:latin typeface="Times New Roman" panose="02020603050405020304" charset="0"/>
                          <a:ea typeface="黑体" panose="02010609060101010101" charset="-122"/>
                          <a:cs typeface="Times New Roman" panose="02020603050405020304" charset="0"/>
                        </a:rPr>
                        <a:t>After participating in the “Choosing a Healthy Lifestyle” summer camp</a:t>
                      </a:r>
                      <a:r>
                        <a:rPr lang="en-US" altLang="zh-CN" sz="2400" b="0">
                          <a:latin typeface="Times New Roman" panose="02020603050405020304" charset="0"/>
                          <a:ea typeface="黑体" panose="02010609060101010101" charset="-122"/>
                          <a:cs typeface="Times New Roman" panose="02020603050405020304" charset="0"/>
                        </a:rPr>
                        <a:t>, </a:t>
                      </a:r>
                      <a:r>
                        <a:rPr lang="en-US" altLang="zh-CN" sz="2400" b="0">
                          <a:solidFill>
                            <a:srgbClr val="B08500"/>
                          </a:solidFill>
                          <a:latin typeface="Times New Roman" panose="02020603050405020304" charset="0"/>
                          <a:ea typeface="黑体" panose="02010609060101010101" charset="-122"/>
                          <a:cs typeface="Times New Roman" panose="02020603050405020304" charset="0"/>
                        </a:rPr>
                        <a:t>I have gained a profound understanding of the essential role</a:t>
                      </a:r>
                      <a:r>
                        <a:rPr lang="en-US" altLang="zh-CN" sz="2400" b="0">
                          <a:solidFill>
                            <a:srgbClr val="009C3E"/>
                          </a:solidFill>
                          <a:latin typeface="Times New Roman" panose="02020603050405020304" charset="0"/>
                          <a:ea typeface="黑体" panose="02010609060101010101" charset="-122"/>
                          <a:cs typeface="Times New Roman" panose="02020603050405020304" charset="0"/>
                        </a:rPr>
                        <a:t> health </a:t>
                      </a:r>
                      <a:r>
                        <a:rPr lang="en-US" altLang="zh-CN" sz="2400" b="0">
                          <a:solidFill>
                            <a:srgbClr val="B08500"/>
                          </a:solidFill>
                          <a:latin typeface="Times New Roman" panose="02020603050405020304" charset="0"/>
                          <a:ea typeface="黑体" panose="02010609060101010101" charset="-122"/>
                          <a:cs typeface="Times New Roman" panose="02020603050405020304" charset="0"/>
                        </a:rPr>
                        <a:t>plays </a:t>
                      </a:r>
                      <a:r>
                        <a:rPr lang="en-US" altLang="zh-CN" sz="2400" b="0">
                          <a:solidFill>
                            <a:srgbClr val="009C3E"/>
                          </a:solidFill>
                          <a:latin typeface="Times New Roman" panose="02020603050405020304" charset="0"/>
                          <a:ea typeface="黑体" panose="02010609060101010101" charset="-122"/>
                          <a:cs typeface="Times New Roman" panose="02020603050405020304" charset="0"/>
                        </a:rPr>
                        <a:t>in our lives.</a:t>
                      </a:r>
                      <a:r>
                        <a:rPr lang="en-US" altLang="zh-CN" sz="2400" b="0">
                          <a:latin typeface="Times New Roman" panose="02020603050405020304" charset="0"/>
                          <a:ea typeface="黑体" panose="02010609060101010101" charset="-122"/>
                          <a:cs typeface="Times New Roman" panose="02020603050405020304" charset="0"/>
                        </a:rPr>
                        <a:t> Previously, </a:t>
                      </a:r>
                      <a:r>
                        <a:rPr lang="en-US" altLang="zh-CN" sz="2400" b="0">
                          <a:solidFill>
                            <a:srgbClr val="0070C0"/>
                          </a:solidFill>
                          <a:latin typeface="Times New Roman" panose="02020603050405020304" charset="0"/>
                          <a:ea typeface="黑体" panose="02010609060101010101" charset="-122"/>
                          <a:cs typeface="Times New Roman" panose="02020603050405020304" charset="0"/>
                        </a:rPr>
                        <a:t>my physical and mental well-being suffered due to insufficient sleep and a poor diet.</a:t>
                      </a:r>
                      <a:r>
                        <a:rPr lang="en-US" altLang="zh-CN" sz="2400" b="0">
                          <a:latin typeface="Times New Roman" panose="02020603050405020304" charset="0"/>
                          <a:ea typeface="黑体" panose="02010609060101010101" charset="-122"/>
                          <a:cs typeface="Times New Roman" panose="02020603050405020304" charset="0"/>
                        </a:rPr>
                        <a:t> </a:t>
                      </a:r>
                      <a:endParaRPr lang="en-US" altLang="zh-CN" sz="2400" b="0">
                        <a:latin typeface="Times New Roman" panose="02020603050405020304" charset="0"/>
                        <a:ea typeface="黑体" panose="02010609060101010101" charset="-122"/>
                        <a:cs typeface="Times New Roman" panose="02020603050405020304" charset="0"/>
                      </a:endParaRPr>
                    </a:p>
                    <a:p>
                      <a:pPr indent="0" algn="just" fontAlgn="auto">
                        <a:lnSpc>
                          <a:spcPts val="2520"/>
                        </a:lnSpc>
                        <a:buNone/>
                      </a:pPr>
                      <a:r>
                        <a:rPr lang="en-US" altLang="zh-CN" sz="2400" b="0">
                          <a:latin typeface="Times New Roman" panose="02020603050405020304" charset="0"/>
                          <a:ea typeface="黑体" panose="02010609060101010101" charset="-122"/>
                          <a:cs typeface="Times New Roman" panose="02020603050405020304" charset="0"/>
                        </a:rPr>
                        <a:t>     Fortunately, </a:t>
                      </a:r>
                      <a:r>
                        <a:rPr lang="en-US" altLang="zh-CN" sz="2400" b="0">
                          <a:solidFill>
                            <a:srgbClr val="7030A0"/>
                          </a:solidFill>
                          <a:latin typeface="Times New Roman" panose="02020603050405020304" charset="0"/>
                          <a:ea typeface="黑体" panose="02010609060101010101" charset="-122"/>
                          <a:cs typeface="Times New Roman" panose="02020603050405020304" charset="0"/>
                        </a:rPr>
                        <a:t>the camp inspired significant changes in my lifestyle</a:t>
                      </a:r>
                      <a:r>
                        <a:rPr lang="en-US" altLang="zh-CN" sz="2400" b="0">
                          <a:latin typeface="Times New Roman" panose="02020603050405020304" charset="0"/>
                          <a:ea typeface="黑体" panose="02010609060101010101" charset="-122"/>
                          <a:cs typeface="Times New Roman" panose="02020603050405020304" charset="0"/>
                        </a:rPr>
                        <a:t>. </a:t>
                      </a:r>
                      <a:r>
                        <a:rPr lang="en-US" altLang="zh-CN" sz="2400" b="0">
                          <a:solidFill>
                            <a:srgbClr val="C00000"/>
                          </a:solidFill>
                          <a:latin typeface="Times New Roman" panose="02020603050405020304" charset="0"/>
                          <a:ea typeface="黑体" panose="02010609060101010101" charset="-122"/>
                          <a:cs typeface="Times New Roman" panose="02020603050405020304" charset="0"/>
                        </a:rPr>
                        <a:t>I’ve transitioned from consuming sugary drinks and snacks to including more vegetables and fruits into my diet</a:t>
                      </a:r>
                      <a:r>
                        <a:rPr lang="en-US" altLang="zh-CN" sz="2400" b="0">
                          <a:latin typeface="Times New Roman" panose="02020603050405020304" charset="0"/>
                          <a:ea typeface="黑体" panose="02010609060101010101" charset="-122"/>
                          <a:cs typeface="Times New Roman" panose="02020603050405020304" charset="0"/>
                        </a:rPr>
                        <a:t>. </a:t>
                      </a:r>
                      <a:r>
                        <a:rPr lang="en-US" altLang="zh-CN" sz="2400" b="0">
                          <a:solidFill>
                            <a:srgbClr val="C00000"/>
                          </a:solidFill>
                          <a:latin typeface="Times New Roman" panose="02020603050405020304" charset="0"/>
                          <a:ea typeface="黑体" panose="02010609060101010101" charset="-122"/>
                          <a:cs typeface="Times New Roman" panose="02020603050405020304" charset="0"/>
                        </a:rPr>
                        <a:t>I’ve </a:t>
                      </a:r>
                      <a:r>
                        <a:rPr lang="en-US" altLang="zh-CN" sz="2400" b="0">
                          <a:latin typeface="Times New Roman" panose="02020603050405020304" charset="0"/>
                          <a:ea typeface="黑体" panose="02010609060101010101" charset="-122"/>
                          <a:cs typeface="Times New Roman" panose="02020603050405020304" charset="0"/>
                        </a:rPr>
                        <a:t>also</a:t>
                      </a:r>
                      <a:r>
                        <a:rPr lang="en-US" altLang="zh-CN" sz="2400" b="0">
                          <a:solidFill>
                            <a:srgbClr val="C00000"/>
                          </a:solidFill>
                          <a:latin typeface="Times New Roman" panose="02020603050405020304" charset="0"/>
                          <a:ea typeface="黑体" panose="02010609060101010101" charset="-122"/>
                          <a:cs typeface="Times New Roman" panose="02020603050405020304" charset="0"/>
                        </a:rPr>
                        <a:t> replaced late-night gaming sessions with a healthier habit of going to bed early</a:t>
                      </a:r>
                      <a:r>
                        <a:rPr lang="en-US" altLang="zh-CN" sz="2400" b="0">
                          <a:latin typeface="Times New Roman" panose="02020603050405020304" charset="0"/>
                          <a:ea typeface="黑体" panose="02010609060101010101" charset="-122"/>
                          <a:cs typeface="Times New Roman" panose="02020603050405020304" charset="0"/>
                        </a:rPr>
                        <a:t>. Additionally, </a:t>
                      </a:r>
                      <a:r>
                        <a:rPr lang="en-US" altLang="zh-CN" sz="2400" b="0">
                          <a:solidFill>
                            <a:srgbClr val="C00000"/>
                          </a:solidFill>
                          <a:latin typeface="Times New Roman" panose="02020603050405020304" charset="0"/>
                          <a:ea typeface="黑体" panose="02010609060101010101" charset="-122"/>
                          <a:cs typeface="Times New Roman" panose="02020603050405020304" charset="0"/>
                        </a:rPr>
                        <a:t>I’ve started running for an hour daily, which has greatly invigorated me</a:t>
                      </a:r>
                      <a:r>
                        <a:rPr lang="en-US" altLang="zh-CN" sz="2400" b="0">
                          <a:latin typeface="Times New Roman" panose="02020603050405020304" charset="0"/>
                          <a:ea typeface="黑体" panose="02010609060101010101" charset="-122"/>
                          <a:cs typeface="Times New Roman" panose="02020603050405020304" charset="0"/>
                        </a:rPr>
                        <a:t>.</a:t>
                      </a:r>
                      <a:endParaRPr lang="en-US" altLang="zh-CN" sz="2400" b="0">
                        <a:latin typeface="Times New Roman" panose="02020603050405020304" charset="0"/>
                        <a:ea typeface="黑体" panose="02010609060101010101" charset="-122"/>
                        <a:cs typeface="Times New Roman" panose="02020603050405020304" charset="0"/>
                      </a:endParaRPr>
                    </a:p>
                    <a:p>
                      <a:pPr indent="0" algn="just" fontAlgn="auto">
                        <a:lnSpc>
                          <a:spcPts val="2520"/>
                        </a:lnSpc>
                        <a:buNone/>
                      </a:pPr>
                      <a:r>
                        <a:rPr lang="en-US" altLang="zh-CN" sz="2400" b="0">
                          <a:latin typeface="Times New Roman" panose="02020603050405020304" charset="0"/>
                          <a:ea typeface="黑体" panose="02010609060101010101" charset="-122"/>
                          <a:cs typeface="Times New Roman" panose="02020603050405020304" charset="0"/>
                        </a:rPr>
                        <a:t>     These </a:t>
                      </a:r>
                      <a:r>
                        <a:rPr lang="en-US" altLang="zh-CN" sz="2400" b="0">
                          <a:solidFill>
                            <a:srgbClr val="7030A0"/>
                          </a:solidFill>
                          <a:latin typeface="Times New Roman" panose="02020603050405020304" charset="0"/>
                          <a:ea typeface="黑体" panose="02010609060101010101" charset="-122"/>
                          <a:cs typeface="Times New Roman" panose="02020603050405020304" charset="0"/>
                        </a:rPr>
                        <a:t>changes</a:t>
                      </a:r>
                      <a:r>
                        <a:rPr lang="en-US" altLang="zh-CN" sz="2400" b="0">
                          <a:latin typeface="Times New Roman" panose="02020603050405020304" charset="0"/>
                          <a:ea typeface="黑体" panose="02010609060101010101" charset="-122"/>
                          <a:cs typeface="Times New Roman" panose="02020603050405020304" charset="0"/>
                        </a:rPr>
                        <a:t> have yielded </a:t>
                      </a:r>
                      <a:r>
                        <a:rPr lang="en-US" altLang="zh-CN" sz="2400" b="0">
                          <a:solidFill>
                            <a:srgbClr val="009C3E"/>
                          </a:solidFill>
                          <a:latin typeface="Times New Roman" panose="02020603050405020304" charset="0"/>
                          <a:ea typeface="黑体" panose="02010609060101010101" charset="-122"/>
                          <a:cs typeface="Times New Roman" panose="02020603050405020304" charset="0"/>
                        </a:rPr>
                        <a:t>remarkable results</a:t>
                      </a:r>
                      <a:r>
                        <a:rPr lang="en-US" altLang="zh-CN" sz="2400" b="0">
                          <a:latin typeface="Times New Roman" panose="02020603050405020304" charset="0"/>
                          <a:ea typeface="黑体" panose="02010609060101010101" charset="-122"/>
                          <a:cs typeface="Times New Roman" panose="02020603050405020304" charset="0"/>
                        </a:rPr>
                        <a:t>. I </a:t>
                      </a:r>
                      <a:r>
                        <a:rPr lang="en-US" altLang="zh-CN" sz="2400" b="0">
                          <a:solidFill>
                            <a:srgbClr val="009C3E"/>
                          </a:solidFill>
                          <a:latin typeface="Times New Roman" panose="02020603050405020304" charset="0"/>
                          <a:ea typeface="黑体" panose="02010609060101010101" charset="-122"/>
                          <a:cs typeface="Times New Roman" panose="02020603050405020304" charset="0"/>
                        </a:rPr>
                        <a:t>feel more energetic and stronger than ever before</a:t>
                      </a:r>
                      <a:r>
                        <a:rPr lang="en-US" altLang="zh-CN" sz="2400" b="0">
                          <a:latin typeface="Times New Roman" panose="02020603050405020304" charset="0"/>
                          <a:ea typeface="黑体" panose="02010609060101010101" charset="-122"/>
                          <a:cs typeface="Times New Roman" panose="02020603050405020304" charset="0"/>
                        </a:rPr>
                        <a:t>. </a:t>
                      </a:r>
                      <a:r>
                        <a:rPr lang="en-US" altLang="zh-CN" sz="2400" b="0">
                          <a:solidFill>
                            <a:srgbClr val="009C3E"/>
                          </a:solidFill>
                          <a:latin typeface="Times New Roman" panose="02020603050405020304" charset="0"/>
                          <a:ea typeface="黑体" panose="02010609060101010101" charset="-122"/>
                          <a:cs typeface="Times New Roman" panose="02020603050405020304" charset="0"/>
                        </a:rPr>
                        <a:t>Not only have I achieved a healthier body, but I’ve also gained confidence in my ability to transform myself</a:t>
                      </a:r>
                      <a:r>
                        <a:rPr lang="en-US" altLang="zh-CN" sz="2400" b="0">
                          <a:latin typeface="Times New Roman" panose="02020603050405020304" charset="0"/>
                          <a:ea typeface="黑体" panose="02010609060101010101" charset="-122"/>
                          <a:cs typeface="Times New Roman" panose="02020603050405020304" charset="0"/>
                        </a:rPr>
                        <a:t>. </a:t>
                      </a:r>
                      <a:r>
                        <a:rPr lang="en-US" altLang="zh-CN" sz="2400" b="0">
                          <a:solidFill>
                            <a:srgbClr val="B08500"/>
                          </a:solidFill>
                          <a:latin typeface="Times New Roman" panose="02020603050405020304" charset="0"/>
                          <a:ea typeface="黑体" panose="02010609060101010101" charset="-122"/>
                          <a:cs typeface="Times New Roman" panose="02020603050405020304" charset="0"/>
                        </a:rPr>
                        <a:t>It’s clear now that change is possible with determination and effort.</a:t>
                      </a:r>
                      <a:endParaRPr lang="en-US" altLang="zh-CN" sz="2400" b="0">
                        <a:solidFill>
                          <a:srgbClr val="B08500"/>
                        </a:solidFill>
                        <a:latin typeface="Times New Roman" panose="02020603050405020304" charset="0"/>
                        <a:ea typeface="黑体" panose="02010609060101010101" charset="-122"/>
                        <a:cs typeface="Times New Roman" panose="02020603050405020304" charset="0"/>
                      </a:endParaRPr>
                    </a:p>
                    <a:p>
                      <a:pPr indent="0" algn="just" fontAlgn="auto">
                        <a:lnSpc>
                          <a:spcPts val="2520"/>
                        </a:lnSpc>
                        <a:buNone/>
                      </a:pPr>
                      <a:r>
                        <a:rPr lang="en-US" altLang="zh-CN" sz="2400" b="0">
                          <a:solidFill>
                            <a:schemeClr val="tx1"/>
                          </a:solidFill>
                          <a:latin typeface="Times New Roman" panose="02020603050405020304" charset="0"/>
                          <a:ea typeface="黑体" panose="02010609060101010101" charset="-122"/>
                          <a:cs typeface="Times New Roman" panose="02020603050405020304" charset="0"/>
                        </a:rPr>
                        <a:t>                                                                                     Yours truly,</a:t>
                      </a:r>
                      <a:endParaRPr lang="en-US" altLang="zh-CN" sz="2400" b="0">
                        <a:solidFill>
                          <a:schemeClr val="tx1"/>
                        </a:solidFill>
                        <a:latin typeface="Times New Roman" panose="02020603050405020304" charset="0"/>
                        <a:ea typeface="黑体" panose="02010609060101010101" charset="-122"/>
                        <a:cs typeface="Times New Roman" panose="02020603050405020304" charset="0"/>
                      </a:endParaRPr>
                    </a:p>
                    <a:p>
                      <a:pPr indent="0" algn="just" fontAlgn="auto">
                        <a:lnSpc>
                          <a:spcPts val="2520"/>
                        </a:lnSpc>
                        <a:buNone/>
                      </a:pPr>
                      <a:r>
                        <a:rPr lang="en-US" altLang="zh-CN" sz="2400" b="0">
                          <a:solidFill>
                            <a:schemeClr val="tx1"/>
                          </a:solidFill>
                          <a:latin typeface="Times New Roman" panose="02020603050405020304" charset="0"/>
                          <a:ea typeface="黑体" panose="02010609060101010101" charset="-122"/>
                          <a:cs typeface="Times New Roman" panose="02020603050405020304" charset="0"/>
                        </a:rPr>
                        <a:t>                                                                                      Li Hua</a:t>
                      </a:r>
                      <a:endParaRPr lang="en-US" altLang="zh-CN" sz="2400" b="0">
                        <a:solidFill>
                          <a:schemeClr val="tx1"/>
                        </a:solidFill>
                        <a:latin typeface="Times New Roman" panose="02020603050405020304" charset="0"/>
                        <a:ea typeface="黑体" panose="02010609060101010101" charset="-122"/>
                        <a:cs typeface="Times New Roman" panose="0202060305040502030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11" name="#项图片_#color-2034&amp;9614"/>
          <p:cNvSpPr/>
          <p:nvPr>
            <p:custDataLst>
              <p:tags r:id="rId2"/>
            </p:custDataLst>
          </p:nvPr>
        </p:nvSpPr>
        <p:spPr>
          <a:xfrm>
            <a:off x="124460" y="123190"/>
            <a:ext cx="6433185" cy="676910"/>
          </a:xfrm>
          <a:custGeom>
            <a:avLst/>
            <a:gdLst/>
            <a:ahLst/>
            <a:cxnLst/>
            <a:rect l="l" t="t" r="r" b="b"/>
            <a:pathLst>
              <a:path w="5029200" h="676656">
                <a:moveTo>
                  <a:pt x="393192" y="45720"/>
                </a:moveTo>
                <a:cubicBezTo>
                  <a:pt x="411480" y="18288"/>
                  <a:pt x="438912" y="0"/>
                  <a:pt x="475488" y="0"/>
                </a:cubicBezTo>
                <a:lnTo>
                  <a:pt x="4937760" y="0"/>
                </a:lnTo>
                <a:cubicBezTo>
                  <a:pt x="4974336" y="0"/>
                  <a:pt x="5001768" y="45720"/>
                  <a:pt x="4974336" y="82296"/>
                </a:cubicBezTo>
                <a:lnTo>
                  <a:pt x="4617720" y="630936"/>
                </a:lnTo>
                <a:cubicBezTo>
                  <a:pt x="4599432" y="658368"/>
                  <a:pt x="4562856" y="676656"/>
                  <a:pt x="4526280" y="676656"/>
                </a:cubicBezTo>
                <a:lnTo>
                  <a:pt x="91440" y="676656"/>
                </a:lnTo>
                <a:cubicBezTo>
                  <a:pt x="54864" y="676656"/>
                  <a:pt x="27432" y="630936"/>
                  <a:pt x="45720" y="594360"/>
                </a:cubicBezTo>
                <a:lnTo>
                  <a:pt x="393192" y="45720"/>
                </a:lnTo>
              </a:path>
            </a:pathLst>
          </a:custGeom>
          <a:solidFill>
            <a:schemeClr val="accent1">
              <a:alpha val="20000"/>
            </a:schemeClr>
          </a:solidFill>
          <a:effectLst>
            <a:outerShdw blurRad="254000" dist="50800" dir="5399999" algn="bl" rotWithShape="0">
              <a:schemeClr val="accent1">
                <a:alpha val="25000"/>
              </a:schemeClr>
            </a:outerShdw>
          </a:effectLst>
        </p:spPr>
        <p:txBody>
          <a:bodyPr/>
          <a:p>
            <a:endParaRPr lang="zh-CN" altLang="en-US"/>
          </a:p>
        </p:txBody>
      </p:sp>
      <p:sp>
        <p:nvSpPr>
          <p:cNvPr id="7" name="项标题"/>
          <p:cNvSpPr txBox="1"/>
          <p:nvPr>
            <p:custDataLst>
              <p:tags r:id="rId3"/>
            </p:custDataLst>
          </p:nvPr>
        </p:nvSpPr>
        <p:spPr>
          <a:xfrm>
            <a:off x="1595120" y="209550"/>
            <a:ext cx="4427855" cy="504190"/>
          </a:xfrm>
          <a:prstGeom prst="rect">
            <a:avLst/>
          </a:prstGeom>
          <a:noFill/>
        </p:spPr>
        <p:txBody>
          <a:bodyPr wrap="square" lIns="0" tIns="0" rIns="0" bIns="0" rtlCol="0" anchor="ctr">
            <a:normAutofit/>
          </a:bodyPr>
          <a:p>
            <a:pPr>
              <a:lnSpc>
                <a:spcPct val="100000"/>
              </a:lnSpc>
            </a:pPr>
            <a:r>
              <a:rPr lang="zh-CN" altLang="en-US" sz="2400" b="1" spc="300" dirty="0">
                <a:solidFill>
                  <a:schemeClr val="tx1">
                    <a:lumMod val="75000"/>
                    <a:lumOff val="25000"/>
                  </a:schemeClr>
                </a:solidFill>
                <a:latin typeface="+mn-ea"/>
                <a:cs typeface="+mn-ea"/>
                <a:sym typeface="+mn-ea"/>
              </a:rPr>
              <a:t>评价的四个维度</a:t>
            </a:r>
            <a:r>
              <a:rPr lang="en-US" altLang="zh-CN" sz="2400" b="1" spc="300" dirty="0">
                <a:solidFill>
                  <a:schemeClr val="tx1">
                    <a:lumMod val="75000"/>
                    <a:lumOff val="25000"/>
                  </a:schemeClr>
                </a:solidFill>
                <a:latin typeface="+mn-ea"/>
                <a:cs typeface="+mn-ea"/>
                <a:sym typeface="+mn-ea"/>
              </a:rPr>
              <a:t>-</a:t>
            </a:r>
            <a:r>
              <a:rPr lang="zh-CN" altLang="en-US" sz="2400" b="1" spc="300" dirty="0">
                <a:solidFill>
                  <a:schemeClr val="tx1">
                    <a:lumMod val="75000"/>
                    <a:lumOff val="25000"/>
                  </a:schemeClr>
                </a:solidFill>
                <a:latin typeface="+mn-ea"/>
                <a:cs typeface="+mn-ea"/>
                <a:sym typeface="+mn-ea"/>
              </a:rPr>
              <a:t>Version </a:t>
            </a:r>
            <a:r>
              <a:rPr lang="en-US" altLang="zh-CN" sz="2400" b="1" spc="300" dirty="0">
                <a:solidFill>
                  <a:schemeClr val="tx1">
                    <a:lumMod val="75000"/>
                    <a:lumOff val="25000"/>
                  </a:schemeClr>
                </a:solidFill>
                <a:latin typeface="+mn-ea"/>
                <a:cs typeface="+mn-ea"/>
                <a:sym typeface="+mn-ea"/>
              </a:rPr>
              <a:t>2</a:t>
            </a:r>
            <a:endParaRPr lang="en-US" altLang="zh-CN" sz="2400" b="1" spc="300" dirty="0">
              <a:solidFill>
                <a:schemeClr val="tx1">
                  <a:lumMod val="75000"/>
                  <a:lumOff val="25000"/>
                </a:schemeClr>
              </a:solidFill>
              <a:latin typeface="+mn-ea"/>
              <a:cs typeface="+mn-ea"/>
              <a:sym typeface="+mn-ea"/>
            </a:endParaRPr>
          </a:p>
        </p:txBody>
      </p:sp>
      <p:sp>
        <p:nvSpPr>
          <p:cNvPr id="15" name="@mix!m0_序号_01-2034-9618"/>
          <p:cNvSpPr/>
          <p:nvPr>
            <p:custDataLst>
              <p:tags r:id="rId4"/>
            </p:custDataLst>
          </p:nvPr>
        </p:nvSpPr>
        <p:spPr>
          <a:xfrm>
            <a:off x="343731" y="196469"/>
            <a:ext cx="1170432" cy="530352"/>
          </a:xfrm>
          <a:custGeom>
            <a:avLst/>
            <a:gdLst/>
            <a:ahLst/>
            <a:cxnLst/>
            <a:rect l="l" t="t" r="r" b="b"/>
            <a:pathLst>
              <a:path w="1170432" h="530352">
                <a:moveTo>
                  <a:pt x="283464" y="45720"/>
                </a:moveTo>
                <a:cubicBezTo>
                  <a:pt x="301752" y="18288"/>
                  <a:pt x="338328" y="0"/>
                  <a:pt x="374904" y="0"/>
                </a:cubicBezTo>
                <a:lnTo>
                  <a:pt x="1078992" y="0"/>
                </a:lnTo>
                <a:cubicBezTo>
                  <a:pt x="1115568" y="0"/>
                  <a:pt x="1143000" y="45720"/>
                  <a:pt x="1124712" y="73152"/>
                </a:cubicBezTo>
                <a:lnTo>
                  <a:pt x="868680" y="484632"/>
                </a:lnTo>
                <a:cubicBezTo>
                  <a:pt x="850392" y="512064"/>
                  <a:pt x="813816" y="530352"/>
                  <a:pt x="777240" y="530352"/>
                </a:cubicBezTo>
                <a:lnTo>
                  <a:pt x="91440" y="530352"/>
                </a:lnTo>
                <a:cubicBezTo>
                  <a:pt x="45720" y="530352"/>
                  <a:pt x="27432" y="493776"/>
                  <a:pt x="45720" y="457200"/>
                </a:cubicBezTo>
                <a:lnTo>
                  <a:pt x="283464" y="45720"/>
                </a:lnTo>
              </a:path>
            </a:pathLst>
          </a:custGeom>
          <a:solidFill>
            <a:schemeClr val="accent2"/>
          </a:solidFill>
        </p:spPr>
        <p:txBody>
          <a:bodyPr wrap="square" rtlCol="0" anchor="ctr">
            <a:normAutofit fontScale="90000"/>
          </a:bodyPr>
          <a:p>
            <a:pPr marL="0" indent="0" algn="ctr">
              <a:buNone/>
            </a:pPr>
            <a:r>
              <a:rPr lang="en-US" sz="2800" dirty="0">
                <a:solidFill>
                  <a:srgbClr val="FFFFFF"/>
                </a:solidFill>
                <a:latin typeface="+mn-ea"/>
                <a:cs typeface="+mn-ea"/>
                <a:sym typeface="+mn-ea"/>
              </a:rPr>
              <a:t>02</a:t>
            </a:r>
            <a:endParaRPr lang="en-US" sz="2800" dirty="0">
              <a:solidFill>
                <a:srgbClr val="FFFFFF"/>
              </a:solidFill>
              <a:latin typeface="+mn-ea"/>
              <a:cs typeface="+mn-ea"/>
              <a:sym typeface="+mn-ea"/>
            </a:endParaRPr>
          </a:p>
        </p:txBody>
      </p:sp>
      <p:pic>
        <p:nvPicPr>
          <p:cNvPr id="101" name="图片 100"/>
          <p:cNvPicPr/>
          <p:nvPr/>
        </p:nvPicPr>
        <p:blipFill>
          <a:blip r:embed="rId5"/>
          <a:stretch>
            <a:fillRect/>
          </a:stretch>
        </p:blipFill>
        <p:spPr>
          <a:xfrm>
            <a:off x="222885" y="5118100"/>
            <a:ext cx="2681605" cy="1563370"/>
          </a:xfrm>
          <a:prstGeom prst="rect">
            <a:avLst/>
          </a:prstGeom>
          <a:noFill/>
          <a:ln w="9525">
            <a:noFill/>
          </a:ln>
        </p:spPr>
      </p:pic>
      <p:sp>
        <p:nvSpPr>
          <p:cNvPr id="36" name="圆角矩形 35"/>
          <p:cNvSpPr/>
          <p:nvPr/>
        </p:nvSpPr>
        <p:spPr>
          <a:xfrm>
            <a:off x="3154680" y="2983230"/>
            <a:ext cx="1812290" cy="327025"/>
          </a:xfrm>
          <a:prstGeom prst="roundRect">
            <a:avLst/>
          </a:prstGeom>
          <a:noFill/>
          <a:ln w="47625">
            <a:solidFill>
              <a:schemeClr val="accent1">
                <a:alpha val="88000"/>
              </a:schemeClr>
            </a:solidFill>
          </a:ln>
          <a:extLst>
            <a:ext uri="{909E8E84-426E-40DD-AFC4-6F175D3DCCD1}">
              <a14:hiddenFill xmlns:a14="http://schemas.microsoft.com/office/drawing/2010/main">
                <a:solidFill>
                  <a:srgbClr val="4F81BD"/>
                </a:solidFill>
              </a14:hiddenFill>
            </a:ext>
          </a:extLst>
        </p:spPr>
        <p:style>
          <a:lnRef idx="2">
            <a:srgbClr val="4F81BD">
              <a:lumMod val="75000"/>
            </a:srgbClr>
          </a:lnRef>
          <a:fillRef idx="1">
            <a:srgbClr val="4F81BD"/>
          </a:fillRef>
          <a:effectRef idx="0">
            <a:srgbClr val="FFFFFF"/>
          </a:effectRef>
          <a:fontRef idx="minor">
            <a:srgbClr val="FFFFFF"/>
          </a:fontRef>
        </p:style>
        <p:txBody>
          <a:bodyPr rtlCol="0" anchor="ctr"/>
          <a:p>
            <a:pPr algn="ctr"/>
            <a:endParaRPr lang="zh-CN" altLang="en-US">
              <a:solidFill>
                <a:srgbClr val="FFC000"/>
              </a:solidFill>
              <a:latin typeface="Calibri" panose="020F0502020204030204" charset="0"/>
              <a:ea typeface="微软雅黑" panose="020B0503020204020204" charset="-122"/>
            </a:endParaRPr>
          </a:p>
        </p:txBody>
      </p:sp>
      <p:sp>
        <p:nvSpPr>
          <p:cNvPr id="2" name="圆角矩形 1"/>
          <p:cNvSpPr/>
          <p:nvPr/>
        </p:nvSpPr>
        <p:spPr>
          <a:xfrm>
            <a:off x="2904490" y="4251960"/>
            <a:ext cx="1812290" cy="327025"/>
          </a:xfrm>
          <a:prstGeom prst="roundRect">
            <a:avLst/>
          </a:prstGeom>
          <a:noFill/>
          <a:ln w="47625">
            <a:solidFill>
              <a:schemeClr val="accent1">
                <a:alpha val="88000"/>
              </a:schemeClr>
            </a:solidFill>
          </a:ln>
          <a:extLst>
            <a:ext uri="{909E8E84-426E-40DD-AFC4-6F175D3DCCD1}">
              <a14:hiddenFill xmlns:a14="http://schemas.microsoft.com/office/drawing/2010/main">
                <a:solidFill>
                  <a:srgbClr val="4F81BD"/>
                </a:solidFill>
              </a14:hiddenFill>
            </a:ext>
          </a:extLst>
        </p:spPr>
        <p:style>
          <a:lnRef idx="2">
            <a:srgbClr val="4F81BD">
              <a:lumMod val="75000"/>
            </a:srgbClr>
          </a:lnRef>
          <a:fillRef idx="1">
            <a:srgbClr val="4F81BD"/>
          </a:fillRef>
          <a:effectRef idx="0">
            <a:srgbClr val="FFFFFF"/>
          </a:effectRef>
          <a:fontRef idx="minor">
            <a:srgbClr val="FFFFFF"/>
          </a:fontRef>
        </p:style>
        <p:txBody>
          <a:bodyPr rtlCol="0" anchor="ctr"/>
          <a:p>
            <a:pPr algn="ctr"/>
            <a:endParaRPr lang="zh-CN" altLang="en-US">
              <a:solidFill>
                <a:srgbClr val="FFC000"/>
              </a:solidFill>
              <a:latin typeface="Calibri" panose="020F0502020204030204" charset="0"/>
              <a:ea typeface="微软雅黑" panose="020B0503020204020204" charset="-122"/>
            </a:endParaRPr>
          </a:p>
        </p:txBody>
      </p:sp>
      <p:sp>
        <p:nvSpPr>
          <p:cNvPr id="3" name="圆角矩形 2"/>
          <p:cNvSpPr/>
          <p:nvPr/>
        </p:nvSpPr>
        <p:spPr>
          <a:xfrm>
            <a:off x="8738235" y="3613150"/>
            <a:ext cx="661035" cy="327025"/>
          </a:xfrm>
          <a:prstGeom prst="roundRect">
            <a:avLst/>
          </a:prstGeom>
          <a:noFill/>
          <a:ln w="47625">
            <a:solidFill>
              <a:schemeClr val="accent1">
                <a:alpha val="88000"/>
              </a:schemeClr>
            </a:solidFill>
          </a:ln>
          <a:extLst>
            <a:ext uri="{909E8E84-426E-40DD-AFC4-6F175D3DCCD1}">
              <a14:hiddenFill xmlns:a14="http://schemas.microsoft.com/office/drawing/2010/main">
                <a:solidFill>
                  <a:srgbClr val="4F81BD"/>
                </a:solidFill>
              </a14:hiddenFill>
            </a:ext>
          </a:extLst>
        </p:spPr>
        <p:style>
          <a:lnRef idx="2">
            <a:srgbClr val="4F81BD">
              <a:lumMod val="75000"/>
            </a:srgbClr>
          </a:lnRef>
          <a:fillRef idx="1">
            <a:srgbClr val="4F81BD"/>
          </a:fillRef>
          <a:effectRef idx="0">
            <a:srgbClr val="FFFFFF"/>
          </a:effectRef>
          <a:fontRef idx="minor">
            <a:srgbClr val="FFFFFF"/>
          </a:fontRef>
        </p:style>
        <p:txBody>
          <a:bodyPr rtlCol="0" anchor="ctr"/>
          <a:p>
            <a:pPr algn="ctr"/>
            <a:endParaRPr lang="zh-CN" altLang="en-US">
              <a:solidFill>
                <a:srgbClr val="FFC000"/>
              </a:solidFill>
              <a:latin typeface="Calibri" panose="020F0502020204030204" charset="0"/>
              <a:ea typeface="微软雅黑" panose="020B0503020204020204" charset="-122"/>
            </a:endParaRPr>
          </a:p>
        </p:txBody>
      </p:sp>
      <p:sp>
        <p:nvSpPr>
          <p:cNvPr id="4" name="圆角矩形 3"/>
          <p:cNvSpPr/>
          <p:nvPr/>
        </p:nvSpPr>
        <p:spPr>
          <a:xfrm>
            <a:off x="6022975" y="2324735"/>
            <a:ext cx="1372235" cy="327025"/>
          </a:xfrm>
          <a:prstGeom prst="roundRect">
            <a:avLst/>
          </a:prstGeom>
          <a:noFill/>
          <a:ln w="47625">
            <a:solidFill>
              <a:schemeClr val="accent1">
                <a:alpha val="88000"/>
              </a:schemeClr>
            </a:solidFill>
          </a:ln>
          <a:extLst>
            <a:ext uri="{909E8E84-426E-40DD-AFC4-6F175D3DCCD1}">
              <a14:hiddenFill xmlns:a14="http://schemas.microsoft.com/office/drawing/2010/main">
                <a:solidFill>
                  <a:srgbClr val="4F81BD"/>
                </a:solidFill>
              </a14:hiddenFill>
            </a:ext>
          </a:extLst>
        </p:spPr>
        <p:style>
          <a:lnRef idx="2">
            <a:srgbClr val="4F81BD">
              <a:lumMod val="75000"/>
            </a:srgbClr>
          </a:lnRef>
          <a:fillRef idx="1">
            <a:srgbClr val="4F81BD"/>
          </a:fillRef>
          <a:effectRef idx="0">
            <a:srgbClr val="FFFFFF"/>
          </a:effectRef>
          <a:fontRef idx="minor">
            <a:srgbClr val="FFFFFF"/>
          </a:fontRef>
        </p:style>
        <p:txBody>
          <a:bodyPr rtlCol="0" anchor="ctr"/>
          <a:p>
            <a:pPr algn="ctr"/>
            <a:endParaRPr lang="zh-CN" altLang="en-US">
              <a:solidFill>
                <a:srgbClr val="FFC000"/>
              </a:solidFill>
              <a:latin typeface="Calibri" panose="020F0502020204030204" charset="0"/>
              <a:ea typeface="微软雅黑" panose="020B0503020204020204" charset="-122"/>
            </a:endParaRPr>
          </a:p>
        </p:txBody>
      </p:sp>
      <p:sp>
        <p:nvSpPr>
          <p:cNvPr id="23" name="矩形: 圆角 10"/>
          <p:cNvSpPr/>
          <p:nvPr/>
        </p:nvSpPr>
        <p:spPr>
          <a:xfrm>
            <a:off x="4183380" y="4970145"/>
            <a:ext cx="939800" cy="276860"/>
          </a:xfrm>
          <a:prstGeom prst="roundRect">
            <a:avLst/>
          </a:prstGeom>
          <a:solidFill>
            <a:srgbClr val="0070C0">
              <a:alpha val="2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6" name="矩形: 圆角 10"/>
          <p:cNvSpPr/>
          <p:nvPr/>
        </p:nvSpPr>
        <p:spPr>
          <a:xfrm>
            <a:off x="4832350" y="5917565"/>
            <a:ext cx="939800" cy="276860"/>
          </a:xfrm>
          <a:prstGeom prst="roundRect">
            <a:avLst/>
          </a:prstGeom>
          <a:solidFill>
            <a:srgbClr val="0070C0">
              <a:alpha val="2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8" name="矩形: 圆角 10"/>
          <p:cNvSpPr/>
          <p:nvPr/>
        </p:nvSpPr>
        <p:spPr>
          <a:xfrm>
            <a:off x="7395210" y="3033395"/>
            <a:ext cx="2405380" cy="276860"/>
          </a:xfrm>
          <a:prstGeom prst="roundRect">
            <a:avLst/>
          </a:prstGeom>
          <a:solidFill>
            <a:srgbClr val="0070C0">
              <a:alpha val="27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pic>
        <p:nvPicPr>
          <p:cNvPr id="5125" name="图片 1" descr="logo横版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8219" y="34845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P spid="36" grpId="1" animBg="1"/>
      <p:bldP spid="2" grpId="0" bldLvl="0" animBg="1"/>
      <p:bldP spid="2" grpId="1" animBg="1"/>
      <p:bldP spid="3" grpId="0" bldLvl="0" animBg="1"/>
      <p:bldP spid="3" grpId="1" animBg="1"/>
      <p:bldP spid="4" grpId="0" bldLvl="0" animBg="1"/>
      <p:bldP spid="4" grpId="1" animBg="1"/>
      <p:bldP spid="23" grpId="0" bldLvl="0" animBg="1"/>
      <p:bldP spid="23" grpId="1" animBg="1"/>
      <p:bldP spid="6" grpId="0" bldLvl="0" animBg="1"/>
      <p:bldP spid="6" grpId="1" animBg="1"/>
      <p:bldP spid="8" grpId="0" bldLvl="0" animBg="1"/>
      <p:bldP spid="8" grpId="1"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3.0"/>
  <p:tag name="KSO_WM_BEAUTIFY_FLAG" val="#wm#"/>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00.xml><?xml version="1.0" encoding="utf-8"?>
<p:tagLst xmlns:p="http://schemas.openxmlformats.org/presentationml/2006/main">
  <p:tag name="KSO_WM_UNIT_ISCONTENTSTITLE" val="0"/>
  <p:tag name="KSO_WM_UNIT_ISNUMDGMTITLE" val="0"/>
  <p:tag name="KSO_WM_UNIT_PRESET_TEXT" val="添加章节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3.0"/>
  <p:tag name="KSO_WM_BEAUTIFY_FLAG" val="#wm#"/>
  <p:tag name="KSO_WM_UNIT_CONTENT_GROUP_TYPE" val="contentchip"/>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10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3.0"/>
  <p:tag name="KSO_WM_BEAUTIFY_FLAG" val="#wm#"/>
  <p:tag name="KSO_WM_UNIT_PRESET_TEXT" val="单击此处编辑母版文本样式&#10;第二级&#10;第三级&#10;第四级&#10;第五级"/>
</p:tagLst>
</file>

<file path=ppt/tags/tag10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3.0"/>
  <p:tag name="KSO_WM_BEAUTIFY_FLAG" val="#wm#"/>
  <p:tag name="KSO_WM_UNIT_PRESET_TEXT" val="单击此处编辑母版文本样式&#10;第二级&#10;第三级&#10;第四级&#10;第五级"/>
</p:tagLst>
</file>

<file path=ppt/tags/tag10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5*i*1"/>
  <p:tag name="KSO_WM_UNIT_LAYERLEVEL" val="1"/>
  <p:tag name="KSO_WM_TAG_VERSION" val="3.0"/>
  <p:tag name="KSO_WM_UNIT_TYPE" val="i"/>
  <p:tag name="KSO_WM_UNIT_INDEX" val="1"/>
  <p:tag name="KSO_WM_UNIT_CONTENT_GROUP_TYPE" val="titlestyle"/>
</p:tagLst>
</file>

<file path=ppt/tags/tag107.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3.0"/>
  <p:tag name="KSO_WM_BEAUTIFY_FLAG" val="#wm#"/>
  <p:tag name="KSO_WM_UNIT_CONTENT_GROUP_TYPE" val="titlestyle"/>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1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3.0"/>
  <p:tag name="KSO_WM_BEAUTIFY_FLAG" val="#wm#"/>
  <p:tag name="KSO_WM_UNIT_PRESET_TEXT" val="单击此处编辑母版文本样式&#10;第二级&#10;第三级&#10;第四级&#10;第五级"/>
</p:tagLst>
</file>

<file path=ppt/tags/tag11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3.0"/>
  <p:tag name="KSO_WM_BEAUTIFY_FLAG" val="#wm#"/>
</p:tagLst>
</file>

<file path=ppt/tags/tag11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3.0"/>
  <p:tag name="KSO_WM_BEAUTIFY_FLAG" val="#wm#"/>
  <p:tag name="KSO_WM_UNIT_PRESET_TEXT" val="单击此处编辑母版文本样式&#10;第二级&#10;第三级&#10;第四级&#10;第五级"/>
</p:tagLst>
</file>

<file path=ppt/tags/tag11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3.0"/>
  <p:tag name="KSO_WM_BEAUTIFY_FLAG" val="#wm#"/>
</p:tagLst>
</file>

<file path=ppt/tags/tag1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6*i*1"/>
  <p:tag name="KSO_WM_UNIT_LAYERLEVEL" val="1"/>
  <p:tag name="KSO_WM_TAG_VERSION" val="3.0"/>
  <p:tag name="KSO_WM_UNIT_TYPE" val="i"/>
  <p:tag name="KSO_WM_UNIT_INDEX" val="1"/>
  <p:tag name="KSO_WM_UNIT_CONTENT_GROUP_TYPE" val="titlestyle"/>
</p:tagLst>
</file>

<file path=ppt/tags/tag116.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3.0"/>
  <p:tag name="KSO_WM_BEAUTIFY_FLAG" val="#wm#"/>
  <p:tag name="KSO_WM_UNIT_CONTENT_GROUP_TYPE" val="titlestyle"/>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1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7*i*1"/>
  <p:tag name="KSO_WM_UNIT_LAYERLEVEL" val="1"/>
  <p:tag name="KSO_WM_TAG_VERSION" val="3.0"/>
  <p:tag name="KSO_WM_UNIT_TYPE" val="i"/>
  <p:tag name="KSO_WM_UNIT_INDEX" val="1"/>
  <p:tag name="KSO_WM_UNIT_CONTENT_GROUP_TYPE" val="titlestyle"/>
</p:tagLst>
</file>

<file path=ppt/tags/tag121.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3.0"/>
  <p:tag name="KSO_WM_BEAUTIFY_FLAG" val="#wm#"/>
  <p:tag name="KSO_WM_UNIT_CONTENT_GROUP_TYPE" val="titlestyle"/>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2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8*i*1"/>
  <p:tag name="KSO_WM_UNIT_LAYERLEVEL" val="1"/>
  <p:tag name="KSO_WM_TAG_VERSION" val="3.0"/>
  <p:tag name="KSO_WM_UNIT_TYPE" val="i"/>
  <p:tag name="KSO_WM_UNIT_INDEX" val="1"/>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2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3.0"/>
  <p:tag name="KSO_WM_BEAUTIFY_FLAG" val="#wm#"/>
  <p:tag name="KSO_WM_UNIT_PRESET_TEXT" val="单击此处编辑母版文本样式&#10;第二级&#10;第三级&#10;第四级&#10;第五级"/>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b*1"/>
  <p:tag name="KSO_WM_UNIT_LAYERLEVEL" val="1"/>
  <p:tag name="KSO_WM_TAG_VERSION" val="3.0"/>
  <p:tag name="KSO_WM_BEAUTIFY_FLAG" val="#wm#"/>
  <p:tag name="KSO_WM_UNIT_ISCONTENTSTITLE" val="0"/>
  <p:tag name="KSO_WM_UNIT_ISNUMDGMTITLE" val="0"/>
  <p:tag name="KSO_WM_UNIT_PRESET_TEXT" val="副标题"/>
  <p:tag name="KSO_WM_UNIT_NOCLEAR" val="0"/>
  <p:tag name="KSO_WM_UNIT_VALUE" val="10"/>
  <p:tag name="KSO_WM_UNIT_TYPE" val="b"/>
  <p:tag name="KSO_WM_UNIT_INDEX" val="1"/>
</p:tagLst>
</file>

<file path=ppt/tags/tag13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9*i*1"/>
  <p:tag name="KSO_WM_UNIT_LAYERLEVEL" val="1"/>
  <p:tag name="KSO_WM_TAG_VERSION" val="3.0"/>
  <p:tag name="KSO_WM_UNIT_TYPE" val="i"/>
  <p:tag name="KSO_WM_UNIT_INDEX" val="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0*i*1"/>
  <p:tag name="KSO_WM_UNIT_LAYERLEVEL" val="1"/>
  <p:tag name="KSO_WM_TAG_VERSION" val="3.0"/>
  <p:tag name="KSO_WM_UNIT_CONTENT_GROUP_TYPE" val="titlestyle"/>
  <p:tag name="KSO_WM_UNIT_TYPE" val="i"/>
  <p:tag name="KSO_WM_UNIT_INDEX" val="1"/>
</p:tagLst>
</file>

<file path=ppt/tags/tag135.xml><?xml version="1.0" encoding="utf-8"?>
<p:tagLst xmlns:p="http://schemas.openxmlformats.org/presentationml/2006/main">
  <p:tag name="KSO_WM_UNIT_ISCONTENTSTITLE" val="0"/>
  <p:tag name="KSO_WM_UNIT_ISNUMDGMTITLE" val="0"/>
  <p:tag name="KSO_WM_UNIT_PRESET_TEXT" val="单击选择预设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3.0"/>
  <p:tag name="KSO_WM_BEAUTIFY_FLAG" val="#wm#"/>
  <p:tag name="KSO_WM_UNIT_CONTENT_GROUP_TYPE" val="titlestyle"/>
</p:tagLst>
</file>

<file path=ppt/tags/tag136.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3.0"/>
  <p:tag name="KSO_WM_BEAUTIFY_FLAG" val="#wm#"/>
  <p:tag name="KSO_WM_UNIT_CONTENT_GROUP_TYPE" val="titlestyle"/>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UNIT_TYPE" val="i"/>
  <p:tag name="KSO_WM_UNIT_INDEX" val="1"/>
</p:tagLst>
</file>

<file path=ppt/tags/tag141.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UNIT_TYPE" val="i"/>
  <p:tag name="KSO_WM_UNIT_INDEX" val="2"/>
</p:tagLst>
</file>

<file path=ppt/tags/tag142.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UNIT_TYPE" val="i"/>
  <p:tag name="KSO_WM_UNIT_INDEX" val="3"/>
</p:tagLst>
</file>

<file path=ppt/tags/tag1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UNIT_CONTENT_GROUP_TYPE" val="contentchip"/>
  <p:tag name="KSO_WM_UNIT_TYPE" val="i"/>
  <p:tag name="KSO_WM_UNIT_INDEX" val="4"/>
</p:tagLst>
</file>

<file path=ppt/tags/tag1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5"/>
  <p:tag name="KSO_WM_UNIT_LAYERLEVEL" val="1"/>
  <p:tag name="KSO_WM_TAG_VERSION" val="3.0"/>
  <p:tag name="KSO_WM_UNIT_TYPE" val="i"/>
  <p:tag name="KSO_WM_UNIT_INDEX" val="5"/>
</p:tagLst>
</file>

<file path=ppt/tags/tag1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6"/>
  <p:tag name="KSO_WM_UNIT_LAYERLEVEL" val="1"/>
  <p:tag name="KSO_WM_TAG_VERSION" val="3.0"/>
  <p:tag name="KSO_WM_UNIT_TYPE" val="i"/>
  <p:tag name="KSO_WM_UNIT_INDEX" val="6"/>
</p:tagLst>
</file>

<file path=ppt/tags/tag14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7"/>
  <p:tag name="KSO_WM_UNIT_LAYERLEVEL" val="1"/>
  <p:tag name="KSO_WM_TAG_VERSION" val="3.0"/>
  <p:tag name="KSO_WM_UNIT_TYPE" val="i"/>
  <p:tag name="KSO_WM_UNIT_INDEX" val="7"/>
</p:tagLst>
</file>

<file path=ppt/tags/tag14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8"/>
  <p:tag name="KSO_WM_UNIT_LAYERLEVEL" val="1"/>
  <p:tag name="KSO_WM_TAG_VERSION" val="3.0"/>
  <p:tag name="KSO_WM_UNIT_CONTENT_GROUP_TYPE" val="contentchip"/>
  <p:tag name="KSO_WM_UNIT_TYPE" val="i"/>
  <p:tag name="KSO_WM_UNIT_INDEX" val="8"/>
</p:tagLst>
</file>

<file path=ppt/tags/tag14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9"/>
  <p:tag name="KSO_WM_UNIT_LAYERLEVEL" val="1"/>
  <p:tag name="KSO_WM_TAG_VERSION" val="3.0"/>
  <p:tag name="KSO_WM_UNIT_CONTENT_GROUP_TYPE" val="contentchip"/>
  <p:tag name="KSO_WM_UNIT_TYPE" val="i"/>
  <p:tag name="KSO_WM_UNIT_INDEX" val="9"/>
</p:tagLst>
</file>

<file path=ppt/tags/tag14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0"/>
  <p:tag name="KSO_WM_UNIT_LAYERLEVEL" val="1"/>
  <p:tag name="KSO_WM_TAG_VERSION" val="3.0"/>
  <p:tag name="KSO_WM_UNIT_CONTENT_GROUP_TYPE" val="contentchip"/>
  <p:tag name="KSO_WM_UNIT_TYPE" val="i"/>
  <p:tag name="KSO_WM_UNIT_INDEX" val="1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5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1"/>
  <p:tag name="KSO_WM_UNIT_LAYERLEVEL" val="1"/>
  <p:tag name="KSO_WM_TAG_VERSION" val="3.0"/>
  <p:tag name="KSO_WM_UNIT_TYPE" val="i"/>
  <p:tag name="KSO_WM_UNIT_INDEX" val="11"/>
</p:tagLst>
</file>

<file path=ppt/tags/tag151.xml><?xml version="1.0" encoding="utf-8"?>
<p:tagLst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1*f*1"/>
  <p:tag name="KSO_WM_UNIT_LAYERLEVEL" val="1"/>
  <p:tag name="KSO_WM_TAG_VERSION" val="3.0"/>
  <p:tag name="KSO_WM_BEAUTIFY_FLAG" val="#wm#"/>
</p:tagLst>
</file>

<file path=ppt/tags/tag152.xml><?xml version="1.0" encoding="utf-8"?>
<p:tagLst xmlns:p="http://schemas.openxmlformats.org/presentationml/2006/main">
  <p:tag name="KSO_WM_UNIT_ISCONTENTSTITLE" val="0"/>
  <p:tag name="KSO_WM_UNIT_ISNUMDGMTITLE" val="0"/>
  <p:tag name="KSO_WM_UNIT_PRESET_TEXT" val="THANK  YOU"/>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3.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5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UNIT_TYPE" val="i"/>
  <p:tag name="KSO_WM_UNIT_INDEX" val="1"/>
  <p:tag name="KSO_WM_UNIT_CONTENT_GROUP_TYPE" val="titlestyle"/>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0314"/>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TEMPLATE_CATEGORY" val="custom"/>
  <p:tag name="KSO_WM_TEMPLATE_INDEX" val="20230314"/>
</p:tagLst>
</file>

<file path=ppt/tags/tag162.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0314"/>
  <p:tag name="KSO_WM_SPECIAL_SOURCE" val="bdnull"/>
  <p:tag name="KSO_WM_TEMPLATE_THUMBS_INDEX" val="1、9"/>
</p:tagLst>
</file>

<file path=ppt/tags/tag163.xml><?xml version="1.0" encoding="utf-8"?>
<p:tagLst xmlns:p="http://schemas.openxmlformats.org/presentationml/2006/main">
  <p:tag name="KSO_WM_BEAUTIFY_FLAG" val="#wm#"/>
  <p:tag name="KSO_WM_TEMPLATE_CATEGORY" val="custom"/>
  <p:tag name="KSO_WM_TEMPLATE_INDEX" val="20233069"/>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1*i*2"/>
  <p:tag name="KSO_WM_UNIT_LAYERLEVEL" val="1"/>
  <p:tag name="KSO_WM_TAG_VERSION" val="3.0"/>
  <p:tag name="KSO_WM_BEAUTIFY_FLAG" val="#wm#"/>
  <p:tag name="KSO_WM_UNIT_TYPE" val="i"/>
  <p:tag name="KSO_WM_UNIT_INDEX" val="2"/>
  <p:tag name="KSO_WM_TEMPLATE_CATEGORY" val="custom"/>
  <p:tag name="KSO_WM_TEMPLATE_INDEX" val="20233069"/>
</p:tagLst>
</file>

<file path=ppt/tags/tag165.xml><?xml version="1.0" encoding="utf-8"?>
<p:tagLst xmlns:p="http://schemas.openxmlformats.org/presentationml/2006/main">
  <p:tag name="KSO_WM_UNIT_SUBTYPE" val="b"/>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4"/>
  <p:tag name="KSO_WM_UNIT_ID" val="custom20233069_1*f*4"/>
  <p:tag name="KSO_WM_TEMPLATE_CATEGORY" val="custom"/>
  <p:tag name="KSO_WM_TEMPLATE_INDEX" val="20233069"/>
  <p:tag name="KSO_WM_UNIT_LAYERLEVEL" val="1"/>
  <p:tag name="KSO_WM_TAG_VERSION" val="3.0"/>
  <p:tag name="KSO_WM_BEAUTIFY_FLAG" val="#wm#"/>
  <p:tag name="KSO_WM_UNIT_PRESET_TEXT" val="汇报人：WPS"/>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1*i*1"/>
  <p:tag name="KSO_WM_UNIT_LAYERLEVEL" val="1"/>
  <p:tag name="KSO_WM_TAG_VERSION" val="3.0"/>
  <p:tag name="KSO_WM_BEAUTIFY_FLAG" val="#wm#"/>
  <p:tag name="KSO_WM_UNIT_TYPE" val="i"/>
  <p:tag name="KSO_WM_UNIT_INDEX" val="1"/>
  <p:tag name="KSO_WM_TEMPLATE_CATEGORY" val="custom"/>
  <p:tag name="KSO_WM_TEMPLATE_INDEX" val="20233069"/>
</p:tagLst>
</file>

<file path=ppt/tags/tag167.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3069_1*a*1"/>
  <p:tag name="KSO_WM_TEMPLATE_CATEGORY" val="custom"/>
  <p:tag name="KSO_WM_TEMPLATE_INDEX" val="20233069"/>
  <p:tag name="KSO_WM_UNIT_LAYERLEVEL" val="1"/>
  <p:tag name="KSO_WM_TAG_VERSION" val="3.0"/>
  <p:tag name="KSO_WM_BEAUTIFY_FLAG" val="#wm#"/>
  <p:tag name="KSO_WM_UNIT_PRESET_TEXT" val="单击此处&#10;添加文档标题"/>
</p:tagLst>
</file>

<file path=ppt/tags/tag168.xml><?xml version="1.0" encoding="utf-8"?>
<p:tagLst xmlns:p="http://schemas.openxmlformats.org/presentationml/2006/main">
  <p:tag name="KSO_WM_UNIT_ISCONTENTSTITLE" val="0"/>
  <p:tag name="KSO_WM_UNIT_ISNUMDGMTITLE" val="0"/>
  <p:tag name="KSO_WM_UNIT_NOCLEAR" val="0"/>
  <p:tag name="KSO_WM_UNIT_VALUE" val="80"/>
  <p:tag name="KSO_WM_UNIT_HIGHLIGHT" val="0"/>
  <p:tag name="KSO_WM_UNIT_COMPATIBLE" val="0"/>
  <p:tag name="KSO_WM_UNIT_DIAGRAM_ISNUMVISUAL" val="0"/>
  <p:tag name="KSO_WM_UNIT_DIAGRAM_ISREFERUNIT" val="0"/>
  <p:tag name="KSO_WM_UNIT_TYPE" val="b"/>
  <p:tag name="KSO_WM_UNIT_INDEX" val="1"/>
  <p:tag name="KSO_WM_UNIT_ID" val="custom20231225_1*b*1"/>
  <p:tag name="KSO_WM_TEMPLATE_CATEGORY" val="custom"/>
  <p:tag name="KSO_WM_TEMPLATE_INDEX" val="20231225"/>
  <p:tag name="KSO_WM_UNIT_LAYERLEVEL" val="1"/>
  <p:tag name="KSO_WM_TAG_VERSION" val="1.0"/>
  <p:tag name="KSO_WM_BEAUTIFY_FLAG" val=""/>
  <p:tag name="KSO_WM_UNIT_PRESET_TEXT" val="单击此处添加副标题"/>
</p:tagLst>
</file>

<file path=ppt/tags/tag169.xml><?xml version="1.0" encoding="utf-8"?>
<p:tagLst xmlns:p="http://schemas.openxmlformats.org/presentationml/2006/main">
  <p:tag name="KSO_WM_SLIDE_ID" val="custom20233069_1"/>
  <p:tag name="KSO_WM_TEMPLATE_SUBCATEGORY" val="29"/>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3069"/>
  <p:tag name="KSO_WM_SLIDE_LAYOUT" val="a_f"/>
  <p:tag name="KSO_WM_SLIDE_LAYOUT_CNT" val="1_1"/>
  <p:tag name="KSO_WM_SLIDE_TYPE" val="title"/>
  <p:tag name="KSO_WM_SLIDE_SUBTYPE" val="pureTxt"/>
  <p:tag name="KSO_WM_TEMPLATE_THUMBS_INDEX" val="1、9"/>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BEAUTIFY_FLAG" val="#wm#"/>
  <p:tag name="KSO_WM_UNIT_TYPE" val="i"/>
  <p:tag name="KSO_WM_UNIT_INDEX" val="1"/>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4*i*1"/>
  <p:tag name="KSO_WM_UNIT_LAYERLEVEL" val="1"/>
  <p:tag name="KSO_WM_TAG_VERSION" val="3.0"/>
  <p:tag name="KSO_WM_BEAUTIFY_FLAG" val="#wm#"/>
  <p:tag name="KSO_WM_UNIT_TYPE" val="i"/>
  <p:tag name="KSO_WM_UNIT_INDEX" val="1"/>
  <p:tag name="KSO_WM_DIAGRAM_GROUP_CODE" val="l1-1"/>
  <p:tag name="KSO_WM_TEMPLATE_CATEGORY" val="custom"/>
  <p:tag name="KSO_WM_TEMPLATE_INDEX" val="20233069"/>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4*i*2"/>
  <p:tag name="KSO_WM_UNIT_LAYERLEVEL" val="1"/>
  <p:tag name="KSO_WM_TAG_VERSION" val="3.0"/>
  <p:tag name="KSO_WM_BEAUTIFY_FLAG" val="#wm#"/>
  <p:tag name="KSO_WM_UNIT_TYPE" val="i"/>
  <p:tag name="KSO_WM_UNIT_INDEX" val="2"/>
  <p:tag name="KSO_WM_DIAGRAM_GROUP_CODE" val="l1-1"/>
  <p:tag name="KSO_WM_TEMPLATE_CATEGORY" val="custom"/>
  <p:tag name="KSO_WM_TEMPLATE_INDEX" val="20233069"/>
</p:tagLst>
</file>

<file path=ppt/tags/tag17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custom20233069_4*l_h_i*1_1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293.04,&quot;left&quot;:344.8077165354331,&quot;top&quot;:171.35999999999999,&quot;width&quot;:538.5277165354331}"/>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4*a*1"/>
  <p:tag name="KSO_WM_TEMPLATE_CATEGORY" val="custom"/>
  <p:tag name="KSO_WM_TEMPLATE_INDEX" val="20233069"/>
  <p:tag name="KSO_WM_UNIT_LAYERLEVEL" val="1"/>
  <p:tag name="KSO_WM_TAG_VERSION" val="3.0"/>
  <p:tag name="KSO_WM_BEAUTIFY_FLAG" val="#wm#"/>
  <p:tag name="KSO_WM_UNIT_ISCONTENTSTITLE" val="1"/>
  <p:tag name="KSO_WM_UNIT_ISNUMDGMTITLE" val="0"/>
  <p:tag name="KSO_WM_UNIT_NOCLEAR" val="0"/>
  <p:tag name="KSO_WM_UNIT_VALUE" val="3"/>
  <p:tag name="KSO_WM_UNIT_TYPE" val="a"/>
  <p:tag name="KSO_WM_UNIT_INDEX" val="1"/>
  <p:tag name="KSO_WM_DIAGRAM_GROUP_CODE" val="l1-1"/>
  <p:tag name="KSO_WM_UNIT_PRESET_TEXT" val="目录"/>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4*b*1"/>
  <p:tag name="KSO_WM_TEMPLATE_CATEGORY" val="custom"/>
  <p:tag name="KSO_WM_TEMPLATE_INDEX" val="20233069"/>
  <p:tag name="KSO_WM_UNIT_LAYERLEVEL" val="1"/>
  <p:tag name="KSO_WM_TAG_VERSION" val="3.0"/>
  <p:tag name="KSO_WM_BEAUTIFY_FLAG" val="#wm#"/>
  <p:tag name="KSO_WM_UNIT_ISCONTENTSTITLE" val="0"/>
  <p:tag name="KSO_WM_UNIT_ISNUMDGMTITLE" val="0"/>
  <p:tag name="KSO_WM_UNIT_NOCLEAR" val="0"/>
  <p:tag name="KSO_WM_UNIT_VALUE" val="10"/>
  <p:tag name="KSO_WM_UNIT_TYPE" val="b"/>
  <p:tag name="KSO_WM_UNIT_INDEX" val="1"/>
  <p:tag name="KSO_WM_DIAGRAM_GROUP_CODE" val="l1-1"/>
  <p:tag name="KSO_WM_UNIT_PRESET_TEXT" val="CONTENTS"/>
</p:tagLst>
</file>

<file path=ppt/tags/tag17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069_4*l_h_a*1_1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293.04,&quot;left&quot;:344.8077165354331,&quot;top&quot;:171.35999999999999,&quot;width&quot;:538.5277165354331}"/>
</p:tagLst>
</file>

<file path=ppt/tags/tag17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2_1"/>
  <p:tag name="KSO_WM_UNIT_ID" val="custom20233069_4*l_h_i*1_2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293.04,&quot;left&quot;:344.8077165354331,&quot;top&quot;:171.35999999999999,&quot;width&quot;:538.5277165354331}"/>
</p:tagLst>
</file>

<file path=ppt/tags/tag17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3_1"/>
  <p:tag name="KSO_WM_UNIT_ID" val="custom20233069_4*l_h_i*1_3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293.04,&quot;left&quot;:344.8077165354331,&quot;top&quot;:171.35999999999999,&quot;width&quot;:538.5277165354331}"/>
</p:tagLst>
</file>

<file path=ppt/tags/tag17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4_1"/>
  <p:tag name="KSO_WM_UNIT_ID" val="custom20233069_4*l_h_i*1_4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293.04,&quot;left&quot;:344.8077165354331,&quot;top&quot;:171.35999999999999,&quot;width&quot;:538.5277165354331}"/>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3069_4*l_h_i*1_1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1"/>
  <p:tag name="KSO_WM_DIAGRAM_VIRTUALLY_FRAME" val="{&quot;height&quot;:293.04,&quot;left&quot;:344.8077165354331,&quot;top&quot;:171.35999999999999,&quot;width&quot;:538.527716535433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custom20233069_4*l_h_i*1_2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2"/>
  <p:tag name="KSO_WM_DIAGRAM_VIRTUALLY_FRAME" val="{&quot;height&quot;:293.04,&quot;left&quot;:344.8077165354331,&quot;top&quot;:171.35999999999999,&quot;width&quot;:538.5277165354331}"/>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2"/>
  <p:tag name="KSO_WM_UNIT_ID" val="custom20233069_4*l_h_i*1_3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3"/>
  <p:tag name="KSO_WM_DIAGRAM_VIRTUALLY_FRAME" val="{&quot;height&quot;:293.04,&quot;left&quot;:344.8077165354331,&quot;top&quot;:171.35999999999999,&quot;width&quot;:538.5277165354331}"/>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2"/>
  <p:tag name="KSO_WM_UNIT_ID" val="custom20233069_4*l_h_i*1_4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4"/>
  <p:tag name="KSO_WM_DIAGRAM_VIRTUALLY_FRAME" val="{&quot;height&quot;:293.04,&quot;left&quot;:344.8077165354331,&quot;top&quot;:171.35999999999999,&quot;width&quot;:538.5277165354331}"/>
</p:tagLst>
</file>

<file path=ppt/tags/tag18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custom20233069_4*l_h_a*1_2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293.04,&quot;left&quot;:344.8077165354331,&quot;top&quot;:171.35999999999999,&quot;width&quot;:538.5277165354331}"/>
</p:tagLst>
</file>

<file path=ppt/tags/tag18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custom20233069_4*l_h_a*1_3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293.04,&quot;left&quot;:344.8077165354331,&quot;top&quot;:171.35999999999999,&quot;width&quot;:538.5277165354331}"/>
</p:tagLst>
</file>

<file path=ppt/tags/tag18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custom20233069_4*l_h_a*1_4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293.04,&quot;left&quot;:344.8077165354331,&quot;top&quot;:171.35999999999999,&quot;width&quot;:538.5277165354331}"/>
</p:tagLst>
</file>

<file path=ppt/tags/tag186.xml><?xml version="1.0" encoding="utf-8"?>
<p:tagLst xmlns:p="http://schemas.openxmlformats.org/presentationml/2006/main">
  <p:tag name="KSO_WM_SLIDE_ID" val="custom20233069_4"/>
  <p:tag name="KSO_WM_TEMPLATE_SUBCATEGORY" val="29"/>
  <p:tag name="KSO_WM_TEMPLATE_MASTER_TYPE" val="0"/>
  <p:tag name="KSO_WM_TEMPLATE_COLOR_TYPE" val="0"/>
  <p:tag name="KSO_WM_SLIDE_ITEM_CNT" val="4"/>
  <p:tag name="KSO_WM_SLIDE_INDEX" val="4"/>
  <p:tag name="KSO_WM_TAG_VERSION" val="3.0"/>
  <p:tag name="KSO_WM_BEAUTIFY_FLAG" val="#wm#"/>
  <p:tag name="KSO_WM_TEMPLATE_CATEGORY" val="custom"/>
  <p:tag name="KSO_WM_TEMPLATE_INDEX" val="20233069"/>
  <p:tag name="KSO_WM_SLIDE_LAYOUT" val="a_b_l"/>
  <p:tag name="KSO_WM_SLIDE_LAYOUT_CNT" val="1_1_1"/>
  <p:tag name="KSO_WM_SLIDE_TYPE" val="contents"/>
  <p:tag name="KSO_WM_SLIDE_SUBTYPE" val="diag"/>
  <p:tag name="KSO_WM_DIAGRAM_GROUP_CODE" val="l1-1"/>
  <p:tag name="KSO_WM_SLIDE_DIAGTYPE" val="l"/>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7*a*1"/>
  <p:tag name="KSO_WM_TEMPLATE_CATEGORY" val="custom"/>
  <p:tag name="KSO_WM_TEMPLATE_INDEX" val="20233069"/>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3069_7*i*1"/>
  <p:tag name="KSO_WM_TEMPLATE_CATEGORY" val="custom"/>
  <p:tag name="KSO_WM_TEMPLATE_INDEX" val="20233069"/>
  <p:tag name="KSO_WM_UNIT_LAYERLEVEL" val="1"/>
  <p:tag name="KSO_WM_TAG_VERSION" val="3.0"/>
  <p:tag name="KSO_WM_BEAUTIFY_FLAG" val="#wm#"/>
</p:tagLst>
</file>

<file path=ppt/tags/tag18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custom20233069_7*i*2"/>
  <p:tag name="KSO_WM_TEMPLATE_CATEGORY" val="custom"/>
  <p:tag name="KSO_WM_TEMPLATE_INDEX" val="20233069"/>
  <p:tag name="KSO_WM_UNIT_LAYERLEVEL" val="1"/>
  <p:tag name="KSO_WM_TAG_VERSION" val="3.0"/>
</p:tagLst>
</file>

<file path=ppt/tags/tag19.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4*i*1"/>
  <p:tag name="KSO_WM_UNIT_LAYERLEVEL" val="1"/>
  <p:tag name="KSO_WM_TAG_VERSION" val="3.0"/>
  <p:tag name="KSO_WM_BEAUTIFY_FLAG" val=""/>
  <p:tag name="KSO_WM_UNIT_TYPE" val="i"/>
  <p:tag name="KSO_WM_UNIT_INDEX" val="1"/>
  <p:tag name="KSO_WM_DIAGRAM_GROUP_CODE" val="l1-1"/>
  <p:tag name="KSO_WM_TEMPLATE_CATEGORY" val="custom"/>
  <p:tag name="KSO_WM_TEMPLATE_INDEX" val="20233069"/>
</p:tagLst>
</file>

<file path=ppt/tags/tag191.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33069_7*e*1"/>
  <p:tag name="KSO_WM_TEMPLATE_CATEGORY" val="custom"/>
  <p:tag name="KSO_WM_TEMPLATE_INDEX" val="20233069"/>
  <p:tag name="KSO_WM_UNIT_LAYERLEVEL" val="1"/>
  <p:tag name="KSO_WM_TAG_VERSION" val="3.0"/>
  <p:tag name="KSO_WM_BEAUTIFY_FLAG" val="#wm#"/>
  <p:tag name="KSO_WM_UNIT_NOCLEAR" val="0"/>
  <p:tag name="KSO_WM_UNIT_VALUE" val="13"/>
  <p:tag name="KSO_WM_UNIT_TYPE" val="e"/>
  <p:tag name="KSO_WM_UNIT_INDEX" val="1"/>
  <p:tag name="KSO_WM_UNIT_PRESET_TEXT" val="01"/>
</p:tagLst>
</file>

<file path=ppt/tags/tag192.xml><?xml version="1.0" encoding="utf-8"?>
<p:tagLst xmlns:p="http://schemas.openxmlformats.org/presentationml/2006/main">
  <p:tag name="KSO_WM_SLIDE_ID" val="custom20233069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3069"/>
  <p:tag name="KSO_WM_SLIDE_TYPE" val="sectionTitle"/>
  <p:tag name="KSO_WM_SLIDE_SUBTYPE" val="pureTxt"/>
  <p:tag name="KSO_WM_SLIDE_LAYOUT" val="a_e"/>
  <p:tag name="KSO_WM_SLIDE_LAYOUT_CNT" val="1_1"/>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7*i*2"/>
  <p:tag name="KSO_WM_TEMPLATE_CATEGORY" val="custom"/>
  <p:tag name="KSO_WM_TEMPLATE_INDEX" val="20233069"/>
  <p:tag name="KSO_WM_UNIT_LAYERLEVEL" val="1"/>
  <p:tag name="KSO_WM_TAG_VERSION" val="3.0"/>
</p:tagLst>
</file>

<file path=ppt/tags/tag19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custom20233069_4*l_h_i*1_1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66.25,&quot;left&quot;:-132.74228346456692,&quot;top&quot;:9.7,&quot;width&quot;:645.742283464567}"/>
</p:tagLst>
</file>

<file path=ppt/tags/tag19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069_4*l_h_a*1_1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66.25,&quot;left&quot;:-132.74228346456692,&quot;top&quot;:9.7,&quot;width&quot;:645.742283464567}"/>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3069_4*l_h_i*1_1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1"/>
  <p:tag name="KSO_WM_DIAGRAM_VIRTUALLY_FRAME" val="{&quot;height&quot;:66.25,&quot;left&quot;:-132.74228346456692,&quot;top&quot;:9.7,&quot;width&quot;:645.742283464567}"/>
</p:tagLst>
</file>

<file path=ppt/tags/tag197.xml><?xml version="1.0" encoding="utf-8"?>
<p:tagLst xmlns:p="http://schemas.openxmlformats.org/presentationml/2006/main">
  <p:tag name="KSO_WM_BEAUTIFY_FLAG" val="#wm#"/>
  <p:tag name="KSO_WM_TEMPLATE_CATEGORY" val="custom"/>
  <p:tag name="KSO_WM_TEMPLATE_INDEX" val="20231225"/>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7*i*2"/>
  <p:tag name="KSO_WM_TEMPLATE_CATEGORY" val="custom"/>
  <p:tag name="KSO_WM_TEMPLATE_INDEX" val="20233069"/>
  <p:tag name="KSO_WM_UNIT_LAYERLEVEL" val="1"/>
  <p:tag name="KSO_WM_TAG_VERSION" val="3.0"/>
</p:tagLst>
</file>

<file path=ppt/tags/tag19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custom20233069_4*l_h_i*1_1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66.25,&quot;left&quot;:-132.74228346456692,&quot;top&quot;:9.7,&quot;width&quot;:645.742283464567}"/>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0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069_4*l_h_a*1_1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66.25,&quot;left&quot;:-132.74228346456692,&quot;top&quot;:9.7,&quot;width&quot;:645.742283464567}"/>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3069_4*l_h_i*1_1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1"/>
  <p:tag name="KSO_WM_DIAGRAM_VIRTUALLY_FRAME" val="{&quot;height&quot;:66.25,&quot;left&quot;:-132.74228346456692,&quot;top&quot;:9.7,&quot;width&quot;:645.742283464567}"/>
</p:tagLst>
</file>

<file path=ppt/tags/tag202.xml><?xml version="1.0" encoding="utf-8"?>
<p:tagLst xmlns:p="http://schemas.openxmlformats.org/presentationml/2006/main">
  <p:tag name="KSO_WM_BEAUTIFY_FLAG" val="#wm#"/>
  <p:tag name="KSO_WM_TEMPLATE_CATEGORY" val="custom"/>
  <p:tag name="KSO_WM_TEMPLATE_INDEX" val="20231225"/>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7*a*1"/>
  <p:tag name="KSO_WM_TEMPLATE_CATEGORY" val="custom"/>
  <p:tag name="KSO_WM_TEMPLATE_INDEX" val="20233069"/>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3069_7*i*1"/>
  <p:tag name="KSO_WM_TEMPLATE_CATEGORY" val="custom"/>
  <p:tag name="KSO_WM_TEMPLATE_INDEX" val="20233069"/>
  <p:tag name="KSO_WM_UNIT_LAYERLEVEL" val="1"/>
  <p:tag name="KSO_WM_TAG_VERSION" val="3.0"/>
  <p:tag name="KSO_WM_BEAUTIFY_FLAG" val="#wm#"/>
</p:tagLst>
</file>

<file path=ppt/tags/tag20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custom20233069_7*i*2"/>
  <p:tag name="KSO_WM_TEMPLATE_CATEGORY" val="custom"/>
  <p:tag name="KSO_WM_TEMPLATE_INDEX" val="20233069"/>
  <p:tag name="KSO_WM_UNIT_LAYERLEVEL" val="1"/>
  <p:tag name="KSO_WM_TAG_VERSION" val="3.0"/>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4*i*1"/>
  <p:tag name="KSO_WM_UNIT_LAYERLEVEL" val="1"/>
  <p:tag name="KSO_WM_TAG_VERSION" val="3.0"/>
  <p:tag name="KSO_WM_BEAUTIFY_FLAG" val=""/>
  <p:tag name="KSO_WM_UNIT_TYPE" val="i"/>
  <p:tag name="KSO_WM_UNIT_INDEX" val="1"/>
  <p:tag name="KSO_WM_DIAGRAM_GROUP_CODE" val="l1-1"/>
  <p:tag name="KSO_WM_TEMPLATE_CATEGORY" val="custom"/>
  <p:tag name="KSO_WM_TEMPLATE_INDEX" val="20233069"/>
</p:tagLst>
</file>

<file path=ppt/tags/tag207.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33069_7*e*1"/>
  <p:tag name="KSO_WM_TEMPLATE_CATEGORY" val="custom"/>
  <p:tag name="KSO_WM_TEMPLATE_INDEX" val="20233069"/>
  <p:tag name="KSO_WM_UNIT_LAYERLEVEL" val="1"/>
  <p:tag name="KSO_WM_TAG_VERSION" val="3.0"/>
  <p:tag name="KSO_WM_BEAUTIFY_FLAG" val="#wm#"/>
  <p:tag name="KSO_WM_UNIT_NOCLEAR" val="0"/>
  <p:tag name="KSO_WM_UNIT_VALUE" val="13"/>
  <p:tag name="KSO_WM_UNIT_TYPE" val="e"/>
  <p:tag name="KSO_WM_UNIT_INDEX" val="1"/>
  <p:tag name="KSO_WM_UNIT_PRESET_TEXT" val="01"/>
</p:tagLst>
</file>

<file path=ppt/tags/tag208.xml><?xml version="1.0" encoding="utf-8"?>
<p:tagLst xmlns:p="http://schemas.openxmlformats.org/presentationml/2006/main">
  <p:tag name="KSO_WM_SLIDE_ID" val="custom20233069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3069"/>
  <p:tag name="KSO_WM_SLIDE_TYPE" val="sectionTitle"/>
  <p:tag name="KSO_WM_SLIDE_SUBTYPE" val="pureTxt"/>
  <p:tag name="KSO_WM_SLIDE_LAYOUT" val="a_e"/>
  <p:tag name="KSO_WM_SLIDE_LAYOUT_CNT" val="1_1"/>
</p:tagLst>
</file>

<file path=ppt/tags/tag209.xml><?xml version="1.0" encoding="utf-8"?>
<p:tagLst xmlns:p="http://schemas.openxmlformats.org/presentationml/2006/main">
  <p:tag name="KSO_WM_UNIT_TABLE_BEAUTIFY" val="smartTable{7f986ab4-4661-4c04-9ee4-d6ed380ce5a4}"/>
  <p:tag name="TABLE_ENDDRAG_ORIGIN_RECT" val="922*463"/>
  <p:tag name="TABLE_ENDDRAG_RECT" val="17*70*922*463"/>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1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custom20233069_4*l_h_i*1_1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66.25,&quot;left&quot;:-132.74228346456692,&quot;top&quot;:9.7,&quot;width&quot;:706.7922834645669}"/>
</p:tagLst>
</file>

<file path=ppt/tags/tag21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069_4*l_h_a*1_1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66.25,&quot;left&quot;:-132.74228346456692,&quot;top&quot;:9.7,&quot;width&quot;:706.7922834645669}"/>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3069_4*l_h_i*1_1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1"/>
  <p:tag name="KSO_WM_DIAGRAM_VIRTUALLY_FRAME" val="{&quot;height&quot;:66.25,&quot;left&quot;:-132.74228346456692,&quot;top&quot;:9.7,&quot;width&quot;:706.7922834645669}"/>
</p:tagLst>
</file>

<file path=ppt/tags/tag213.xml><?xml version="1.0" encoding="utf-8"?>
<p:tagLst xmlns:p="http://schemas.openxmlformats.org/presentationml/2006/main">
  <p:tag name="KSO_WM_BEAUTIFY_FLAG" val="#wm#"/>
  <p:tag name="KSO_WM_TEMPLATE_CATEGORY" val="custom"/>
  <p:tag name="KSO_WM_TEMPLATE_INDEX" val="20231225"/>
</p:tagLst>
</file>

<file path=ppt/tags/tag214.xml><?xml version="1.0" encoding="utf-8"?>
<p:tagLst xmlns:p="http://schemas.openxmlformats.org/presentationml/2006/main">
  <p:tag name="KSO_WM_UNIT_TABLE_BEAUTIFY" val="smartTable{aeede761-545c-4310-a376-4a9ccd89a02b}"/>
  <p:tag name="TABLE_ENDDRAG_ORIGIN_RECT" val="922*463"/>
  <p:tag name="TABLE_ENDDRAG_RECT" val="17*70*922*463"/>
  <p:tag name="KSO_WM_BEAUTIFY_FLAG" val=""/>
</p:tagLst>
</file>

<file path=ppt/tags/tag2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custom20233069_4*l_h_i*1_1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66.25,&quot;left&quot;:-132.74228346456692,&quot;top&quot;:9.7,&quot;width&quot;:706.7922834645669}"/>
</p:tagLst>
</file>

<file path=ppt/tags/tag21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069_4*l_h_a*1_1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66.25,&quot;left&quot;:-132.74228346456692,&quot;top&quot;:9.7,&quot;width&quot;:706.7922834645669}"/>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3069_4*l_h_i*1_1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1"/>
  <p:tag name="KSO_WM_DIAGRAM_VIRTUALLY_FRAME" val="{&quot;height&quot;:66.25,&quot;left&quot;:-132.74228346456692,&quot;top&quot;:9.7,&quot;width&quot;:706.7922834645669}"/>
</p:tagLst>
</file>

<file path=ppt/tags/tag218.xml><?xml version="1.0" encoding="utf-8"?>
<p:tagLst xmlns:p="http://schemas.openxmlformats.org/presentationml/2006/main">
  <p:tag name="KSO_WM_BEAUTIFY_FLAG" val="#wm#"/>
  <p:tag name="KSO_WM_TEMPLATE_CATEGORY" val="custom"/>
  <p:tag name="KSO_WM_TEMPLATE_INDEX" val="20231225"/>
</p:tagLst>
</file>

<file path=ppt/tags/tag219.xml><?xml version="1.0" encoding="utf-8"?>
<p:tagLst xmlns:p="http://schemas.openxmlformats.org/presentationml/2006/main">
  <p:tag name="KSO_WM_UNIT_TABLE_BEAUTIFY" val="smartTable{4bf7e52b-3968-4e7a-8068-9959bd3b045a}"/>
  <p:tag name="TABLE_ENDDRAG_ORIGIN_RECT" val="922*463"/>
  <p:tag name="TABLE_ENDDRAG_RECT" val="17*70*922*463"/>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custom20233069_4*l_h_i*1_1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66.25,&quot;left&quot;:-132.74228346456692,&quot;top&quot;:9.7,&quot;width&quot;:706.7922834645669}"/>
</p:tagLst>
</file>

<file path=ppt/tags/tag22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069_4*l_h_a*1_1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66.25,&quot;left&quot;:-132.74228346456692,&quot;top&quot;:9.7,&quot;width&quot;:706.7922834645669}"/>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3069_4*l_h_i*1_1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1"/>
  <p:tag name="KSO_WM_DIAGRAM_VIRTUALLY_FRAME" val="{&quot;height&quot;:66.25,&quot;left&quot;:-132.74228346456692,&quot;top&quot;:9.7,&quot;width&quot;:706.7922834645669}"/>
</p:tagLst>
</file>

<file path=ppt/tags/tag223.xml><?xml version="1.0" encoding="utf-8"?>
<p:tagLst xmlns:p="http://schemas.openxmlformats.org/presentationml/2006/main">
  <p:tag name="KSO_WM_BEAUTIFY_FLAG" val="#wm#"/>
  <p:tag name="KSO_WM_TEMPLATE_CATEGORY" val="custom"/>
  <p:tag name="KSO_WM_TEMPLATE_INDEX" val="20231225"/>
</p:tagLst>
</file>

<file path=ppt/tags/tag224.xml><?xml version="1.0" encoding="utf-8"?>
<p:tagLst xmlns:p="http://schemas.openxmlformats.org/presentationml/2006/main">
  <p:tag name="KSO_WM_UNIT_TABLE_BEAUTIFY" val="smartTable{ee356ec6-fc86-4718-83fa-86e35c556968}"/>
  <p:tag name="TABLE_ENDDRAG_ORIGIN_RECT" val="922*463"/>
  <p:tag name="TABLE_ENDDRAG_RECT" val="17*70*922*463"/>
  <p:tag name="KSO_WM_BEAUTIFY_FLAG" val=""/>
</p:tagLst>
</file>

<file path=ppt/tags/tag22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custom20233069_4*l_h_i*1_1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66.25,&quot;left&quot;:-132.74228346456692,&quot;top&quot;:9.7,&quot;width&quot;:706.7922834645669}"/>
</p:tagLst>
</file>

<file path=ppt/tags/tag22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069_4*l_h_a*1_1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66.25,&quot;left&quot;:-132.74228346456692,&quot;top&quot;:9.7,&quot;width&quot;:706.7922834645669}"/>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3069_4*l_h_i*1_1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1"/>
  <p:tag name="KSO_WM_DIAGRAM_VIRTUALLY_FRAME" val="{&quot;height&quot;:66.25,&quot;left&quot;:-132.74228346456692,&quot;top&quot;:9.7,&quot;width&quot;:706.7922834645669}"/>
</p:tagLst>
</file>

<file path=ppt/tags/tag228.xml><?xml version="1.0" encoding="utf-8"?>
<p:tagLst xmlns:p="http://schemas.openxmlformats.org/presentationml/2006/main">
  <p:tag name="KSO_WM_BEAUTIFY_FLAG" val="#wm#"/>
  <p:tag name="KSO_WM_TEMPLATE_CATEGORY" val="custom"/>
  <p:tag name="KSO_WM_TEMPLATE_INDEX" val="20231225"/>
</p:tagLst>
</file>

<file path=ppt/tags/tag229.xml><?xml version="1.0" encoding="utf-8"?>
<p:tagLst xmlns:p="http://schemas.openxmlformats.org/presentationml/2006/main">
  <p:tag name="KSO_WM_UNIT_TABLE_BEAUTIFY" val="smartTable{4126fd4e-ff37-42b7-919b-52d72eaf3721}"/>
  <p:tag name="TABLE_ENDDRAG_ORIGIN_RECT" val="922*463"/>
  <p:tag name="TABLE_ENDDRAG_RECT" val="17*70*922*463"/>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23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custom20233069_4*l_h_i*1_1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66.25,&quot;left&quot;:-132.74228346456692,&quot;top&quot;:9.7,&quot;width&quot;:706.7922834645669}"/>
</p:tagLst>
</file>

<file path=ppt/tags/tag23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069_4*l_h_a*1_1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66.25,&quot;left&quot;:-132.74228346456692,&quot;top&quot;:9.7,&quot;width&quot;:706.7922834645669}"/>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3069_4*l_h_i*1_1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1"/>
  <p:tag name="KSO_WM_DIAGRAM_VIRTUALLY_FRAME" val="{&quot;height&quot;:66.25,&quot;left&quot;:-132.74228346456692,&quot;top&quot;:9.7,&quot;width&quot;:706.7922834645669}"/>
</p:tagLst>
</file>

<file path=ppt/tags/tag233.xml><?xml version="1.0" encoding="utf-8"?>
<p:tagLst xmlns:p="http://schemas.openxmlformats.org/presentationml/2006/main">
  <p:tag name="KSO_WM_BEAUTIFY_FLAG" val="#wm#"/>
  <p:tag name="KSO_WM_TEMPLATE_CATEGORY" val="custom"/>
  <p:tag name="KSO_WM_TEMPLATE_INDEX" val="20231225"/>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7*a*1"/>
  <p:tag name="KSO_WM_TEMPLATE_CATEGORY" val="custom"/>
  <p:tag name="KSO_WM_TEMPLATE_INDEX" val="20233069"/>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3069_7*i*1"/>
  <p:tag name="KSO_WM_TEMPLATE_CATEGORY" val="custom"/>
  <p:tag name="KSO_WM_TEMPLATE_INDEX" val="20233069"/>
  <p:tag name="KSO_WM_UNIT_LAYERLEVEL" val="1"/>
  <p:tag name="KSO_WM_TAG_VERSION" val="3.0"/>
  <p:tag name="KSO_WM_BEAUTIFY_FLAG" val="#wm#"/>
</p:tagLst>
</file>

<file path=ppt/tags/tag23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custom20233069_7*i*2"/>
  <p:tag name="KSO_WM_TEMPLATE_CATEGORY" val="custom"/>
  <p:tag name="KSO_WM_TEMPLATE_INDEX" val="20233069"/>
  <p:tag name="KSO_WM_UNIT_LAYERLEVEL" val="1"/>
  <p:tag name="KSO_WM_TAG_VERSION" val="3.0"/>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4*i*1"/>
  <p:tag name="KSO_WM_UNIT_LAYERLEVEL" val="1"/>
  <p:tag name="KSO_WM_TAG_VERSION" val="3.0"/>
  <p:tag name="KSO_WM_BEAUTIFY_FLAG" val=""/>
  <p:tag name="KSO_WM_UNIT_TYPE" val="i"/>
  <p:tag name="KSO_WM_UNIT_INDEX" val="1"/>
  <p:tag name="KSO_WM_DIAGRAM_GROUP_CODE" val="l1-1"/>
  <p:tag name="KSO_WM_TEMPLATE_CATEGORY" val="custom"/>
  <p:tag name="KSO_WM_TEMPLATE_INDEX" val="20233069"/>
</p:tagLst>
</file>

<file path=ppt/tags/tag238.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33069_7*e*1"/>
  <p:tag name="KSO_WM_TEMPLATE_CATEGORY" val="custom"/>
  <p:tag name="KSO_WM_TEMPLATE_INDEX" val="20233069"/>
  <p:tag name="KSO_WM_UNIT_LAYERLEVEL" val="1"/>
  <p:tag name="KSO_WM_TAG_VERSION" val="3.0"/>
  <p:tag name="KSO_WM_BEAUTIFY_FLAG" val="#wm#"/>
  <p:tag name="KSO_WM_UNIT_NOCLEAR" val="0"/>
  <p:tag name="KSO_WM_UNIT_VALUE" val="13"/>
  <p:tag name="KSO_WM_UNIT_TYPE" val="e"/>
  <p:tag name="KSO_WM_UNIT_INDEX" val="1"/>
  <p:tag name="KSO_WM_UNIT_PRESET_TEXT" val="01"/>
</p:tagLst>
</file>

<file path=ppt/tags/tag239.xml><?xml version="1.0" encoding="utf-8"?>
<p:tagLst xmlns:p="http://schemas.openxmlformats.org/presentationml/2006/main">
  <p:tag name="KSO_WM_SLIDE_ID" val="custom20233069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3069"/>
  <p:tag name="KSO_WM_SLIDE_TYPE" val="sectionTitle"/>
  <p:tag name="KSO_WM_SLIDE_SUBTYPE" val="pureTxt"/>
  <p:tag name="KSO_WM_SLIDE_LAYOUT" val="a_e"/>
  <p:tag name="KSO_WM_SLIDE_LAYOUT_CNT" val="1_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Lst>
</file>

<file path=ppt/tags/tag2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custom20233069_4*l_h_i*1_1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66.25,&quot;left&quot;:-132.74228346456692,&quot;top&quot;:9.7,&quot;width&quot;:706.7922834645669}"/>
</p:tagLst>
</file>

<file path=ppt/tags/tag24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069_4*l_h_a*1_1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66.25,&quot;left&quot;:-132.74228346456692,&quot;top&quot;:9.7,&quot;width&quot;:706.7922834645669}"/>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3069_4*l_h_i*1_1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1"/>
  <p:tag name="KSO_WM_DIAGRAM_VIRTUALLY_FRAME" val="{&quot;height&quot;:66.25,&quot;left&quot;:-132.74228346456692,&quot;top&quot;:9.7,&quot;width&quot;:706.7922834645669}"/>
</p:tagLst>
</file>

<file path=ppt/tags/tag243.xml><?xml version="1.0" encoding="utf-8"?>
<p:tagLst xmlns:p="http://schemas.openxmlformats.org/presentationml/2006/main">
  <p:tag name="KSO_WM_BEAUTIFY_FLAG" val="#wm#"/>
  <p:tag name="KSO_WM_TEMPLATE_CATEGORY" val="custom"/>
  <p:tag name="KSO_WM_TEMPLATE_INDEX" val="20231225"/>
</p:tagLst>
</file>

<file path=ppt/tags/tag2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custom20233069_4*l_h_i*1_1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66.25,&quot;left&quot;:-132.74228346456692,&quot;top&quot;:9.7,&quot;width&quot;:706.7922834645669}"/>
</p:tagLst>
</file>

<file path=ppt/tags/tag24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069_4*l_h_a*1_1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66.25,&quot;left&quot;:-132.74228346456692,&quot;top&quot;:9.7,&quot;width&quot;:706.7922834645669}"/>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3069_4*l_h_i*1_1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1"/>
  <p:tag name="KSO_WM_DIAGRAM_VIRTUALLY_FRAME" val="{&quot;height&quot;:66.25,&quot;left&quot;:-132.74228346456692,&quot;top&quot;:9.7,&quot;width&quot;:706.7922834645669}"/>
</p:tagLst>
</file>

<file path=ppt/tags/tag247.xml><?xml version="1.0" encoding="utf-8"?>
<p:tagLst xmlns:p="http://schemas.openxmlformats.org/presentationml/2006/main">
  <p:tag name="KSO_WM_BEAUTIFY_FLAG" val="#wm#"/>
  <p:tag name="KSO_WM_TEMPLATE_CATEGORY" val="custom"/>
  <p:tag name="KSO_WM_TEMPLATE_INDEX" val="20231225"/>
</p:tagLst>
</file>

<file path=ppt/tags/tag24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custom20233069_4*l_h_i*1_1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66.25,&quot;left&quot;:-132.74228346456692,&quot;top&quot;:9.7,&quot;width&quot;:706.7922834645669}"/>
</p:tagLst>
</file>

<file path=ppt/tags/tag24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069_4*l_h_a*1_1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66.25,&quot;left&quot;:-132.74228346456692,&quot;top&quot;:9.7,&quot;width&quot;:706.7922834645669}"/>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2"/>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3069_4*l_h_i*1_1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1"/>
  <p:tag name="KSO_WM_DIAGRAM_VIRTUALLY_FRAME" val="{&quot;height&quot;:66.25,&quot;left&quot;:-132.74228346456692,&quot;top&quot;:9.7,&quot;width&quot;:706.7922834645669}"/>
</p:tagLst>
</file>

<file path=ppt/tags/tag251.xml><?xml version="1.0" encoding="utf-8"?>
<p:tagLst xmlns:p="http://schemas.openxmlformats.org/presentationml/2006/main">
  <p:tag name="KSO_WM_BEAUTIFY_FLAG" val="#wm#"/>
  <p:tag name="KSO_WM_TEMPLATE_CATEGORY" val="custom"/>
  <p:tag name="KSO_WM_TEMPLATE_INDEX" val="20231225"/>
</p:tagLst>
</file>

<file path=ppt/tags/tag25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custom20233069_4*l_h_i*1_1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66.25,&quot;left&quot;:-132.74228346456692,&quot;top&quot;:9.7,&quot;width&quot;:706.7922834645669}"/>
</p:tagLst>
</file>

<file path=ppt/tags/tag25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069_4*l_h_a*1_1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66.25,&quot;left&quot;:-132.74228346456692,&quot;top&quot;:9.7,&quot;width&quot;:706.7922834645669}"/>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3069_4*l_h_i*1_1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1"/>
  <p:tag name="KSO_WM_DIAGRAM_VIRTUALLY_FRAME" val="{&quot;height&quot;:66.25,&quot;left&quot;:-132.74228346456692,&quot;top&quot;:9.7,&quot;width&quot;:706.7922834645669}"/>
</p:tagLst>
</file>

<file path=ppt/tags/tag255.xml><?xml version="1.0" encoding="utf-8"?>
<p:tagLst xmlns:p="http://schemas.openxmlformats.org/presentationml/2006/main">
  <p:tag name="KSO_WM_BEAUTIFY_FLAG" val="#wm#"/>
  <p:tag name="KSO_WM_TEMPLATE_CATEGORY" val="custom"/>
  <p:tag name="KSO_WM_TEMPLATE_INDEX" val="20231225"/>
</p:tagLst>
</file>

<file path=ppt/tags/tag25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custom20233069_4*l_h_i*1_1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66.25,&quot;left&quot;:-132.74228346456692,&quot;top&quot;:9.7,&quot;width&quot;:706.7922834645669}"/>
</p:tagLst>
</file>

<file path=ppt/tags/tag25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069_4*l_h_a*1_1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66.25,&quot;left&quot;:-132.74228346456692,&quot;top&quot;:9.7,&quot;width&quot;:706.7922834645669}"/>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3069_4*l_h_i*1_1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1"/>
  <p:tag name="KSO_WM_DIAGRAM_VIRTUALLY_FRAME" val="{&quot;height&quot;:66.25,&quot;left&quot;:-132.74228346456692,&quot;top&quot;:9.7,&quot;width&quot;:706.7922834645669}"/>
</p:tagLst>
</file>

<file path=ppt/tags/tag259.xml><?xml version="1.0" encoding="utf-8"?>
<p:tagLst xmlns:p="http://schemas.openxmlformats.org/presentationml/2006/main">
  <p:tag name="KSO_WM_BEAUTIFY_FLAG" val="#wm#"/>
  <p:tag name="KSO_WM_TEMPLATE_CATEGORY" val="custom"/>
  <p:tag name="KSO_WM_TEMPLATE_INDEX" val="20231225"/>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6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custom20233069_4*l_h_i*1_1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66.25,&quot;left&quot;:-132.74228346456692,&quot;top&quot;:9.7,&quot;width&quot;:706.7922834645669}"/>
</p:tagLst>
</file>

<file path=ppt/tags/tag26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069_4*l_h_a*1_1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66.25,&quot;left&quot;:-132.74228346456692,&quot;top&quot;:9.7,&quot;width&quot;:706.7922834645669}"/>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3069_4*l_h_i*1_1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1"/>
  <p:tag name="KSO_WM_DIAGRAM_VIRTUALLY_FRAME" val="{&quot;height&quot;:66.25,&quot;left&quot;:-132.74228346456692,&quot;top&quot;:9.7,&quot;width&quot;:706.7922834645669}"/>
</p:tagLst>
</file>

<file path=ppt/tags/tag263.xml><?xml version="1.0" encoding="utf-8"?>
<p:tagLst xmlns:p="http://schemas.openxmlformats.org/presentationml/2006/main">
  <p:tag name="KSO_WM_BEAUTIFY_FLAG" val="#wm#"/>
  <p:tag name="KSO_WM_TEMPLATE_CATEGORY" val="custom"/>
  <p:tag name="KSO_WM_TEMPLATE_INDEX" val="20231225"/>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7*a*1"/>
  <p:tag name="KSO_WM_TEMPLATE_CATEGORY" val="custom"/>
  <p:tag name="KSO_WM_TEMPLATE_INDEX" val="20233069"/>
  <p:tag name="KSO_WM_UNIT_LAYERLEVEL" val="1"/>
  <p:tag name="KSO_WM_TAG_VERSION" val="3.0"/>
  <p:tag name="KSO_WM_BEAUTIFY_FLAG" val="#wm#"/>
  <p:tag name="KSO_WM_UNIT_ISCONTENTSTITLE" val="0"/>
  <p:tag name="KSO_WM_UNIT_ISNUMDGMTITLE" val="0"/>
  <p:tag name="KSO_WM_UNIT_NOCLEAR" val="0"/>
  <p:tag name="KSO_WM_UNIT_VALUE" val="14"/>
  <p:tag name="KSO_WM_UNIT_TYPE" val="a"/>
  <p:tag name="KSO_WM_UNIT_INDEX" val="1"/>
  <p:tag name="KSO_WM_UNIT_PRESET_TEXT" val="添加章节标题"/>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3069_7*i*1"/>
  <p:tag name="KSO_WM_TEMPLATE_CATEGORY" val="custom"/>
  <p:tag name="KSO_WM_TEMPLATE_INDEX" val="20233069"/>
  <p:tag name="KSO_WM_UNIT_LAYERLEVEL" val="1"/>
  <p:tag name="KSO_WM_TAG_VERSION" val="3.0"/>
  <p:tag name="KSO_WM_BEAUTIFY_FLAG" val="#wm#"/>
</p:tagLst>
</file>

<file path=ppt/tags/tag26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custom20233069_7*i*2"/>
  <p:tag name="KSO_WM_TEMPLATE_CATEGORY" val="custom"/>
  <p:tag name="KSO_WM_TEMPLATE_INDEX" val="20233069"/>
  <p:tag name="KSO_WM_UNIT_LAYERLEVEL" val="1"/>
  <p:tag name="KSO_WM_TAG_VERSION" val="3.0"/>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069_4*i*1"/>
  <p:tag name="KSO_WM_UNIT_LAYERLEVEL" val="1"/>
  <p:tag name="KSO_WM_TAG_VERSION" val="3.0"/>
  <p:tag name="KSO_WM_BEAUTIFY_FLAG" val=""/>
  <p:tag name="KSO_WM_UNIT_TYPE" val="i"/>
  <p:tag name="KSO_WM_UNIT_INDEX" val="1"/>
  <p:tag name="KSO_WM_DIAGRAM_GROUP_CODE" val="l1-1"/>
  <p:tag name="KSO_WM_TEMPLATE_CATEGORY" val="custom"/>
  <p:tag name="KSO_WM_TEMPLATE_INDEX" val="20233069"/>
</p:tagLst>
</file>

<file path=ppt/tags/tag268.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custom20233069_7*e*1"/>
  <p:tag name="KSO_WM_TEMPLATE_CATEGORY" val="custom"/>
  <p:tag name="KSO_WM_TEMPLATE_INDEX" val="20233069"/>
  <p:tag name="KSO_WM_UNIT_LAYERLEVEL" val="1"/>
  <p:tag name="KSO_WM_TAG_VERSION" val="3.0"/>
  <p:tag name="KSO_WM_BEAUTIFY_FLAG" val="#wm#"/>
  <p:tag name="KSO_WM_UNIT_NOCLEAR" val="0"/>
  <p:tag name="KSO_WM_UNIT_VALUE" val="13"/>
  <p:tag name="KSO_WM_UNIT_TYPE" val="e"/>
  <p:tag name="KSO_WM_UNIT_INDEX" val="1"/>
  <p:tag name="KSO_WM_UNIT_PRESET_TEXT" val="01"/>
</p:tagLst>
</file>

<file path=ppt/tags/tag269.xml><?xml version="1.0" encoding="utf-8"?>
<p:tagLst xmlns:p="http://schemas.openxmlformats.org/presentationml/2006/main">
  <p:tag name="KSO_WM_SLIDE_ID" val="custom20233069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3069"/>
  <p:tag name="KSO_WM_SLIDE_TYPE" val="sectionTitle"/>
  <p:tag name="KSO_WM_SLIDE_SUBTYPE" val="pureTxt"/>
  <p:tag name="KSO_WM_SLIDE_LAYOUT" val="a_e"/>
  <p:tag name="KSO_WM_SLIDE_LAYOUT_CNT" val="1_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7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custom20233069_4*l_h_i*1_1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66.25,&quot;left&quot;:-132.74228346456692,&quot;top&quot;:9.7,&quot;width&quot;:706.7922834645669}"/>
</p:tagLst>
</file>

<file path=ppt/tags/tag27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069_4*l_h_a*1_1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66.25,&quot;left&quot;:-132.74228346456692,&quot;top&quot;:9.7,&quot;width&quot;:706.7922834645669}"/>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3069_4*l_h_i*1_1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1"/>
  <p:tag name="KSO_WM_DIAGRAM_VIRTUALLY_FRAME" val="{&quot;height&quot;:66.25,&quot;left&quot;:-132.74228346456692,&quot;top&quot;:9.7,&quot;width&quot;:706.7922834645669}"/>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wm#"/>
  <p:tag name="KSO_WM_TEMPLATE_CATEGORY" val="custom"/>
  <p:tag name="KSO_WM_TEMPLATE_INDEX" val="20231225"/>
</p:tagLst>
</file>

<file path=ppt/tags/tag27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custom20233069_4*l_h_i*1_1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66.25,&quot;left&quot;:-132.74228346456692,&quot;top&quot;:9.7,&quot;width&quot;:706.7922834645669}"/>
</p:tagLst>
</file>

<file path=ppt/tags/tag27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069_4*l_h_a*1_1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66.25,&quot;left&quot;:-132.74228346456692,&quot;top&quot;:9.7,&quot;width&quot;:706.7922834645669}"/>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3069_4*l_h_i*1_1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1"/>
  <p:tag name="KSO_WM_DIAGRAM_VIRTUALLY_FRAME" val="{&quot;height&quot;:66.25,&quot;left&quot;:-132.74228346456692,&quot;top&quot;:9.7,&quot;width&quot;:706.7922834645669}"/>
</p:tagLst>
</file>

<file path=ppt/tags/tag279.xml><?xml version="1.0" encoding="utf-8"?>
<p:tagLst xmlns:p="http://schemas.openxmlformats.org/presentationml/2006/main">
  <p:tag name="KSO_WM_BEAUTIFY_FLAG" val="#wm#"/>
  <p:tag name="KSO_WM_TEMPLATE_CATEGORY" val="custom"/>
  <p:tag name="KSO_WM_TEMPLATE_INDEX" val="20231225"/>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8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custom20233069_4*l_h_i*1_1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66.25,&quot;left&quot;:-132.74228346456692,&quot;top&quot;:9.7,&quot;width&quot;:706.7922834645669}"/>
</p:tagLst>
</file>

<file path=ppt/tags/tag28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069_4*l_h_a*1_1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66.25,&quot;left&quot;:-132.74228346456692,&quot;top&quot;:9.7,&quot;width&quot;:706.7922834645669}"/>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3069_4*l_h_i*1_1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1"/>
  <p:tag name="KSO_WM_DIAGRAM_VIRTUALLY_FRAME" val="{&quot;height&quot;:66.25,&quot;left&quot;:-132.74228346456692,&quot;top&quot;:9.7,&quot;width&quot;:706.7922834645669}"/>
</p:tagLst>
</file>

<file path=ppt/tags/tag283.xml><?xml version="1.0" encoding="utf-8"?>
<p:tagLst xmlns:p="http://schemas.openxmlformats.org/presentationml/2006/main">
  <p:tag name="KSO_WM_BEAUTIFY_FLAG" val="#wm#"/>
  <p:tag name="KSO_WM_TEMPLATE_CATEGORY" val="custom"/>
  <p:tag name="KSO_WM_TEMPLATE_INDEX" val="20231225"/>
</p:tagLst>
</file>

<file path=ppt/tags/tag28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custom20233069_4*l_h_i*1_1_1"/>
  <p:tag name="KSO_WM_TEMPLATE_CATEGORY" val="custom"/>
  <p:tag name="KSO_WM_TEMPLATE_INDEX" val="20233069"/>
  <p:tag name="KSO_WM_UNIT_LAYERLEVEL" val="1_1_1"/>
  <p:tag name="KSO_WM_TAG_VERSION" val="3.0"/>
  <p:tag name="KSO_WM_DIAGRAM_GROUP_CODE" val="l1-1"/>
  <p:tag name="KSO_WM_DIAGRAM_VERSION" val="3"/>
  <p:tag name="KSO_WM_DIAGRAM_COLOR_TRICK" val="1"/>
  <p:tag name="KSO_WM_DIAGRAM_COLOR_TEXT_CAN_REMOVE" val="n"/>
  <p:tag name="KSO_WM_DIAGRAM_VIRTUALLY_FRAME" val="{&quot;height&quot;:66.25,&quot;left&quot;:-132.74228346456692,&quot;top&quot;:9.7,&quot;width&quot;:706.7922834645669}"/>
</p:tagLst>
</file>

<file path=ppt/tags/tag28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069_4*l_h_a*1_1_1"/>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添加目录项标题"/>
  <p:tag name="KSO_WM_DIAGRAM_VIRTUALLY_FRAME" val="{&quot;height&quot;:66.25,&quot;left&quot;:-132.74228346456692,&quot;top&quot;:9.7,&quot;width&quot;:706.7922834645669}"/>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3069_4*l_h_i*1_1_2"/>
  <p:tag name="KSO_WM_TEMPLATE_CATEGORY" val="custom"/>
  <p:tag name="KSO_WM_TEMPLATE_INDEX" val="2023306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01"/>
  <p:tag name="KSO_WM_DIAGRAM_VIRTUALLY_FRAME" val="{&quot;height&quot;:66.25,&quot;left&quot;:-132.74228346456692,&quot;top&quot;:9.7,&quot;width&quot;:706.7922834645669}"/>
</p:tagLst>
</file>

<file path=ppt/tags/tag287.xml><?xml version="1.0" encoding="utf-8"?>
<p:tagLst xmlns:p="http://schemas.openxmlformats.org/presentationml/2006/main">
  <p:tag name="KSO_WM_BEAUTIFY_FLAG" val="#wm#"/>
  <p:tag name="KSO_WM_TEMPLATE_CATEGORY" val="custom"/>
  <p:tag name="KSO_WM_TEMPLATE_INDEX" val="20231225"/>
</p:tagLst>
</file>

<file path=ppt/tags/tag288.xml><?xml version="1.0" encoding="utf-8"?>
<p:tagLst xmlns:p="http://schemas.openxmlformats.org/presentationml/2006/main">
  <p:tag name="KSO_WM_UNIT_ISCONTENTSTITLE" val="0"/>
  <p:tag name="KSO_WM_UNIT_ISNUMDGMTITLE" val="0"/>
  <p:tag name="KSO_WM_UNIT_NOCLEAR" val="1"/>
  <p:tag name="KSO_WM_UNIT_HIGHLIGHT" val="0"/>
  <p:tag name="KSO_WM_UNIT_COMPATIBLE" val="0"/>
  <p:tag name="KSO_WM_UNIT_DIAGRAM_ISNUMVISUAL" val="0"/>
  <p:tag name="KSO_WM_UNIT_DIAGRAM_ISREFERUNIT" val="0"/>
  <p:tag name="KSO_WM_UNIT_TYPE" val="a"/>
  <p:tag name="KSO_WM_UNIT_INDEX" val="1"/>
  <p:tag name="KSO_WM_UNIT_ID" val="custom20230314_9*a*1"/>
  <p:tag name="KSO_WM_TEMPLATE_CATEGORY" val="custom"/>
  <p:tag name="KSO_WM_TEMPLATE_INDEX" val="20230314"/>
  <p:tag name="KSO_WM_UNIT_LAYERLEVEL" val="1"/>
  <p:tag name="KSO_WM_TAG_VERSION" val="3.0"/>
  <p:tag name="KSO_WM_BEAUTIFY_FLAG" val="#wm#"/>
  <p:tag name="KSO_WM_UNIT_PRESET_TEXT" val="THANK  YOU"/>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290.xml><?xml version="1.0" encoding="utf-8"?>
<p:tagLst xmlns:p="http://schemas.openxmlformats.org/presentationml/2006/main">
  <p:tag name="KSO_WM_SLIDE_ID" val="custom20230314_9"/>
  <p:tag name="KSO_WM_TEMPLATE_SUBCATEGORY" val="29"/>
  <p:tag name="KSO_WM_TEMPLATE_MASTER_TYPE" val="0"/>
  <p:tag name="KSO_WM_TEMPLATE_COLOR_TYPE" val="0"/>
  <p:tag name="KSO_WM_SLIDE_ITEM_CNT" val="0"/>
  <p:tag name="KSO_WM_SLIDE_INDEX" val="9"/>
  <p:tag name="KSO_WM_TAG_VERSION" val="3.0"/>
  <p:tag name="KSO_WM_BEAUTIFY_FLAG" val="#wm#"/>
  <p:tag name="KSO_WM_TEMPLATE_CATEGORY" val="custom"/>
  <p:tag name="KSO_WM_TEMPLATE_INDEX" val="20230314"/>
  <p:tag name="KSO_WM_SLIDE_TYPE" val="endPage"/>
  <p:tag name="KSO_WM_SLIDE_SUBTYPE" val="pureTxt"/>
  <p:tag name="KSO_WM_SLIDE_LAYOUT" val="a_f"/>
  <p:tag name="KSO_WM_SLIDE_LAYOUT_CNT" val="1_1"/>
  <p:tag name="KSO_WM_SPECIAL_SOURCE" val="bdnull"/>
  <p:tag name="KSO_WM_SLIDE_CONTENT_AREA" val="{&quot;left&quot;:&quot;173.7&quot;,&quot;top&quot;:&quot;78.5&quot;,&quot;width&quot;:&quot;702.55&quot;,&quot;height&quot;:&quot;350.15&quot;}"/>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96"/>
  <p:tag name="KSO_WM_UNIT_TYPE" val="f"/>
  <p:tag name="KSO_WM_UNIT_INDEX"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1"/>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BEAUTIFY_FLAG" val="#wm#"/>
  <p:tag name="KSO_WM_UNIT_TYPE" val="i"/>
  <p:tag name="KSO_WM_UNIT_INDEX"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2"/>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2"/>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3069"/>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TEMPLATE_CATEGORY" val="custom"/>
  <p:tag name="KSO_WM_TEMPLATE_INDEX" val="20233069"/>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65.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069"/>
  <p:tag name="KSO_WM_TEMPLATE_THUMBS_INDEX" val="1、9"/>
</p:tagLst>
</file>

<file path=ppt/tags/tag6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Lst>
</file>

<file path=ppt/tags/tag67.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Lst>
</file>

<file path=ppt/tags/tag68.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Lst>
</file>

<file path=ppt/tags/tag6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4"/>
  <p:tag name="KSO_WM_UNIT_ID" val="_1*i*4"/>
  <p:tag name="KSO_WM_UNIT_LAYERLEVEL" val="1"/>
  <p:tag name="KSO_WM_TAG_VERSION" val="3.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7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Lst>
</file>

<file path=ppt/tags/tag7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
  <p:tag name="KSO_WM_UNIT_ID" val="_1*i*6"/>
  <p:tag name="KSO_WM_UNIT_LAYERLEVEL" val="1"/>
  <p:tag name="KSO_WM_TAG_VERSION" val="3.0"/>
</p:tagLst>
</file>

<file path=ppt/tags/tag7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
  <p:tag name="KSO_WM_UNIT_ID" val="_1*i*7"/>
  <p:tag name="KSO_WM_UNIT_LAYERLEVEL" val="1"/>
  <p:tag name="KSO_WM_TAG_VERSION" val="3.0"/>
</p:tagLst>
</file>

<file path=ppt/tags/tag7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8"/>
  <p:tag name="KSO_WM_UNIT_ID" val="_1*i*8"/>
  <p:tag name="KSO_WM_UNIT_LAYERLEVEL" val="1"/>
  <p:tag name="KSO_WM_TAG_VERSION" val="3.0"/>
</p:tagLst>
</file>

<file path=ppt/tags/tag7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9"/>
  <p:tag name="KSO_WM_UNIT_ID" val="_1*i*9"/>
  <p:tag name="KSO_WM_UNIT_LAYERLEVEL" val="1"/>
  <p:tag name="KSO_WM_TAG_VERSION" val="3.0"/>
</p:tagLst>
</file>

<file path=ppt/tags/tag7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10"/>
  <p:tag name="KSO_WM_UNIT_ID" val="_1*i*10"/>
  <p:tag name="KSO_WM_UNIT_LAYERLEVEL" val="1"/>
  <p:tag name="KSO_WM_TAG_VERSION" val="3.0"/>
</p:tagLst>
</file>

<file path=ppt/tags/tag7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_1*i*11"/>
  <p:tag name="KSO_WM_UNIT_LAYERLEVEL" val="1"/>
  <p:tag name="KSO_WM_TAG_VERSION" val="3.0"/>
</p:tagLst>
</file>

<file path=ppt/tags/tag77.xml><?xml version="1.0" encoding="utf-8"?>
<p:tagLst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f*1"/>
  <p:tag name="KSO_WM_UNIT_LAYERLEVEL" val="1"/>
  <p:tag name="KSO_WM_TAG_VERSION" val="3.0"/>
  <p:tag name="KSO_WM_BEAUTIFY_FLAG" val="#wm#"/>
  <p:tag name="KSO_WM_UNIT_CONTENT_GROUP_TYPE" val="contentchip"/>
</p:tagLst>
</file>

<file path=ppt/tags/tag78.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 name="KSO_WM_UNIT_CONTENT_GROUP_TYPE" val="contentchip"/>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 name="KSO_WM_UNIT_PRESET_TEXT" val="单击此处编辑母版文本样式&#10;第二级&#10;第三级&#10;第四级&#10;第五级"/>
</p:tagLst>
</file>

<file path=ppt/tags/tag8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2*i*1"/>
  <p:tag name="KSO_WM_UNIT_LAYERLEVEL" val="1"/>
  <p:tag name="KSO_WM_TAG_VERSION" val="3.0"/>
  <p:tag name="KSO_WM_UNIT_TYPE" val="i"/>
  <p:tag name="KSO_WM_UNIT_INDEX" val="1"/>
  <p:tag name="KSO_WM_UNIT_CONTENT_GROUP_TYPE" val="titlestyle"/>
</p:tagLst>
</file>

<file path=ppt/tags/tag84.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3.0"/>
  <p:tag name="KSO_WM_BEAUTIFY_FLAG" val="#wm#"/>
  <p:tag name="KSO_WM_UNIT_CONTENT_GROUP_TYPE" val="titlestyle"/>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8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UNIT_TYPE" val="i"/>
  <p:tag name="KSO_WM_UNIT_INDEX" val="1"/>
</p:tagLst>
</file>

<file path=ppt/tags/tag8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UNIT_TYPE" val="i"/>
  <p:tag name="KSO_WM_UNIT_INDEX" val="3"/>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90.xml><?xml version="1.0" encoding="utf-8"?>
<p:tagLst xmlns:p="http://schemas.openxmlformats.org/presentationml/2006/main">
  <p:tag name="KSO_WM_UNIT_ISCONTENTSTITLE" val="1"/>
  <p:tag name="KSO_WM_UNIT_ISNUMDGMTITLE" val="0"/>
  <p:tag name="KSO_WM_UNIT_PRESET_TEXT" val="目录"/>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3.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94.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UNIT_TYPE" val="i"/>
  <p:tag name="KSO_WM_UNIT_INDEX" val="1"/>
</p:tagLst>
</file>

<file path=ppt/tags/tag95.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4"/>
  <p:tag name="KSO_WM_UNIT_TEXT_FILL_FORE_SCHEMECOLOR_INDEX_BRIGHTNESS" val="0"/>
  <p:tag name="KSO_WM_UNIT_TEXT_FILL_FORE_SCHEMECOLOR_INDEX" val="2"/>
  <p:tag name="KSO_WM_UNIT_TEXT_FILL_TYPE" val="1"/>
  <p:tag name="KSO_WM_BEAUTIFY_FLAG" val="#wm#"/>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UNIT_TYPE" val="i"/>
  <p:tag name="KSO_WM_UNIT_INDEX" val="2"/>
</p:tagLst>
</file>

<file path=ppt/tags/tag9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UNIT_TYPE" val="i"/>
  <p:tag name="KSO_WM_UNIT_INDEX" val="3"/>
</p:tagLst>
</file>

<file path=ppt/tags/tag9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4"/>
  <p:tag name="KSO_WM_UNIT_LAYERLEVEL" val="1"/>
  <p:tag name="KSO_WM_TAG_VERSION" val="3.0"/>
  <p:tag name="KSO_WM_UNIT_CONTENT_GROUP_TYPE" val="contentchip"/>
  <p:tag name="KSO_WM_UNIT_TYPE" val="i"/>
  <p:tag name="KSO_WM_UNIT_INDEX" val="4"/>
</p:tagLst>
</file>

<file path=ppt/tags/tag9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5"/>
  <p:tag name="KSO_WM_UNIT_LAYERLEVEL" val="1"/>
  <p:tag name="KSO_WM_TAG_VERSION" val="3.0"/>
  <p:tag name="KSO_WM_UNIT_TYPE" val="i"/>
  <p:tag name="KSO_WM_UNIT_INDEX" val="5"/>
</p:tagLst>
</file>

<file path=ppt/tags/tag99.xml><?xml version="1.0" encoding="utf-8"?>
<p:tagLst xmlns:p="http://schemas.openxmlformats.org/presentationml/2006/main">
  <p:tag name="KSO_WM_UNIT_PRESET_TEXT" val="01"/>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_4*e*1"/>
  <p:tag name="KSO_WM_UNIT_LAYERLEVEL" val="1"/>
  <p:tag name="KSO_WM_TAG_VERSION" val="3.0"/>
  <p:tag name="KSO_WM_BEAUTIFY_FLAG" val="#wm#"/>
</p:tagLst>
</file>

<file path=ppt/theme/theme1.xml><?xml version="1.0" encoding="utf-8"?>
<a:theme xmlns:a="http://schemas.openxmlformats.org/drawingml/2006/main" name="Office 主题​​">
  <a:themeElements>
    <a:clrScheme name="自定义 79">
      <a:dk1>
        <a:srgbClr val="000000"/>
      </a:dk1>
      <a:lt1>
        <a:srgbClr val="FFFFFF"/>
      </a:lt1>
      <a:dk2>
        <a:srgbClr val="252525"/>
      </a:dk2>
      <a:lt2>
        <a:srgbClr val="F2F0FF"/>
      </a:lt2>
      <a:accent1>
        <a:srgbClr val="7754F2"/>
      </a:accent1>
      <a:accent2>
        <a:srgbClr val="8C72FC"/>
      </a:accent2>
      <a:accent3>
        <a:srgbClr val="55BAF3"/>
      </a:accent3>
      <a:accent4>
        <a:srgbClr val="B87AF7"/>
      </a:accent4>
      <a:accent5>
        <a:srgbClr val="4A72FF"/>
      </a:accent5>
      <a:accent6>
        <a:srgbClr val="1EDCE6"/>
      </a:accent6>
      <a:hlink>
        <a:srgbClr val="658BD5"/>
      </a:hlink>
      <a:folHlink>
        <a:srgbClr val="9C61A0"/>
      </a:folHlink>
    </a:clrScheme>
    <a:fontScheme name="自定义 30">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3">
      <a:dk1>
        <a:srgbClr val="000000"/>
      </a:dk1>
      <a:lt1>
        <a:srgbClr val="FFFFFF"/>
      </a:lt1>
      <a:dk2>
        <a:srgbClr val="011163"/>
      </a:dk2>
      <a:lt2>
        <a:srgbClr val="FFFFFF"/>
      </a:lt2>
      <a:accent1>
        <a:srgbClr val="4864FC"/>
      </a:accent1>
      <a:accent2>
        <a:srgbClr val="6C5EDE"/>
      </a:accent2>
      <a:accent3>
        <a:srgbClr val="9059BF"/>
      </a:accent3>
      <a:accent4>
        <a:srgbClr val="B453A1"/>
      </a:accent4>
      <a:accent5>
        <a:srgbClr val="D84E82"/>
      </a:accent5>
      <a:accent6>
        <a:srgbClr val="FC4864"/>
      </a:accent6>
      <a:hlink>
        <a:srgbClr val="0563C1"/>
      </a:hlink>
      <a:folHlink>
        <a:srgbClr val="954D72"/>
      </a:folHlink>
    </a:clrScheme>
    <a:fontScheme name="自定义 18">
      <a:majorFont>
        <a:latin typeface="MiSans Heavy"/>
        <a:ea typeface="MiSans Heavy"/>
        <a:cs typeface=""/>
      </a:majorFont>
      <a:minorFont>
        <a:latin typeface="MiSans Normal"/>
        <a:ea typeface="MiSans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19220</Words>
  <Application>WPS 演示</Application>
  <PresentationFormat>宽屏</PresentationFormat>
  <Paragraphs>469</Paragraphs>
  <Slides>25</Slides>
  <Notes>0</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25</vt:i4>
      </vt:variant>
    </vt:vector>
  </HeadingPairs>
  <TitlesOfParts>
    <vt:vector size="45" baseType="lpstr">
      <vt:lpstr>Arial</vt:lpstr>
      <vt:lpstr>宋体</vt:lpstr>
      <vt:lpstr>Wingdings</vt:lpstr>
      <vt:lpstr>MiSans Normal</vt:lpstr>
      <vt:lpstr>Wingdings</vt:lpstr>
      <vt:lpstr>MiSans Heavy</vt:lpstr>
      <vt:lpstr>微软雅黑</vt:lpstr>
      <vt:lpstr>华文楷体</vt:lpstr>
      <vt:lpstr>Times New Roman</vt:lpstr>
      <vt:lpstr>Calibri</vt:lpstr>
      <vt:lpstr>黑体</vt:lpstr>
      <vt:lpstr>Arial Unicode MS</vt:lpstr>
      <vt:lpstr>方正兰亭黑_GBK</vt:lpstr>
      <vt:lpstr>思源黑体 CN Medium</vt:lpstr>
      <vt:lpstr>思源黑体 CN Medium</vt:lpstr>
      <vt:lpstr>HelveticaNeue</vt:lpstr>
      <vt:lpstr>华文新魏</vt:lpstr>
      <vt:lpstr>Segoe Print</vt:lpstr>
      <vt:lpstr>Office 主题​​</vt:lpstr>
      <vt:lpstr>Office 主题</vt:lpstr>
      <vt:lpstr>PowerPoint 演示文稿</vt:lpstr>
      <vt:lpstr>健康生活方式选择</vt:lpstr>
      <vt:lpstr>目录</vt:lpstr>
      <vt:lpstr>审题和构思的四个维度</vt:lpstr>
      <vt:lpstr>PowerPoint 演示文稿</vt:lpstr>
      <vt:lpstr>PowerPoint 演示文稿</vt:lpstr>
      <vt:lpstr>评价和赏析的四个维度</vt:lpstr>
      <vt:lpstr>PowerPoint 演示文稿</vt:lpstr>
      <vt:lpstr>PowerPoint 演示文稿</vt:lpstr>
      <vt:lpstr>PowerPoint 演示文稿</vt:lpstr>
      <vt:lpstr>PowerPoint 演示文稿</vt:lpstr>
      <vt:lpstr>PowerPoint 演示文稿</vt:lpstr>
      <vt:lpstr>命题的新教材立意</vt:lpstr>
      <vt:lpstr>PowerPoint 演示文稿</vt:lpstr>
      <vt:lpstr>PowerPoint 演示文稿</vt:lpstr>
      <vt:lpstr>PowerPoint 演示文稿</vt:lpstr>
      <vt:lpstr>PowerPoint 演示文稿</vt:lpstr>
      <vt:lpstr>PowerPoint 演示文稿</vt:lpstr>
      <vt:lpstr>PowerPoint 演示文稿</vt:lpstr>
      <vt:lpstr>命题的新高考立意</vt:lpstr>
      <vt:lpstr>PowerPoint 演示文稿</vt:lpstr>
      <vt:lpstr>PowerPoint 演示文稿</vt:lpstr>
      <vt:lpstr>PowerPoint 演示文稿</vt:lpstr>
      <vt:lpstr>PowerPoint 演示文稿</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32062</dc:creator>
  <cp:lastModifiedBy>Wiesen</cp:lastModifiedBy>
  <cp:revision>22</cp:revision>
  <dcterms:created xsi:type="dcterms:W3CDTF">2023-08-09T12:44:00Z</dcterms:created>
  <dcterms:modified xsi:type="dcterms:W3CDTF">2024-06-19T13:06:02Z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2052-10.8.2.6613</vt:lpwstr>
  </property>
</Properties>
</file>