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26"/>
  </p:notesMasterIdLst>
  <p:handoutMasterIdLst>
    <p:handoutMasterId r:id="rId34"/>
  </p:handoutMasterIdLst>
  <p:sldIdLst>
    <p:sldId id="607" r:id="rId4"/>
    <p:sldId id="380" r:id="rId5"/>
    <p:sldId id="303" r:id="rId6"/>
    <p:sldId id="358" r:id="rId7"/>
    <p:sldId id="369" r:id="rId8"/>
    <p:sldId id="370" r:id="rId9"/>
    <p:sldId id="371" r:id="rId10"/>
    <p:sldId id="256" r:id="rId11"/>
    <p:sldId id="372" r:id="rId12"/>
    <p:sldId id="314" r:id="rId13"/>
    <p:sldId id="324" r:id="rId14"/>
    <p:sldId id="374" r:id="rId15"/>
    <p:sldId id="333" r:id="rId16"/>
    <p:sldId id="334" r:id="rId17"/>
    <p:sldId id="335" r:id="rId18"/>
    <p:sldId id="325" r:id="rId19"/>
    <p:sldId id="377" r:id="rId20"/>
    <p:sldId id="327" r:id="rId21"/>
    <p:sldId id="336" r:id="rId22"/>
    <p:sldId id="337" r:id="rId23"/>
    <p:sldId id="338" r:id="rId24"/>
    <p:sldId id="267" r:id="rId25"/>
    <p:sldId id="600" r:id="rId27"/>
    <p:sldId id="593" r:id="rId28"/>
    <p:sldId id="601" r:id="rId29"/>
    <p:sldId id="602" r:id="rId30"/>
    <p:sldId id="603" r:id="rId31"/>
    <p:sldId id="596" r:id="rId32"/>
    <p:sldId id="597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EB4E3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30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83EF-5A27-4B16-AC75-038D6903B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D928-56B5-4A39-BC9E-E79C8DD342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C3B82-E6E4-4B14-826C-6BA1D23D98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39972-2996-46E6-9D85-9129F5DFD0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1"/>
            <a:ext cx="9144000" cy="8486775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732" y="625211"/>
            <a:ext cx="829035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1"/>
          <p:cNvGrpSpPr/>
          <p:nvPr userDrawn="1"/>
        </p:nvGrpSpPr>
        <p:grpSpPr>
          <a:xfrm>
            <a:off x="8431708" y="180725"/>
            <a:ext cx="421382" cy="444487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00" dirty="0">
                <a:solidFill>
                  <a:srgbClr val="605448"/>
                </a:solidFill>
              </a:endParaRPr>
            </a:p>
          </p:txBody>
        </p:sp>
      </p:grp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5625" y="220345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 userDrawn="1"/>
        </p:nvSpPr>
        <p:spPr>
          <a:xfrm>
            <a:off x="1" y="382058"/>
            <a:ext cx="2948052" cy="153669"/>
          </a:xfrm>
          <a:custGeom>
            <a:avLst/>
            <a:gdLst>
              <a:gd name="connsiteX0" fmla="*/ 0 w 2948052"/>
              <a:gd name="connsiteY0" fmla="*/ 107950 h 153669"/>
              <a:gd name="connsiteX1" fmla="*/ 2946781 w 2948052"/>
              <a:gd name="connsiteY1" fmla="*/ 107950 h 153669"/>
              <a:gd name="connsiteX2" fmla="*/ 2901062 w 2948052"/>
              <a:gd name="connsiteY2" fmla="*/ 153669 h 153669"/>
              <a:gd name="connsiteX3" fmla="*/ 0 w 2948052"/>
              <a:gd name="connsiteY3" fmla="*/ 153669 h 153669"/>
              <a:gd name="connsiteX4" fmla="*/ 0 w 2948052"/>
              <a:gd name="connsiteY4" fmla="*/ 0 h 153669"/>
              <a:gd name="connsiteX5" fmla="*/ 2902333 w 2948052"/>
              <a:gd name="connsiteY5" fmla="*/ 0 h 153669"/>
              <a:gd name="connsiteX6" fmla="*/ 2948052 w 2948052"/>
              <a:gd name="connsiteY6" fmla="*/ 45719 h 153669"/>
              <a:gd name="connsiteX7" fmla="*/ 0 w 2948052"/>
              <a:gd name="connsiteY7" fmla="*/ 45719 h 15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8052" h="153669">
                <a:moveTo>
                  <a:pt x="0" y="107950"/>
                </a:moveTo>
                <a:lnTo>
                  <a:pt x="2946781" y="107950"/>
                </a:lnTo>
                <a:lnTo>
                  <a:pt x="2901062" y="153669"/>
                </a:lnTo>
                <a:lnTo>
                  <a:pt x="0" y="153669"/>
                </a:lnTo>
                <a:close/>
                <a:moveTo>
                  <a:pt x="0" y="0"/>
                </a:moveTo>
                <a:lnTo>
                  <a:pt x="2902333" y="0"/>
                </a:lnTo>
                <a:lnTo>
                  <a:pt x="2948052" y="45719"/>
                </a:lnTo>
                <a:lnTo>
                  <a:pt x="0" y="4571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154" b="-681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 userDrawn="1"/>
        </p:nvSpPr>
        <p:spPr>
          <a:xfrm>
            <a:off x="2940558" y="286638"/>
            <a:ext cx="3262888" cy="343240"/>
          </a:xfrm>
          <a:custGeom>
            <a:avLst/>
            <a:gdLst>
              <a:gd name="connsiteX0" fmla="*/ 0 w 3262888"/>
              <a:gd name="connsiteY0" fmla="*/ 0 h 343240"/>
              <a:gd name="connsiteX1" fmla="*/ 3262888 w 3262888"/>
              <a:gd name="connsiteY1" fmla="*/ 0 h 343240"/>
              <a:gd name="connsiteX2" fmla="*/ 3079440 w 3262888"/>
              <a:gd name="connsiteY2" fmla="*/ 171621 h 343240"/>
              <a:gd name="connsiteX3" fmla="*/ 3262886 w 3262888"/>
              <a:gd name="connsiteY3" fmla="*/ 343240 h 343240"/>
              <a:gd name="connsiteX4" fmla="*/ 0 w 3262888"/>
              <a:gd name="connsiteY4" fmla="*/ 343240 h 343240"/>
              <a:gd name="connsiteX5" fmla="*/ 171620 w 3262888"/>
              <a:gd name="connsiteY5" fmla="*/ 171620 h 34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888" h="343240">
                <a:moveTo>
                  <a:pt x="0" y="0"/>
                </a:moveTo>
                <a:lnTo>
                  <a:pt x="3262888" y="0"/>
                </a:lnTo>
                <a:lnTo>
                  <a:pt x="3079440" y="171621"/>
                </a:lnTo>
                <a:lnTo>
                  <a:pt x="3262886" y="343240"/>
                </a:lnTo>
                <a:lnTo>
                  <a:pt x="0" y="343240"/>
                </a:lnTo>
                <a:lnTo>
                  <a:pt x="171620" y="17162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4115" t="-5688" r="-44115" b="-5688"/>
            </a:stretch>
          </a:blip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2422" y="320321"/>
            <a:ext cx="3459160" cy="277143"/>
          </a:xfrm>
        </p:spPr>
        <p:txBody>
          <a:bodyPr lIns="0" tIns="0" rIns="0" bIns="0"/>
          <a:lstStyle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任意多边形 23"/>
          <p:cNvSpPr/>
          <p:nvPr userDrawn="1"/>
        </p:nvSpPr>
        <p:spPr>
          <a:xfrm>
            <a:off x="6195948" y="382058"/>
            <a:ext cx="2948052" cy="153669"/>
          </a:xfrm>
          <a:custGeom>
            <a:avLst/>
            <a:gdLst>
              <a:gd name="connsiteX0" fmla="*/ 1271 w 2948052"/>
              <a:gd name="connsiteY0" fmla="*/ 107950 h 153669"/>
              <a:gd name="connsiteX1" fmla="*/ 2948052 w 2948052"/>
              <a:gd name="connsiteY1" fmla="*/ 107950 h 153669"/>
              <a:gd name="connsiteX2" fmla="*/ 2948052 w 2948052"/>
              <a:gd name="connsiteY2" fmla="*/ 153669 h 153669"/>
              <a:gd name="connsiteX3" fmla="*/ 46990 w 2948052"/>
              <a:gd name="connsiteY3" fmla="*/ 153669 h 153669"/>
              <a:gd name="connsiteX4" fmla="*/ 45719 w 2948052"/>
              <a:gd name="connsiteY4" fmla="*/ 0 h 153669"/>
              <a:gd name="connsiteX5" fmla="*/ 2948052 w 2948052"/>
              <a:gd name="connsiteY5" fmla="*/ 0 h 153669"/>
              <a:gd name="connsiteX6" fmla="*/ 2948052 w 2948052"/>
              <a:gd name="connsiteY6" fmla="*/ 45719 h 153669"/>
              <a:gd name="connsiteX7" fmla="*/ 0 w 2948052"/>
              <a:gd name="connsiteY7" fmla="*/ 45719 h 15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8052" h="153669">
                <a:moveTo>
                  <a:pt x="1271" y="107950"/>
                </a:moveTo>
                <a:lnTo>
                  <a:pt x="2948052" y="107950"/>
                </a:lnTo>
                <a:lnTo>
                  <a:pt x="2948052" y="153669"/>
                </a:lnTo>
                <a:lnTo>
                  <a:pt x="46990" y="153669"/>
                </a:lnTo>
                <a:close/>
                <a:moveTo>
                  <a:pt x="45719" y="0"/>
                </a:moveTo>
                <a:lnTo>
                  <a:pt x="2948052" y="0"/>
                </a:lnTo>
                <a:lnTo>
                  <a:pt x="2948052" y="45719"/>
                </a:lnTo>
                <a:lnTo>
                  <a:pt x="0" y="4571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154" b="-681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2.jpeg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75625" y="220345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175625" y="220345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dic://scissors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275590" y="220345"/>
            <a:ext cx="54806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36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5591810" y="1384300"/>
            <a:ext cx="36036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36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6620" y="201295"/>
            <a:ext cx="4080510" cy="1321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725" y="2029460"/>
            <a:ext cx="2517775" cy="2515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105376"/>
            <a:ext cx="381678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/>
              <a:t>live/ alive/ lively/ living</a:t>
            </a:r>
            <a:endParaRPr lang="en-US" altLang="zh-CN" sz="2800" b="1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164704" y="771550"/>
            <a:ext cx="8979296" cy="40560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1) Young children are usually _________.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2) Joe was there, a few meters from their tent,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still___________.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3) The __________ are more important than the dead.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4) We found the snake still _________ after the cold winter. 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5)I hope that more people could be _______ in the 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accident.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 Narrow" pitchFamily="34" charset="0"/>
              </a:rPr>
              <a:t>6) I’m planning to watch a __________ show of a concert tonight.</a:t>
            </a:r>
            <a:endParaRPr lang="en-US" altLang="zh-CN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6320" y="711524"/>
            <a:ext cx="96680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lively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779662"/>
            <a:ext cx="8866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alive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45976" y="2276354"/>
            <a:ext cx="9813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living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9772" y="2883196"/>
            <a:ext cx="8866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alive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0861" y="3435846"/>
            <a:ext cx="8866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alive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4281518"/>
            <a:ext cx="7087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live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70861" y="711524"/>
            <a:ext cx="38972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活泼的，生动的，有活力的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64041" y="4266180"/>
            <a:ext cx="173156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现场直播的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44410" y="2913973"/>
            <a:ext cx="32784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表语、后置定语、宾补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04459" y="2041272"/>
            <a:ext cx="352372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前置定语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修饰人，物</a:t>
            </a:r>
            <a:endParaRPr lang="en-US" altLang="zh-CN" sz="2800" b="1" dirty="0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496" y="40829"/>
            <a:ext cx="3672408" cy="49685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altLang="zh-CN" sz="3400" b="1" dirty="0">
                <a:solidFill>
                  <a:srgbClr val="002060"/>
                </a:solidFill>
              </a:rPr>
              <a:t>1. </a:t>
            </a:r>
            <a:r>
              <a:rPr lang="zh-CN" altLang="en-US" sz="3400" b="1" dirty="0">
                <a:solidFill>
                  <a:srgbClr val="002060"/>
                </a:solidFill>
              </a:rPr>
              <a:t>运动场上的大师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2. </a:t>
            </a:r>
            <a:r>
              <a:rPr lang="zh-CN" altLang="en-US" sz="3400" b="1" dirty="0">
                <a:solidFill>
                  <a:srgbClr val="002060"/>
                </a:solidFill>
              </a:rPr>
              <a:t>为</a:t>
            </a:r>
            <a:r>
              <a:rPr lang="en-US" altLang="zh-CN" sz="3400" b="1" dirty="0">
                <a:solidFill>
                  <a:srgbClr val="002060"/>
                </a:solidFill>
              </a:rPr>
              <a:t>…</a:t>
            </a:r>
            <a:r>
              <a:rPr lang="zh-CN" altLang="en-US" sz="3400" b="1" dirty="0">
                <a:solidFill>
                  <a:srgbClr val="002060"/>
                </a:solidFill>
              </a:rPr>
              <a:t>树立榜样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3.</a:t>
            </a:r>
            <a:r>
              <a:rPr lang="zh-CN" altLang="en-US" sz="3400" b="1" dirty="0">
                <a:solidFill>
                  <a:srgbClr val="002060"/>
                </a:solidFill>
              </a:rPr>
              <a:t>把</a:t>
            </a:r>
            <a:r>
              <a:rPr lang="en-US" altLang="zh-CN" sz="3400" b="1" dirty="0">
                <a:solidFill>
                  <a:srgbClr val="002060"/>
                </a:solidFill>
              </a:rPr>
              <a:t>…</a:t>
            </a:r>
            <a:r>
              <a:rPr lang="zh-CN" altLang="en-US" sz="3400" b="1" dirty="0">
                <a:solidFill>
                  <a:srgbClr val="002060"/>
                </a:solidFill>
              </a:rPr>
              <a:t>与</a:t>
            </a:r>
            <a:r>
              <a:rPr lang="en-US" altLang="zh-CN" sz="3400" b="1" dirty="0">
                <a:solidFill>
                  <a:srgbClr val="002060"/>
                </a:solidFill>
              </a:rPr>
              <a:t>…</a:t>
            </a:r>
            <a:r>
              <a:rPr lang="zh-CN" altLang="en-US" sz="3400" b="1" dirty="0">
                <a:solidFill>
                  <a:srgbClr val="002060"/>
                </a:solidFill>
              </a:rPr>
              <a:t>相联系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4. </a:t>
            </a:r>
            <a:r>
              <a:rPr lang="zh-CN" altLang="en-US" sz="3400" b="1" dirty="0">
                <a:solidFill>
                  <a:srgbClr val="002060"/>
                </a:solidFill>
              </a:rPr>
              <a:t>为某人带来荣誉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5. </a:t>
            </a:r>
            <a:r>
              <a:rPr lang="zh-CN" altLang="en-US" sz="3400" b="1" dirty="0">
                <a:solidFill>
                  <a:srgbClr val="002060"/>
                </a:solidFill>
              </a:rPr>
              <a:t>赢得一枚金牌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6.  </a:t>
            </a:r>
            <a:r>
              <a:rPr lang="zh-CN" altLang="en-US" sz="3400" b="1" dirty="0">
                <a:solidFill>
                  <a:srgbClr val="002060"/>
                </a:solidFill>
              </a:rPr>
              <a:t>国内外的粉丝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7. </a:t>
            </a:r>
            <a:r>
              <a:rPr lang="zh-CN" altLang="en-US" sz="3400" b="1" dirty="0">
                <a:solidFill>
                  <a:srgbClr val="002060"/>
                </a:solidFill>
              </a:rPr>
              <a:t>有决心做某事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8.</a:t>
            </a:r>
            <a:r>
              <a:rPr lang="zh-CN" altLang="en-US" sz="3400" b="1" dirty="0">
                <a:solidFill>
                  <a:srgbClr val="002060"/>
                </a:solidFill>
              </a:rPr>
              <a:t>破裂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9. </a:t>
            </a:r>
            <a:r>
              <a:rPr lang="zh-CN" altLang="en-US" sz="3400" b="1" dirty="0">
                <a:solidFill>
                  <a:srgbClr val="002060"/>
                </a:solidFill>
              </a:rPr>
              <a:t>严重受伤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10.</a:t>
            </a:r>
            <a:r>
              <a:rPr lang="zh-CN" altLang="en-US" sz="3400" b="1" dirty="0">
                <a:solidFill>
                  <a:srgbClr val="002060"/>
                </a:solidFill>
              </a:rPr>
              <a:t>队长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11. </a:t>
            </a:r>
            <a:r>
              <a:rPr lang="zh-CN" altLang="en-US" sz="3400" b="1" dirty="0">
                <a:solidFill>
                  <a:srgbClr val="002060"/>
                </a:solidFill>
              </a:rPr>
              <a:t>丧失信心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12. </a:t>
            </a:r>
            <a:r>
              <a:rPr lang="zh-CN" altLang="en-US" sz="3400" b="1" dirty="0">
                <a:solidFill>
                  <a:srgbClr val="002060"/>
                </a:solidFill>
              </a:rPr>
              <a:t>通力合作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r>
              <a:rPr lang="en-US" altLang="zh-CN" sz="3400" b="1" dirty="0">
                <a:solidFill>
                  <a:srgbClr val="002060"/>
                </a:solidFill>
              </a:rPr>
              <a:t>13. </a:t>
            </a:r>
            <a:r>
              <a:rPr lang="zh-CN" altLang="en-US" sz="3400" b="1" dirty="0">
                <a:solidFill>
                  <a:srgbClr val="002060"/>
                </a:solidFill>
              </a:rPr>
              <a:t>赢得冠军</a:t>
            </a:r>
            <a:r>
              <a:rPr lang="en-US" altLang="zh-CN" sz="3400" b="1" dirty="0">
                <a:solidFill>
                  <a:srgbClr val="002060"/>
                </a:solidFill>
              </a:rPr>
              <a:t>/</a:t>
            </a:r>
            <a:r>
              <a:rPr lang="zh-CN" altLang="en-US" sz="3400" b="1" dirty="0">
                <a:solidFill>
                  <a:srgbClr val="002060"/>
                </a:solidFill>
              </a:rPr>
              <a:t>成为冠军</a:t>
            </a:r>
            <a:endParaRPr lang="en-US" altLang="zh-CN" sz="3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sz="3400" b="1" dirty="0">
              <a:solidFill>
                <a:srgbClr val="002060"/>
              </a:solidFill>
            </a:endParaRPr>
          </a:p>
          <a:p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3796678" y="90256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400" b="1" dirty="0"/>
              <a:t>1. master n. </a:t>
            </a:r>
            <a:r>
              <a:rPr lang="en-US" altLang="zh-CN" sz="3400" b="1" dirty="0">
                <a:solidFill>
                  <a:srgbClr val="FF0000"/>
                </a:solidFill>
              </a:rPr>
              <a:t>master</a:t>
            </a:r>
            <a:r>
              <a:rPr lang="en-US" altLang="zh-CN" sz="3400" b="1" dirty="0"/>
              <a:t> a foreign language v.</a:t>
            </a:r>
            <a:endParaRPr lang="en-US" altLang="zh-CN" sz="3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3796678" y="535613"/>
            <a:ext cx="5311825" cy="46508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/>
              <a:t>2. set good examples</a:t>
            </a:r>
            <a:endParaRPr lang="en-US" altLang="zh-CN" sz="2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3794404" y="1000702"/>
            <a:ext cx="5298208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3. relate…to;  </a:t>
            </a:r>
            <a:r>
              <a:rPr lang="en-US" altLang="zh-CN" sz="3100" b="1" dirty="0">
                <a:solidFill>
                  <a:srgbClr val="FF0000"/>
                </a:solidFill>
              </a:rPr>
              <a:t>be related to</a:t>
            </a:r>
            <a:endParaRPr lang="en-US" altLang="zh-CN" sz="31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100" b="1" dirty="0"/>
          </a:p>
          <a:p>
            <a:endParaRPr lang="zh-CN" altLang="en-US" dirty="0"/>
          </a:p>
        </p:txBody>
      </p:sp>
      <p:sp>
        <p:nvSpPr>
          <p:cNvPr id="7" name="内容占位符 2"/>
          <p:cNvSpPr txBox="1"/>
          <p:nvPr/>
        </p:nvSpPr>
        <p:spPr>
          <a:xfrm>
            <a:off x="3831177" y="1445879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4.bring </a:t>
            </a:r>
            <a:r>
              <a:rPr lang="en-US" altLang="zh-CN" sz="3100" b="1" dirty="0">
                <a:solidFill>
                  <a:srgbClr val="FF0000"/>
                </a:solidFill>
              </a:rPr>
              <a:t>honor</a:t>
            </a:r>
            <a:r>
              <a:rPr lang="en-US" altLang="zh-CN" sz="3100" b="1" dirty="0"/>
              <a:t> and glory to </a:t>
            </a:r>
            <a:r>
              <a:rPr lang="en-US" altLang="zh-CN" sz="3100" b="1" dirty="0" err="1"/>
              <a:t>sb</a:t>
            </a:r>
            <a:endParaRPr lang="en-US" altLang="zh-CN" sz="31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8" name="内容占位符 2"/>
          <p:cNvSpPr txBox="1"/>
          <p:nvPr/>
        </p:nvSpPr>
        <p:spPr>
          <a:xfrm>
            <a:off x="3803284" y="1883029"/>
            <a:ext cx="3111787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100" b="1" dirty="0"/>
              <a:t>5.win a gold medal</a:t>
            </a:r>
            <a:endParaRPr lang="en-US" altLang="zh-CN" sz="3100" b="1" dirty="0"/>
          </a:p>
          <a:p>
            <a:endParaRPr lang="zh-CN" altLang="en-US" dirty="0"/>
          </a:p>
        </p:txBody>
      </p:sp>
      <p:sp>
        <p:nvSpPr>
          <p:cNvPr id="9" name="内容占位符 2"/>
          <p:cNvSpPr txBox="1"/>
          <p:nvPr/>
        </p:nvSpPr>
        <p:spPr>
          <a:xfrm>
            <a:off x="3831177" y="2336233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6.fans </a:t>
            </a:r>
            <a:r>
              <a:rPr lang="en-US" altLang="zh-CN" sz="3100" b="1" dirty="0">
                <a:solidFill>
                  <a:srgbClr val="FF0000"/>
                </a:solidFill>
              </a:rPr>
              <a:t>at home and abroad</a:t>
            </a:r>
            <a:endParaRPr lang="en-US" altLang="zh-CN" sz="3400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10" name="内容占位符 2"/>
          <p:cNvSpPr txBox="1"/>
          <p:nvPr/>
        </p:nvSpPr>
        <p:spPr>
          <a:xfrm>
            <a:off x="3816662" y="2781548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7. have the determination to do </a:t>
            </a:r>
            <a:r>
              <a:rPr lang="en-US" altLang="zh-CN" sz="3100" b="1" dirty="0" err="1"/>
              <a:t>sth</a:t>
            </a: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1" name="内容占位符 2"/>
          <p:cNvSpPr txBox="1"/>
          <p:nvPr/>
        </p:nvSpPr>
        <p:spPr>
          <a:xfrm>
            <a:off x="3806271" y="1445879"/>
            <a:ext cx="5302232" cy="41573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feel it a honor to do </a:t>
            </a:r>
            <a:r>
              <a:rPr lang="en-US" altLang="zh-CN" sz="3100" b="1" dirty="0" err="1"/>
              <a:t>sth</a:t>
            </a:r>
            <a:r>
              <a:rPr lang="en-US" altLang="zh-CN" sz="3100" b="1" dirty="0"/>
              <a:t>; </a:t>
            </a: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2" name="内容占位符 2"/>
          <p:cNvSpPr txBox="1"/>
          <p:nvPr/>
        </p:nvSpPr>
        <p:spPr>
          <a:xfrm>
            <a:off x="3841668" y="2781548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be determined to do </a:t>
            </a:r>
            <a:r>
              <a:rPr lang="en-US" altLang="zh-CN" sz="3100" b="1" dirty="0" err="1"/>
              <a:t>sth</a:t>
            </a: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3" name="内容占位符 2"/>
          <p:cNvSpPr txBox="1"/>
          <p:nvPr/>
        </p:nvSpPr>
        <p:spPr>
          <a:xfrm>
            <a:off x="3794404" y="3633382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100" b="1" dirty="0"/>
              <a:t>9. be/ get </a:t>
            </a:r>
            <a:r>
              <a:rPr lang="en-US" altLang="zh-CN" sz="3100" b="1" dirty="0">
                <a:solidFill>
                  <a:srgbClr val="FF0000"/>
                </a:solidFill>
              </a:rPr>
              <a:t>badly </a:t>
            </a:r>
            <a:r>
              <a:rPr lang="en-US" altLang="zh-CN" sz="3100" b="1" dirty="0"/>
              <a:t>injured</a:t>
            </a:r>
            <a:endParaRPr lang="en-US" altLang="zh-CN" sz="3100" b="1" dirty="0"/>
          </a:p>
          <a:p>
            <a:endParaRPr lang="zh-CN" altLang="en-US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3808716" y="4015219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10.team captain</a:t>
            </a: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5" name="内容占位符 2"/>
          <p:cNvSpPr txBox="1"/>
          <p:nvPr/>
        </p:nvSpPr>
        <p:spPr>
          <a:xfrm>
            <a:off x="6228184" y="4022838"/>
            <a:ext cx="2915816" cy="48022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5100" b="1" dirty="0"/>
              <a:t>11. lose heart</a:t>
            </a:r>
            <a:endParaRPr lang="en-US" altLang="zh-CN" sz="51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6" name="内容占位符 2"/>
          <p:cNvSpPr txBox="1"/>
          <p:nvPr/>
        </p:nvSpPr>
        <p:spPr>
          <a:xfrm>
            <a:off x="3794404" y="4432478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12.work together as a team</a:t>
            </a:r>
            <a:endParaRPr lang="en-US" altLang="zh-CN" sz="31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7" name="内容占位符 2"/>
          <p:cNvSpPr txBox="1"/>
          <p:nvPr/>
        </p:nvSpPr>
        <p:spPr>
          <a:xfrm>
            <a:off x="3808716" y="4698323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13. win a championship</a:t>
            </a: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8" name="内容占位符 2"/>
          <p:cNvSpPr txBox="1"/>
          <p:nvPr/>
        </p:nvSpPr>
        <p:spPr>
          <a:xfrm>
            <a:off x="3860459" y="4473983"/>
            <a:ext cx="5117334" cy="63664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become a champion</a:t>
            </a:r>
            <a:endParaRPr lang="en-US" altLang="zh-CN" sz="31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3400" b="1" dirty="0"/>
          </a:p>
          <a:p>
            <a:endParaRPr lang="zh-CN" altLang="en-US" dirty="0"/>
          </a:p>
        </p:txBody>
      </p:sp>
      <p:sp>
        <p:nvSpPr>
          <p:cNvPr id="19" name="内容占位符 2"/>
          <p:cNvSpPr txBox="1"/>
          <p:nvPr/>
        </p:nvSpPr>
        <p:spPr>
          <a:xfrm>
            <a:off x="3820083" y="3207742"/>
            <a:ext cx="5277326" cy="4451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100" b="1" dirty="0"/>
              <a:t>8.fall apart; break down</a:t>
            </a:r>
            <a:endParaRPr lang="zh-CN" altLang="en-US" dirty="0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540" y="123478"/>
            <a:ext cx="662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2. The team that Lang Ping had built was </a:t>
            </a:r>
            <a:r>
              <a:rPr lang="en-US" altLang="zh-CN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falling apart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0634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apart adj. </a:t>
            </a:r>
            <a:r>
              <a:rPr lang="en-US" altLang="zh-CN" sz="2000" dirty="0"/>
              <a:t> 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into pieces   </a:t>
            </a:r>
            <a:r>
              <a:rPr lang="zh-CN" altLang="en-US" sz="2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成碎片</a:t>
            </a:r>
            <a:endParaRPr lang="zh-CN" altLang="en-US" sz="20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555" y="1056246"/>
            <a:ext cx="743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fall  vi. to pass into a particular state; to begin to be something</a:t>
            </a:r>
            <a:endParaRPr lang="en-US" altLang="zh-CN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       </a:t>
            </a:r>
            <a:r>
              <a:rPr lang="zh-CN" alt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进入（某状态）；开始变成（某事物）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50" y="1914101"/>
            <a:ext cx="3600400" cy="13234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fall apart </a:t>
            </a:r>
            <a:r>
              <a:rPr lang="zh-CN" altLang="en-US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破裂，破碎，崩溃</a:t>
            </a:r>
            <a:endParaRPr lang="en-US" altLang="zh-CN" sz="20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fall ill </a:t>
            </a:r>
            <a:r>
              <a:rPr lang="zh-CN" altLang="en-US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病倒了</a:t>
            </a:r>
            <a:endParaRPr lang="en-US" altLang="zh-CN" sz="20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fall silent </a:t>
            </a:r>
            <a:r>
              <a:rPr lang="zh-CN" altLang="en-US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陷入沉默</a:t>
            </a:r>
            <a:endParaRPr lang="en-US" altLang="zh-CN" sz="20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fall asleep</a:t>
            </a:r>
            <a:r>
              <a:rPr lang="zh-CN" altLang="en-US" sz="20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 睡着了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95" y="2799"/>
            <a:ext cx="908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3. </a:t>
            </a:r>
            <a:r>
              <a:rPr lang="zh-CN" altLang="en-US" sz="2400" dirty="0">
                <a:solidFill>
                  <a:srgbClr val="002060"/>
                </a:solidFill>
                <a:latin typeface="Bell MT" panose="02020503060305020303" pitchFamily="18" charset="0"/>
              </a:rPr>
              <a:t>When the Chinese team was preparing for the 2015 World Cup, her </a:t>
            </a:r>
            <a:r>
              <a:rPr lang="en-US" altLang="zh-CN" sz="2400" dirty="0">
                <a:solidFill>
                  <a:srgbClr val="002060"/>
                </a:solidFill>
                <a:latin typeface="Bell MT" panose="02020503060305020303" pitchFamily="18" charset="0"/>
              </a:rPr>
              <a:t>________________ (determine) </a:t>
            </a:r>
            <a:r>
              <a:rPr lang="zh-CN" altLang="en-US" sz="2400" dirty="0">
                <a:solidFill>
                  <a:srgbClr val="002060"/>
                </a:solidFill>
                <a:latin typeface="Bell MT" panose="02020503060305020303" pitchFamily="18" charset="0"/>
              </a:rPr>
              <a:t>was tested.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21" y="699543"/>
            <a:ext cx="8981676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If you are ____________ to do something, you have made a firm decision to do it. As Goethe once said. “The important thing in life is to have a great aim, and the _____________ to </a:t>
            </a:r>
            <a:r>
              <a:rPr lang="en-US" altLang="zh-CN" sz="2800" b="1" dirty="0">
                <a:solidFill>
                  <a:srgbClr val="FF0000"/>
                </a:solidFill>
              </a:rPr>
              <a:t>attain</a:t>
            </a:r>
            <a:r>
              <a:rPr lang="en-US" altLang="zh-CN" sz="2800" dirty="0"/>
              <a:t> it.” I ____________ to make efforts to </a:t>
            </a:r>
            <a:r>
              <a:rPr lang="en-US" altLang="zh-CN" sz="2800" b="1" dirty="0">
                <a:solidFill>
                  <a:srgbClr val="FF0000"/>
                </a:solidFill>
              </a:rPr>
              <a:t>achieve my goal</a:t>
            </a:r>
            <a:r>
              <a:rPr lang="en-US" altLang="zh-CN" sz="2800" dirty="0"/>
              <a:t>.</a:t>
            </a:r>
            <a:endParaRPr lang="en-US" altLang="zh-C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737542"/>
            <a:ext cx="1682384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determined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491630"/>
            <a:ext cx="2024144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determination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953295"/>
            <a:ext cx="1682384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determined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35156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be determined to do </a:t>
            </a:r>
            <a:r>
              <a:rPr lang="en-US" altLang="zh-CN" sz="2400" b="1" dirty="0" err="1"/>
              <a:t>sth</a:t>
            </a:r>
            <a:r>
              <a:rPr lang="en-US" altLang="zh-CN" sz="2400" b="1" dirty="0"/>
              <a:t>/ determine to do </a:t>
            </a:r>
            <a:r>
              <a:rPr lang="en-US" altLang="zh-CN" sz="2400" b="1" dirty="0" err="1"/>
              <a:t>sth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决心做某事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615595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determine/decide </a:t>
            </a:r>
            <a:r>
              <a:rPr lang="en-US" altLang="zh-CN" sz="2400" b="1" dirty="0">
                <a:solidFill>
                  <a:srgbClr val="FF0000"/>
                </a:solidFill>
              </a:rPr>
              <a:t>on</a:t>
            </a:r>
            <a:r>
              <a:rPr lang="en-US" altLang="zh-CN" sz="2400" b="1" dirty="0"/>
              <a:t> something </a:t>
            </a:r>
            <a:r>
              <a:rPr lang="zh-CN" altLang="en-US" sz="2400" b="1" dirty="0"/>
              <a:t>决定某事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229660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 </a:t>
            </a:r>
            <a:r>
              <a:rPr lang="en-US" altLang="zh-CN" sz="2400" b="1" dirty="0">
                <a:solidFill>
                  <a:srgbClr val="FF0000"/>
                </a:solidFill>
              </a:rPr>
              <a:t>determined</a:t>
            </a:r>
            <a:r>
              <a:rPr lang="en-US" altLang="zh-CN" sz="2400" b="1" dirty="0"/>
              <a:t> look </a:t>
            </a:r>
            <a:r>
              <a:rPr lang="zh-CN" altLang="en-US" sz="2400" b="1" dirty="0"/>
              <a:t>坚定的眼神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36929"/>
            <a:ext cx="220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determination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74" y="64626"/>
            <a:ext cx="905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Bell MT" panose="02020503060305020303" pitchFamily="18" charset="0"/>
              </a:rPr>
              <a:t>4. </a:t>
            </a:r>
            <a:r>
              <a:rPr lang="zh-CN" altLang="en-US" sz="2400" dirty="0">
                <a:solidFill>
                  <a:srgbClr val="000000"/>
                </a:solidFill>
                <a:latin typeface="Bell MT" panose="02020503060305020303" pitchFamily="18" charset="0"/>
              </a:rPr>
              <a:t>One of the best players had been </a:t>
            </a:r>
            <a:r>
              <a:rPr lang="en-US" altLang="zh-CN" sz="2400" dirty="0">
                <a:solidFill>
                  <a:srgbClr val="000000"/>
                </a:solidFill>
                <a:latin typeface="Bell MT" panose="02020503060305020303" pitchFamily="18" charset="0"/>
              </a:rPr>
              <a:t>_________ (injure)</a:t>
            </a:r>
            <a:r>
              <a:rPr lang="zh-CN" altLang="en-US" sz="2400" dirty="0">
                <a:solidFill>
                  <a:srgbClr val="000000"/>
                </a:solidFill>
                <a:latin typeface="Bell MT" panose="02020503060305020303" pitchFamily="18" charset="0"/>
              </a:rPr>
              <a:t>, an</a:t>
            </a:r>
            <a:r>
              <a:rPr lang="en-US" altLang="zh-CN" sz="2400" dirty="0">
                <a:solidFill>
                  <a:srgbClr val="000000"/>
                </a:solidFill>
                <a:latin typeface="Bell MT" panose="02020503060305020303" pitchFamily="18" charset="0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Bell MT" panose="02020503060305020303" pitchFamily="18" charset="0"/>
              </a:rPr>
              <a:t> the team captain had to leave because of heart problems. </a:t>
            </a:r>
            <a:endParaRPr lang="zh-CN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21" y="928692"/>
            <a:ext cx="905873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She had her arm __________  in the </a:t>
            </a:r>
            <a:r>
              <a:rPr lang="en-US" altLang="zh-CN" sz="2800" b="1" dirty="0">
                <a:solidFill>
                  <a:srgbClr val="FF0000"/>
                </a:solidFill>
              </a:rPr>
              <a:t>accident</a:t>
            </a:r>
            <a:r>
              <a:rPr lang="en-US" altLang="zh-CN" sz="2800" dirty="0"/>
              <a:t>. If I hadn’t been wearing  seatbelt, I would have been __________, too. </a:t>
            </a:r>
            <a:endParaRPr lang="en-US" altLang="zh-CN" sz="2800" dirty="0"/>
          </a:p>
          <a:p>
            <a:r>
              <a:rPr lang="en-US" altLang="zh-CN" sz="2800" dirty="0"/>
              <a:t>Now, she is suffering from an__________.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928692"/>
            <a:ext cx="109491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injured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1390357"/>
            <a:ext cx="109491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injured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1785130"/>
            <a:ext cx="924997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injury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15" y="2427734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be seriously</a:t>
            </a:r>
            <a:r>
              <a:rPr lang="zh-CN" altLang="en-US" sz="2400" b="1" dirty="0"/>
              <a:t>（</a:t>
            </a:r>
            <a:r>
              <a:rPr lang="en-US" altLang="zh-CN" sz="2400" b="1" dirty="0"/>
              <a:t>badly</a:t>
            </a:r>
            <a:r>
              <a:rPr lang="zh-CN" altLang="en-US" sz="2400" b="1" dirty="0"/>
              <a:t>）</a:t>
            </a:r>
            <a:r>
              <a:rPr lang="en-US" altLang="zh-CN" sz="2400" b="1" dirty="0"/>
              <a:t>/ slightly injured </a:t>
            </a:r>
            <a:r>
              <a:rPr lang="zh-CN" altLang="en-US" sz="2400" b="1" dirty="0"/>
              <a:t>受重伤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受轻伤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715" y="3238247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 injured </a:t>
            </a:r>
            <a:r>
              <a:rPr lang="zh-CN" altLang="en-US" sz="2400" b="1" dirty="0"/>
              <a:t>伤员（</a:t>
            </a:r>
            <a:r>
              <a:rPr lang="en-US" altLang="zh-CN" sz="2400" b="1" dirty="0"/>
              <a:t>the + adj.</a:t>
            </a:r>
            <a:r>
              <a:rPr lang="zh-CN" altLang="en-US" sz="2400" b="1" dirty="0"/>
              <a:t>表一类人）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15" y="4083918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suffer from an injury </a:t>
            </a:r>
            <a:r>
              <a:rPr lang="zh-CN" altLang="en-US" sz="2400" b="1" dirty="0"/>
              <a:t>负伤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80014"/>
            <a:ext cx="119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injured</a:t>
            </a:r>
            <a:endParaRPr lang="zh-CN" altLang="en-US" sz="20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1" y="123477"/>
            <a:ext cx="319773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injure/ hurt/ wound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21" y="771550"/>
            <a:ext cx="9012646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1) My mindless words must have ________ him deeply.</a:t>
            </a:r>
            <a:endParaRPr lang="en-US" altLang="zh-CN" sz="2800" b="1" dirty="0"/>
          </a:p>
          <a:p>
            <a:r>
              <a:rPr lang="en-US" altLang="zh-CN" sz="2800" b="1" dirty="0"/>
              <a:t>2) Three people were killed and five _________ in the </a:t>
            </a:r>
            <a:endParaRPr lang="en-US" altLang="zh-CN" sz="2800" b="1" dirty="0"/>
          </a:p>
          <a:p>
            <a:r>
              <a:rPr lang="en-US" altLang="zh-CN" sz="2800" b="1" dirty="0"/>
              <a:t>accident.</a:t>
            </a:r>
            <a:endParaRPr lang="en-US" altLang="zh-CN" sz="2800" b="1" dirty="0"/>
          </a:p>
          <a:p>
            <a:r>
              <a:rPr lang="en-US" altLang="zh-CN" sz="2800" b="1" dirty="0"/>
              <a:t>3) A bullet hit the soldier and he was _________ in the leg.</a:t>
            </a:r>
            <a:endParaRPr lang="en-US" altLang="zh-CN" sz="2800" b="1" dirty="0"/>
          </a:p>
          <a:p>
            <a:r>
              <a:rPr lang="en-US" altLang="zh-CN" sz="2800" b="1" dirty="0"/>
              <a:t>4) When he tried to cut the lifeboat free, it swung against the ship, __________ his hand and arm.</a:t>
            </a:r>
            <a:endParaRPr lang="en-US" altLang="zh-CN" sz="2800" b="1" dirty="0"/>
          </a:p>
          <a:p>
            <a:r>
              <a:rPr lang="en-US" altLang="zh-CN" sz="2800" b="1" dirty="0"/>
              <a:t>5) You have no idea how she finished the relay race with her foot __________ so much.</a:t>
            </a:r>
            <a:endParaRPr lang="en-US" altLang="zh-CN" sz="2800" b="1" dirty="0"/>
          </a:p>
          <a:p>
            <a:r>
              <a:rPr lang="en-US" altLang="zh-CN" sz="2800" b="1" dirty="0"/>
              <a:t>6) My chest ________ when I made a deep breath.</a:t>
            </a:r>
            <a:endParaRPr lang="en-US" altLang="zh-C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770336"/>
            <a:ext cx="731290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hurt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347614"/>
            <a:ext cx="109491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injured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8822" y="2067694"/>
            <a:ext cx="1392369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wounded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688" y="2931790"/>
            <a:ext cx="1164101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injuring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730" y="3723878"/>
            <a:ext cx="109491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injured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8029" y="4300133"/>
            <a:ext cx="731290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hurt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711" y="1086004"/>
            <a:ext cx="90891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injure </a:t>
            </a:r>
            <a:r>
              <a:rPr lang="zh-CN" altLang="en-US" sz="2800" b="1" dirty="0"/>
              <a:t>正式用语； 意外事故的伤害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23678"/>
            <a:ext cx="90891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hurt </a:t>
            </a:r>
            <a:r>
              <a:rPr lang="zh-CN" altLang="en-US" sz="2800" b="1" dirty="0"/>
              <a:t>身体的伤害；情感的伤害； 疼痛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57" y="2841406"/>
            <a:ext cx="90891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wound</a:t>
            </a:r>
            <a:r>
              <a:rPr lang="zh-CN" altLang="en-US" sz="2800" b="1" dirty="0"/>
              <a:t>战争中打斗，刀枪等的伤害</a:t>
            </a:r>
            <a:endParaRPr lang="zh-CN" altLang="en-US" sz="2800" b="1" dirty="0"/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79512" y="339502"/>
            <a:ext cx="4104456" cy="368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30" tIns="45715" rIns="91430" bIns="4571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1. </a:t>
            </a:r>
            <a:r>
              <a:rPr lang="zh-CN" altLang="en-US" sz="2800" b="1" dirty="0"/>
              <a:t>时间似乎停滞了。</a:t>
            </a:r>
            <a:endParaRPr lang="en-US" altLang="zh-CN" sz="2800" b="1" dirty="0"/>
          </a:p>
          <a:p>
            <a:r>
              <a:rPr lang="en-US" altLang="zh-CN" sz="2800" b="1" dirty="0"/>
              <a:t>2. </a:t>
            </a:r>
            <a:r>
              <a:rPr lang="zh-CN" altLang="en-US" sz="2800" b="1" dirty="0"/>
              <a:t>作为</a:t>
            </a:r>
            <a:r>
              <a:rPr lang="en-US" altLang="zh-CN" sz="2800" b="1" dirty="0"/>
              <a:t>…</a:t>
            </a:r>
            <a:r>
              <a:rPr lang="zh-CN" altLang="en-US" sz="2800" b="1" dirty="0"/>
              <a:t>而闻名</a:t>
            </a:r>
            <a:endParaRPr lang="en-US" altLang="zh-CN" sz="2800" b="1" dirty="0"/>
          </a:p>
          <a:p>
            <a:r>
              <a:rPr lang="en-US" altLang="zh-CN" sz="2800" b="1" dirty="0"/>
              <a:t>3.</a:t>
            </a:r>
            <a:r>
              <a:rPr lang="zh-CN" altLang="en-US" sz="2800" b="1" dirty="0"/>
              <a:t>优美的动作和跳跃</a:t>
            </a:r>
            <a:endParaRPr lang="en-US" altLang="zh-CN" sz="2800" b="1" dirty="0"/>
          </a:p>
          <a:p>
            <a:r>
              <a:rPr lang="en-US" altLang="zh-CN" sz="2800" b="1" dirty="0"/>
              <a:t>4. </a:t>
            </a:r>
            <a:r>
              <a:rPr lang="zh-CN" altLang="en-US" sz="2800" b="1" dirty="0"/>
              <a:t>精神力量</a:t>
            </a:r>
            <a:endParaRPr lang="en-US" altLang="zh-CN" sz="2800" b="1" dirty="0"/>
          </a:p>
          <a:p>
            <a:r>
              <a:rPr lang="en-US" altLang="zh-CN" sz="2800" b="1" dirty="0"/>
              <a:t>5. </a:t>
            </a:r>
            <a:r>
              <a:rPr lang="zh-CN" altLang="en-US" sz="2800" b="1" dirty="0"/>
              <a:t>成功的秘诀</a:t>
            </a:r>
            <a:endParaRPr lang="en-US" altLang="zh-CN" sz="2800" b="1" dirty="0"/>
          </a:p>
          <a:p>
            <a:r>
              <a:rPr lang="en-US" altLang="zh-CN" sz="2800" b="1" dirty="0"/>
              <a:t>6.  </a:t>
            </a:r>
            <a:r>
              <a:rPr lang="zh-CN" altLang="en-US" sz="2800" b="1" dirty="0"/>
              <a:t>从失败中学习</a:t>
            </a:r>
            <a:endParaRPr lang="en-US" altLang="zh-CN" sz="2800" b="1" dirty="0"/>
          </a:p>
          <a:p>
            <a:r>
              <a:rPr lang="en-US" altLang="zh-CN" sz="2800" b="1" dirty="0"/>
              <a:t>7. </a:t>
            </a:r>
            <a:r>
              <a:rPr lang="zh-CN" altLang="en-US" sz="2800" b="1" dirty="0"/>
              <a:t>与某人分享某物</a:t>
            </a:r>
            <a:r>
              <a:rPr lang="en-US" altLang="zh-CN" sz="2800" b="1" dirty="0"/>
              <a:t>           </a:t>
            </a:r>
            <a:endParaRPr lang="en-US" altLang="zh-CN" sz="2800" b="1" dirty="0"/>
          </a:p>
          <a:p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12305" y="339502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1. Time seemed to stand still.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   (personification  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拟人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)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become known as…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graceful moves and jumps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mental strength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the secret to success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learn from failure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buAutoNum type="arabicPeriod" startAt="2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share </a:t>
            </a:r>
            <a:r>
              <a:rPr lang="en-US" altLang="zh-CN" sz="24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sth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. with sb.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600" y="3063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Bell MT" panose="02020503060305020303" pitchFamily="18" charset="0"/>
              </a:rPr>
              <a:t>5. …time seemed to stand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still.</a:t>
            </a:r>
            <a:r>
              <a:rPr lang="en-US" altLang="zh-CN" sz="2400" b="1" dirty="0">
                <a:latin typeface="Bell MT" panose="02020503060305020303" pitchFamily="18" charset="0"/>
              </a:rPr>
              <a:t> </a:t>
            </a:r>
            <a:endParaRPr lang="en-US" altLang="zh-CN" sz="2400" b="1" dirty="0">
              <a:latin typeface="Bell MT" panose="02020503060305020303" pitchFamily="18" charset="0"/>
            </a:endParaRPr>
          </a:p>
          <a:p>
            <a:endParaRPr lang="zh-CN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4283968" y="492555"/>
            <a:ext cx="2520280" cy="864096"/>
          </a:xfrm>
          <a:prstGeom prst="wedgeEllipseCallout">
            <a:avLst>
              <a:gd name="adj1" fmla="val -55299"/>
              <a:gd name="adj2" fmla="val -5705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1"/>
                </a:solidFill>
              </a:rPr>
              <a:t>adj. not moving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静止的</a:t>
            </a:r>
            <a:endParaRPr lang="zh-CN" altLang="en-US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0596" y="525654"/>
            <a:ext cx="331236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stand +adj.  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双重谓语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stand vi. /</a:t>
            </a:r>
            <a:r>
              <a:rPr lang="en-US" altLang="zh-CN" sz="24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link.v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0596" y="1491630"/>
            <a:ext cx="4884556" cy="3234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5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阳光下，山谷十分宁静。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lnSpc>
                <a:spcPts val="3500"/>
              </a:lnSpc>
              <a:buAutoNum type="arabicPeriod"/>
            </a:pP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lnSpc>
                <a:spcPts val="35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她坐在那，一动不动。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lnSpc>
                <a:spcPts val="3500"/>
              </a:lnSpc>
              <a:buAutoNum type="arabicPeriod"/>
            </a:pP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lnSpc>
                <a:spcPts val="35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河水开始干涸。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lnSpc>
                <a:spcPts val="3500"/>
              </a:lnSpc>
              <a:buAutoNum type="arabicPeriod"/>
            </a:pP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lnSpc>
                <a:spcPts val="35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他的抱怨无人理会。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596" y="1923678"/>
            <a:ext cx="497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 The valley </a:t>
            </a:r>
            <a:r>
              <a:rPr lang="en-US" altLang="zh-CN" sz="2000" b="1" dirty="0">
                <a:solidFill>
                  <a:srgbClr val="FF0000"/>
                </a:solidFill>
              </a:rPr>
              <a:t>lay</a:t>
            </a:r>
            <a:r>
              <a:rPr lang="en-US" altLang="zh-CN" sz="2000" b="1" dirty="0">
                <a:solidFill>
                  <a:srgbClr val="002060"/>
                </a:solidFill>
              </a:rPr>
              <a:t> quiet and peaceful in the sun. 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596" y="2907755"/>
            <a:ext cx="497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 She </a:t>
            </a:r>
            <a:r>
              <a:rPr lang="en-US" altLang="zh-CN" sz="2000" b="1" dirty="0">
                <a:solidFill>
                  <a:srgbClr val="FF0000"/>
                </a:solidFill>
              </a:rPr>
              <a:t>sat</a:t>
            </a:r>
            <a:r>
              <a:rPr lang="en-US" altLang="zh-CN" sz="2000" b="1" dirty="0">
                <a:solidFill>
                  <a:srgbClr val="002060"/>
                </a:solidFill>
              </a:rPr>
              <a:t> there motionless/still. 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528" y="3737807"/>
            <a:ext cx="497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The rivers began to </a:t>
            </a:r>
            <a:r>
              <a:rPr lang="en-US" altLang="zh-CN" sz="2000" b="1" dirty="0">
                <a:solidFill>
                  <a:srgbClr val="FF0000"/>
                </a:solidFill>
              </a:rPr>
              <a:t>run</a:t>
            </a:r>
            <a:r>
              <a:rPr lang="en-US" altLang="zh-CN" sz="2000" b="1" dirty="0">
                <a:solidFill>
                  <a:srgbClr val="002060"/>
                </a:solidFill>
              </a:rPr>
              <a:t> dry. 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544" y="4570749"/>
            <a:ext cx="497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His complaints </a:t>
            </a:r>
            <a:r>
              <a:rPr lang="en-US" altLang="zh-CN" sz="2000" b="1" dirty="0">
                <a:solidFill>
                  <a:srgbClr val="FF0000"/>
                </a:solidFill>
              </a:rPr>
              <a:t>went</a:t>
            </a:r>
            <a:r>
              <a:rPr lang="en-US" altLang="zh-CN" sz="2000" b="1" dirty="0">
                <a:solidFill>
                  <a:srgbClr val="002060"/>
                </a:solidFill>
              </a:rPr>
              <a:t> unnoticed. 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4088" y="2076758"/>
            <a:ext cx="3240360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stand, lie, sit, go, run</a:t>
            </a:r>
            <a:endParaRPr lang="en-US" altLang="zh-CN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可以用作双重谓语。</a:t>
            </a:r>
            <a:r>
              <a:rPr lang="en-US" altLang="zh-CN" sz="2400" b="1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build="p"/>
      <p:bldP spid="6" grpId="0" animBg="1" build="p"/>
      <p:bldP spid="7" grpId="0"/>
      <p:bldP spid="8" grpId="0"/>
      <p:bldP spid="9" grpId="0"/>
      <p:bldP spid="10" grpId="0"/>
      <p:bldP spid="11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1520" y="19548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6. I can accept _______ (fail); every fails at something. 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1760" y="2545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failure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512" y="771550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zh-CN" b="1" dirty="0">
                <a:solidFill>
                  <a:srgbClr val="002060"/>
                </a:solidFill>
                <a:latin typeface="Bell MT" panose="02020503060305020303" pitchFamily="18" charset="0"/>
              </a:rPr>
              <a:t>fail v. to not pass a test or an exam; to decide that somebody/something has not passed a test or an exam</a:t>
            </a:r>
            <a:r>
              <a:rPr lang="zh-CN" alt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不及格</a:t>
            </a:r>
            <a:endParaRPr lang="en-US" altLang="zh-CN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457200" indent="-457200">
              <a:buAutoNum type="arabicParenR"/>
            </a:pPr>
            <a:r>
              <a:rPr lang="en-US" altLang="zh-CN" sz="2400" b="1" dirty="0">
                <a:latin typeface="Bell MT" panose="02020503060305020303" pitchFamily="18" charset="0"/>
              </a:rPr>
              <a:t>to not do something</a:t>
            </a:r>
            <a:r>
              <a:rPr lang="zh-CN" altLang="en-US" sz="2000" dirty="0">
                <a:solidFill>
                  <a:srgbClr val="002060"/>
                </a:solidFill>
              </a:rPr>
              <a:t>未做；未履行（某事）</a:t>
            </a:r>
            <a:endParaRPr lang="en-US" altLang="zh-CN" sz="2000" dirty="0">
              <a:solidFill>
                <a:srgbClr val="002060"/>
              </a:solidFill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 She failed to keep her word.=She didn’t keep her word.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 Words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fail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me.  I just can’t find the words to describe my feelings.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3</a:t>
            </a:r>
            <a:r>
              <a:rPr lang="en-US" altLang="zh-CN" sz="2800" dirty="0">
                <a:solidFill>
                  <a:srgbClr val="002060"/>
                </a:solidFill>
                <a:latin typeface="Bell MT" panose="02020503060305020303" pitchFamily="18" charset="0"/>
              </a:rPr>
              <a:t>) </a:t>
            </a:r>
            <a:r>
              <a:rPr lang="en-US" altLang="zh-CN" sz="2400" dirty="0">
                <a:solidFill>
                  <a:srgbClr val="002060"/>
                </a:solidFill>
                <a:latin typeface="Bell MT" panose="02020503060305020303" pitchFamily="18" charset="0"/>
              </a:rPr>
              <a:t>to stop working </a:t>
            </a:r>
            <a:r>
              <a:rPr lang="zh-CN" altLang="en-US" sz="2400" dirty="0">
                <a:solidFill>
                  <a:srgbClr val="002060"/>
                </a:solidFill>
              </a:rPr>
              <a:t>出故障；失灵</a:t>
            </a:r>
            <a:endParaRPr lang="en-US" altLang="zh-CN" sz="2400" dirty="0">
              <a:solidFill>
                <a:srgbClr val="002060"/>
              </a:solidFill>
            </a:endParaRPr>
          </a:p>
          <a:p>
            <a:r>
              <a:rPr lang="en-US" altLang="zh-CN" sz="2400" dirty="0">
                <a:latin typeface="Bell MT" panose="02020503060305020303" pitchFamily="18" charset="0"/>
              </a:rPr>
              <a:t>The brakes on my bike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failed</a:t>
            </a:r>
            <a:r>
              <a:rPr lang="en-US" altLang="zh-CN" sz="2400" dirty="0">
                <a:latin typeface="Bell MT" panose="02020503060305020303" pitchFamily="18" charset="0"/>
              </a:rPr>
              <a:t> half way down the hill.</a:t>
            </a:r>
            <a:endParaRPr lang="en-US" altLang="zh-CN" sz="24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 His eyesight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was failing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rapidly.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1" y="123477"/>
            <a:ext cx="181915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7. give up</a:t>
            </a:r>
            <a:endParaRPr lang="zh-CN" altLang="en-US" sz="32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54821" y="843558"/>
            <a:ext cx="3797099" cy="33843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give up (on </a:t>
            </a:r>
            <a:r>
              <a:rPr lang="en-US" altLang="zh-CN" sz="2800" b="1" dirty="0" err="1">
                <a:solidFill>
                  <a:srgbClr val="002060"/>
                </a:solidFill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</a:rPr>
              <a:t>)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en-US" altLang="zh-CN" sz="2800" b="1" dirty="0">
                <a:solidFill>
                  <a:srgbClr val="002060"/>
                </a:solidFill>
              </a:rPr>
              <a:t>give in (to </a:t>
            </a:r>
            <a:r>
              <a:rPr lang="en-US" altLang="zh-CN" sz="2800" b="1" dirty="0" err="1">
                <a:solidFill>
                  <a:srgbClr val="002060"/>
                </a:solidFill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</a:rPr>
              <a:t>)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en-US" altLang="zh-CN" sz="2800" b="1" dirty="0">
                <a:solidFill>
                  <a:srgbClr val="002060"/>
                </a:solidFill>
              </a:rPr>
              <a:t>give off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en-US" altLang="zh-CN" sz="2800" b="1" dirty="0">
                <a:solidFill>
                  <a:srgbClr val="002060"/>
                </a:solidFill>
              </a:rPr>
              <a:t>give out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en-US" altLang="zh-CN" sz="2800" b="1" dirty="0">
                <a:solidFill>
                  <a:srgbClr val="002060"/>
                </a:solidFill>
              </a:rPr>
              <a:t>give away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en-US" altLang="zh-CN" sz="2800" b="1" dirty="0">
                <a:solidFill>
                  <a:srgbClr val="002060"/>
                </a:solidFill>
              </a:rPr>
              <a:t>give back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en-US" altLang="zh-CN" sz="2800" b="1" dirty="0">
                <a:solidFill>
                  <a:srgbClr val="002060"/>
                </a:solidFill>
              </a:rPr>
              <a:t>given that…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内容占位符 4"/>
          <p:cNvSpPr txBox="1"/>
          <p:nvPr/>
        </p:nvSpPr>
        <p:spPr>
          <a:xfrm>
            <a:off x="3995936" y="887016"/>
            <a:ext cx="5040560" cy="3456384"/>
          </a:xfrm>
          <a:prstGeom prst="rect">
            <a:avLst/>
          </a:prstGeom>
        </p:spPr>
        <p:txBody>
          <a:bodyPr vert="horz" lIns="91430" tIns="45715" rIns="91430" bIns="45715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放弃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(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向 </a:t>
            </a: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…)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屈服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发出（光、热、气味）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耗尽；发出光热，信号</a:t>
            </a: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;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公布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分发；出卖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归还</a:t>
            </a:r>
            <a:endParaRPr lang="en-US" altLang="zh-CN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考虑到</a:t>
            </a: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鉴于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1720" y="55552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Bell MT" panose="02020503060305020303" pitchFamily="18" charset="0"/>
                <a:sym typeface="微软雅黑" panose="020B0503020204020204" pitchFamily="34" charset="-122"/>
              </a:rPr>
              <a:t>B1 U3 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Bell MT" panose="02020503060305020303" pitchFamily="18" charset="0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Bell MT" panose="02020503060305020303" pitchFamily="18" charset="0"/>
                <a:sym typeface="微软雅黑" panose="020B0503020204020204" pitchFamily="34" charset="-122"/>
              </a:rPr>
              <a:t>Sports and Fitness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Bell MT" panose="02020503060305020303" pitchFamily="18" charset="0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736" y="1491630"/>
            <a:ext cx="4929224" cy="3562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504" y="123478"/>
            <a:ext cx="8856984" cy="47525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Bell MT" panose="02020503060305020303" pitchFamily="18" charset="0"/>
              </a:rPr>
              <a:t>1) Body language can ______  a lot about your mood, so standing with arms folded can show your being defensive.</a:t>
            </a:r>
            <a:endParaRPr lang="en-US" altLang="zh-CN" sz="28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Bell MT" panose="02020503060305020303" pitchFamily="18" charset="0"/>
              </a:rPr>
              <a:t>2) What shall we use for power when all the oil in the world ___________?</a:t>
            </a:r>
            <a:endParaRPr lang="en-US" altLang="zh-CN" sz="28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Bell MT" panose="02020503060305020303" pitchFamily="18" charset="0"/>
              </a:rPr>
              <a:t>3) Bicycles are environmentally friendly because they won’t _______ waste gas.</a:t>
            </a:r>
            <a:endParaRPr lang="en-US" altLang="zh-CN" sz="28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Bell MT" panose="02020503060305020303" pitchFamily="18" charset="0"/>
              </a:rPr>
              <a:t>4) __________ she is interested in children, I’m sure teaching is the right career for her.</a:t>
            </a:r>
            <a:endParaRPr lang="en-US" altLang="zh-CN" sz="28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en-US" altLang="zh-CN" sz="28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zh-CN" altLang="en-US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23478"/>
            <a:ext cx="144161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give away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491630"/>
            <a:ext cx="1334340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gives 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84" y="2355726"/>
            <a:ext cx="113396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give off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8925" y="3003797"/>
            <a:ext cx="151740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Given that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73370" y="1061616"/>
            <a:ext cx="8819110" cy="24186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solidFill>
                  <a:srgbClr val="002060"/>
                </a:solidFill>
              </a:rPr>
              <a:t>Life is like a long race where we _________ with each other to go beyond ourselves. We must maintain our professional _________ to win the _________. Because ________ people want to be best at everything. In the long journey, __________ try their best to do it.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370" y="51470"/>
            <a:ext cx="1610377" cy="46166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8. compete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957957"/>
            <a:ext cx="130420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compete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881287"/>
            <a:ext cx="1753044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competence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4139" y="1809279"/>
            <a:ext cx="1740798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competition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737" y="1864972"/>
            <a:ext cx="1709058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competitive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041" y="2715766"/>
            <a:ext cx="172598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competitors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8" y="532447"/>
            <a:ext cx="907743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competition; competence(=ability  </a:t>
            </a:r>
            <a:r>
              <a:rPr lang="zh-CN" altLang="en-US" sz="2400" b="1" dirty="0">
                <a:solidFill>
                  <a:schemeClr val="bg1"/>
                </a:solidFill>
              </a:rPr>
              <a:t>能力</a:t>
            </a:r>
            <a:r>
              <a:rPr lang="en-US" altLang="zh-CN" sz="2400" b="1" dirty="0">
                <a:solidFill>
                  <a:schemeClr val="bg1"/>
                </a:solidFill>
              </a:rPr>
              <a:t>); competitive; competitors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长方形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1" y="0"/>
            <a:ext cx="914399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35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0382" y="493449"/>
            <a:ext cx="4816775" cy="1802454"/>
          </a:xfrm>
        </p:spPr>
        <p:txBody>
          <a:bodyPr rtlCol="0">
            <a:normAutofit/>
          </a:bodyPr>
          <a:lstStyle/>
          <a:p>
            <a:pPr algn="l"/>
            <a:endParaRPr lang="en-US" altLang="ja-JP" sz="30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8145" y="177774"/>
            <a:ext cx="4408039" cy="631352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Reading for writing</a:t>
            </a:r>
            <a:endParaRPr lang="zh-CN" altLang="en-US" dirty="0">
              <a:solidFill>
                <a:schemeClr val="bg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74631" y="0"/>
            <a:ext cx="3961889" cy="51435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sz="135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13904" r="13904"/>
          <a:stretch>
            <a:fillRect/>
          </a:stretch>
        </p:blipFill>
        <p:spPr>
          <a:xfrm>
            <a:off x="5182109" y="0"/>
            <a:ext cx="3961889" cy="5143493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1167733" y="2845574"/>
            <a:ext cx="27391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Bell MT" panose="02020503060305020303" pitchFamily="18" charset="0"/>
              </a:rPr>
              <a:t>Language study </a:t>
            </a:r>
            <a:endParaRPr lang="zh-CN" altLang="en-US" sz="27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9443" y="778586"/>
            <a:ext cx="8645114" cy="101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100" b="1" dirty="0">
                <a:latin typeface="Bell MT" panose="02020503060305020303" pitchFamily="18" charset="0"/>
              </a:rPr>
              <a:t>go bananas:  </a:t>
            </a:r>
            <a:r>
              <a:rPr lang="en-US" altLang="zh-CN" sz="2100" dirty="0">
                <a:solidFill>
                  <a:srgbClr val="202124"/>
                </a:solidFill>
                <a:latin typeface="Bell MT" panose="02020503060305020303" pitchFamily="18" charset="0"/>
              </a:rPr>
              <a:t>to become angry, crazy or silly  </a:t>
            </a:r>
            <a:r>
              <a:rPr lang="zh-CN" altLang="en-US" sz="2100" dirty="0"/>
              <a:t>发怒；发疯；犯傻</a:t>
            </a:r>
            <a:endParaRPr lang="en-US" altLang="zh-CN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  He lost his job and just </a:t>
            </a:r>
            <a:r>
              <a:rPr lang="en-US" altLang="zh-CN" sz="2100" b="1" dirty="0">
                <a:solidFill>
                  <a:srgbClr val="FF0000"/>
                </a:solidFill>
                <a:latin typeface="Bell MT" panose="02020503060305020303" pitchFamily="18" charset="0"/>
              </a:rPr>
              <a:t>went bananas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.</a:t>
            </a:r>
            <a:r>
              <a:rPr lang="en-US" altLang="zh-CN" sz="2100" b="1" dirty="0">
                <a:latin typeface="Bell MT" panose="02020503060305020303" pitchFamily="18" charset="0"/>
              </a:rPr>
              <a:t> </a:t>
            </a:r>
            <a:endParaRPr lang="zh-CN" altLang="en-US" sz="2100" b="1" dirty="0"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092" y="1971890"/>
            <a:ext cx="3045759" cy="198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Bell MT" panose="02020503060305020303" pitchFamily="18" charset="0"/>
              </a:rPr>
              <a:t>top/big banana</a:t>
            </a:r>
            <a:endParaRPr lang="en-US" altLang="zh-CN" sz="2100" b="1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Bell MT" panose="02020503060305020303" pitchFamily="18" charset="0"/>
              </a:rPr>
              <a:t>sour grapes</a:t>
            </a:r>
            <a:endParaRPr lang="en-US" altLang="zh-CN" sz="2100" b="1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Bell MT" panose="02020503060305020303" pitchFamily="18" charset="0"/>
              </a:rPr>
              <a:t>the apple of one’s eyes</a:t>
            </a:r>
            <a:endParaRPr lang="en-US" altLang="zh-CN" sz="2100" b="1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Bell MT" panose="02020503060305020303" pitchFamily="18" charset="0"/>
              </a:rPr>
              <a:t>as cool as a cucumber </a:t>
            </a:r>
            <a:endParaRPr lang="zh-CN" altLang="en-US" sz="2100" b="1" dirty="0"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91710" y="1916757"/>
            <a:ext cx="3045759" cy="199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大老板</a:t>
            </a:r>
            <a:endParaRPr lang="en-US" altLang="zh-CN" sz="21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酸葡萄心理</a:t>
            </a:r>
            <a:endParaRPr lang="en-US" altLang="zh-CN" sz="21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掌上明珠</a:t>
            </a:r>
            <a:endParaRPr lang="en-US" altLang="zh-CN" sz="21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镇定自若</a:t>
            </a:r>
            <a:endParaRPr lang="en-US" altLang="zh-CN" sz="21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4909" y="297872"/>
            <a:ext cx="49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Make sentences using the following phrases.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254" y="865910"/>
            <a:ext cx="295794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即使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有影响，有作用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而不是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停止食用</a:t>
            </a: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剪下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时而，偶尔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与</a:t>
            </a: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比较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把</a:t>
            </a: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添加到</a:t>
            </a: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…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9329" y="865909"/>
            <a:ext cx="4419600" cy="39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even though/if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make a difference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rather than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cut out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now and then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compare…with/to…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86080" indent="-38608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add…to…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5921" y="92786"/>
            <a:ext cx="8645114" cy="532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Bell MT" panose="02020503060305020303" pitchFamily="18" charset="0"/>
              </a:rPr>
              <a:t>make a difference </a:t>
            </a:r>
            <a:endParaRPr lang="zh-CN" altLang="en-US" sz="2100" b="1" dirty="0">
              <a:latin typeface="Bell MT" panose="020205030603050203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374" y="641426"/>
            <a:ext cx="85859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008B"/>
                </a:solidFill>
                <a:latin typeface="Bell MT" panose="02020503060305020303" pitchFamily="18" charset="0"/>
              </a:rPr>
              <a:t>make a, no, some, much  difference (to somebody/to something/in something)</a:t>
            </a:r>
            <a:r>
              <a:rPr lang="en-US" altLang="zh-CN" sz="2100" dirty="0">
                <a:solidFill>
                  <a:srgbClr val="202124"/>
                </a:solidFill>
                <a:latin typeface="Bell MT" panose="02020503060305020303" pitchFamily="18" charset="0"/>
              </a:rPr>
              <a:t> :</a:t>
            </a:r>
            <a:r>
              <a:rPr lang="en-US" altLang="zh-CN" sz="2100" b="1" dirty="0">
                <a:latin typeface="Bell MT" panose="02020503060305020303" pitchFamily="18" charset="0"/>
              </a:rPr>
              <a:t>to have an effect/no effect on somebody/something</a:t>
            </a:r>
            <a:endParaRPr lang="en-US" altLang="zh-CN" b="1" dirty="0">
              <a:latin typeface="Bell MT" panose="02020503060305020303" pitchFamily="18" charset="0"/>
            </a:endParaRPr>
          </a:p>
          <a:p>
            <a:r>
              <a:rPr lang="en-US" altLang="zh-CN" dirty="0">
                <a:latin typeface="Bell MT" panose="02020503060305020303" pitchFamily="18" charset="0"/>
              </a:rPr>
              <a:t>                 </a:t>
            </a:r>
            <a:r>
              <a:rPr lang="zh-CN" altLang="en-US" sz="2100" dirty="0"/>
              <a:t>有（或没有、有些等）作用，关系，影响</a:t>
            </a:r>
            <a:endParaRPr lang="zh-CN" altLang="en-US" sz="2100" dirty="0"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374" y="1680172"/>
            <a:ext cx="87742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1) </a:t>
            </a:r>
            <a:r>
              <a:rPr lang="zh-CN" altLang="en-US" sz="2100" dirty="0">
                <a:solidFill>
                  <a:srgbClr val="002060"/>
                </a:solidFill>
                <a:latin typeface="Bell MT" panose="02020503060305020303" pitchFamily="18" charset="0"/>
              </a:rPr>
              <a:t>这场雨对比赛没多大影响。</a:t>
            </a:r>
            <a:endParaRPr lang="en-US" altLang="zh-CN" sz="21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The rain </a:t>
            </a:r>
            <a:r>
              <a:rPr lang="en-US" altLang="zh-CN" sz="2100" dirty="0">
                <a:solidFill>
                  <a:srgbClr val="FF0000"/>
                </a:solidFill>
                <a:latin typeface="Bell MT" panose="02020503060305020303" pitchFamily="18" charset="0"/>
              </a:rPr>
              <a:t>didn't make much difference to </a:t>
            </a:r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the game.</a:t>
            </a:r>
            <a:endParaRPr lang="en-US" altLang="zh-CN" sz="21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2) </a:t>
            </a:r>
            <a:r>
              <a:rPr lang="zh-CN" altLang="en-US" sz="2100" dirty="0">
                <a:solidFill>
                  <a:srgbClr val="002060"/>
                </a:solidFill>
                <a:latin typeface="Bell MT" panose="02020503060305020303" pitchFamily="18" charset="0"/>
              </a:rPr>
              <a:t>你能否得到这工作应该与你的年龄无关。</a:t>
            </a:r>
            <a:endParaRPr lang="en-US" altLang="zh-CN" sz="21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Your age shouldn't </a:t>
            </a:r>
            <a:r>
              <a:rPr lang="en-US" altLang="zh-CN" sz="2100" dirty="0">
                <a:solidFill>
                  <a:srgbClr val="FF0000"/>
                </a:solidFill>
                <a:latin typeface="Bell MT" panose="02020503060305020303" pitchFamily="18" charset="0"/>
              </a:rPr>
              <a:t>make any difference to </a:t>
            </a:r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whether you get the job or not.</a:t>
            </a:r>
            <a:endParaRPr lang="en-US" altLang="zh-CN" sz="21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3)</a:t>
            </a:r>
            <a:r>
              <a:rPr lang="zh-CN" altLang="en-US" sz="2100" dirty="0">
                <a:solidFill>
                  <a:srgbClr val="002060"/>
                </a:solidFill>
                <a:latin typeface="Bell MT" panose="02020503060305020303" pitchFamily="18" charset="0"/>
              </a:rPr>
              <a:t>转学对我的一生有着重大影响。</a:t>
            </a:r>
            <a:endParaRPr lang="en-US" altLang="zh-CN" sz="21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Changing schools </a:t>
            </a:r>
            <a:r>
              <a:rPr lang="en-US" altLang="zh-CN" sz="2100" b="1" dirty="0">
                <a:solidFill>
                  <a:srgbClr val="FF0000"/>
                </a:solidFill>
                <a:latin typeface="Bell MT" panose="02020503060305020303" pitchFamily="18" charset="0"/>
              </a:rPr>
              <a:t>made a big difference</a:t>
            </a:r>
            <a:r>
              <a:rPr lang="en-US" altLang="zh-CN" sz="2100" dirty="0">
                <a:solidFill>
                  <a:srgbClr val="FF0000"/>
                </a:solidFill>
                <a:latin typeface="Bell MT" panose="02020503060305020303" pitchFamily="18" charset="0"/>
              </a:rPr>
              <a:t> </a:t>
            </a:r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to my life.</a:t>
            </a:r>
            <a:r>
              <a:rPr lang="en-US" altLang="zh-CN" sz="1500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endParaRPr lang="en-US" altLang="zh-CN" sz="15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4)</a:t>
            </a:r>
            <a:r>
              <a:rPr lang="en-US" altLang="zh-CN" sz="1500" dirty="0">
                <a:solidFill>
                  <a:srgbClr val="002060"/>
                </a:solidFill>
                <a:latin typeface="Bell MT" panose="02020503060305020303" pitchFamily="18" charset="0"/>
              </a:rPr>
              <a:t>’</a:t>
            </a:r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“</a:t>
            </a:r>
            <a:r>
              <a:rPr lang="zh-CN" altLang="en-US" sz="2100" dirty="0">
                <a:solidFill>
                  <a:srgbClr val="002060"/>
                </a:solidFill>
                <a:latin typeface="Bell MT" panose="02020503060305020303" pitchFamily="18" charset="0"/>
              </a:rPr>
              <a:t>我们星期五还是星期六去？” “（我）无所谓。”</a:t>
            </a:r>
            <a:endParaRPr lang="en-US" altLang="zh-CN" sz="21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 Shall we go on Friday or Saturday?’ </a:t>
            </a:r>
            <a:endParaRPr lang="en-US" altLang="zh-CN" sz="2100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100" dirty="0">
                <a:solidFill>
                  <a:srgbClr val="002060"/>
                </a:solidFill>
                <a:latin typeface="Bell MT" panose="02020503060305020303" pitchFamily="18" charset="0"/>
              </a:rPr>
              <a:t>‘</a:t>
            </a:r>
            <a:r>
              <a:rPr lang="en-US" altLang="zh-CN" sz="2100" dirty="0">
                <a:solidFill>
                  <a:srgbClr val="FF0000"/>
                </a:solidFill>
                <a:latin typeface="Bell MT" panose="02020503060305020303" pitchFamily="18" charset="0"/>
              </a:rPr>
              <a:t>It makes no difference (to me).</a:t>
            </a:r>
            <a:endParaRPr lang="zh-CN" altLang="en-US" sz="21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490" y="718074"/>
            <a:ext cx="82296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100" b="1" dirty="0">
                <a:solidFill>
                  <a:srgbClr val="00008B"/>
                </a:solidFill>
                <a:latin typeface="Bell MT" panose="02020503060305020303" pitchFamily="18" charset="0"/>
              </a:rPr>
              <a:t>make all the difference (to somebody/something)</a:t>
            </a:r>
            <a:endParaRPr lang="en-US" altLang="zh-CN" sz="2100" dirty="0">
              <a:solidFill>
                <a:srgbClr val="202124"/>
              </a:solidFill>
              <a:latin typeface="Bell MT" panose="02020503060305020303" pitchFamily="18" charset="0"/>
            </a:endParaRPr>
          </a:p>
          <a:p>
            <a:pPr algn="l"/>
            <a:r>
              <a:rPr lang="en-US" altLang="zh-CN" sz="2100" dirty="0">
                <a:solidFill>
                  <a:srgbClr val="202124"/>
                </a:solidFill>
                <a:latin typeface="Bell MT" panose="02020503060305020303" pitchFamily="18" charset="0"/>
              </a:rPr>
              <a:t>to have an important effect on somebody/something; to make somebody feel better</a:t>
            </a:r>
            <a:r>
              <a:rPr lang="zh-CN" altLang="en-US" sz="2100" dirty="0">
                <a:solidFill>
                  <a:srgbClr val="202124"/>
                </a:solidFill>
                <a:latin typeface="Bell MT" panose="02020503060305020303" pitchFamily="18" charset="0"/>
              </a:rPr>
              <a:t>关系重大；大不相同</a:t>
            </a:r>
            <a:endParaRPr lang="zh-CN" altLang="en-US" sz="1350" dirty="0"/>
          </a:p>
        </p:txBody>
      </p:sp>
      <p:sp>
        <p:nvSpPr>
          <p:cNvPr id="3" name="文本框 2"/>
          <p:cNvSpPr txBox="1"/>
          <p:nvPr/>
        </p:nvSpPr>
        <p:spPr>
          <a:xfrm>
            <a:off x="259528" y="1893348"/>
            <a:ext cx="822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青少年养成的好习惯能使人受益终生。</a:t>
            </a:r>
            <a:endParaRPr lang="en-US" altLang="zh-CN" sz="2400" dirty="0"/>
          </a:p>
          <a:p>
            <a:pPr algn="l"/>
            <a:r>
              <a:rPr lang="en-US" altLang="zh-CN" sz="2400" dirty="0"/>
              <a:t> </a:t>
            </a:r>
            <a:r>
              <a:rPr lang="en-US" altLang="zh-CN" sz="2400" dirty="0">
                <a:latin typeface="Bell MT" panose="02020503060305020303" pitchFamily="18" charset="0"/>
              </a:rPr>
              <a:t>Good habits formed at youth </a:t>
            </a:r>
            <a:r>
              <a:rPr lang="en-US" altLang="zh-CN" sz="2400" dirty="0">
                <a:solidFill>
                  <a:srgbClr val="FF0000"/>
                </a:solidFill>
                <a:latin typeface="Bell MT" panose="02020503060305020303" pitchFamily="18" charset="0"/>
              </a:rPr>
              <a:t>make all the difference</a:t>
            </a:r>
            <a:r>
              <a:rPr lang="en-US" altLang="zh-CN" sz="2400" dirty="0">
                <a:latin typeface="Bell MT" panose="02020503060305020303" pitchFamily="18" charset="0"/>
              </a:rPr>
              <a:t>.  </a:t>
            </a:r>
            <a:endParaRPr lang="zh-CN" altLang="en-US" sz="2400" dirty="0"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3582" y="980291"/>
            <a:ext cx="8439374" cy="343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</a:rPr>
              <a:t>to remove something from something larger by cutting, usually with </a:t>
            </a: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  <a:hlinkClick r:id="rId1" tooltip="scissors definition"/>
              </a:rPr>
              <a:t>scissors</a:t>
            </a:r>
            <a:r>
              <a:rPr lang="zh-CN" altLang="en-US" sz="2100" dirty="0">
                <a:solidFill>
                  <a:srgbClr val="002060"/>
                </a:solidFill>
                <a:latin typeface="Segoe UI" panose="020B0502040204020203" pitchFamily="34" charset="0"/>
              </a:rPr>
              <a:t>（通常用剪刀）剪下</a:t>
            </a:r>
            <a:endParaRPr lang="en-US" altLang="zh-CN" sz="210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002060"/>
                </a:solidFill>
                <a:latin typeface="Segoe UI" panose="020B0502040204020203" pitchFamily="34" charset="0"/>
              </a:rPr>
              <a:t>我从报纸上剪下了这篇文章。</a:t>
            </a:r>
            <a:endParaRPr lang="zh-CN" altLang="en-US" sz="210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</a:rPr>
              <a:t>I </a:t>
            </a:r>
            <a:r>
              <a:rPr lang="en-US" altLang="zh-CN" sz="2100" dirty="0">
                <a:solidFill>
                  <a:srgbClr val="FF0000"/>
                </a:solidFill>
                <a:latin typeface="Segoe UI" panose="020B0502040204020203" pitchFamily="34" charset="0"/>
              </a:rPr>
              <a:t>cut</a:t>
            </a: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</a:rPr>
              <a:t> this article </a:t>
            </a:r>
            <a:r>
              <a:rPr lang="en-US" altLang="zh-CN" sz="2100" dirty="0">
                <a:solidFill>
                  <a:srgbClr val="FF0000"/>
                </a:solidFill>
                <a:latin typeface="Segoe UI" panose="020B0502040204020203" pitchFamily="34" charset="0"/>
              </a:rPr>
              <a:t>out of </a:t>
            </a: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</a:rPr>
              <a:t>the newspaper. 2. to stop doing, using or eating something </a:t>
            </a:r>
            <a:r>
              <a:rPr lang="zh-CN" altLang="en-US" sz="2100" dirty="0">
                <a:solidFill>
                  <a:srgbClr val="002060"/>
                </a:solidFill>
                <a:latin typeface="Segoe UI" panose="020B0502040204020203" pitchFamily="34" charset="0"/>
              </a:rPr>
              <a:t>停止做（或使用、食用）</a:t>
            </a:r>
            <a:endParaRPr lang="en-US" altLang="zh-CN" sz="210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100" dirty="0">
                <a:solidFill>
                  <a:srgbClr val="002060"/>
                </a:solidFill>
                <a:latin typeface="Segoe UI" panose="020B0502040204020203" pitchFamily="34" charset="0"/>
              </a:rPr>
              <a:t>有人劝我饮食要忌糖。</a:t>
            </a:r>
            <a:endParaRPr lang="zh-CN" altLang="en-US" sz="2100" dirty="0">
              <a:solidFill>
                <a:srgbClr val="002060"/>
              </a:solidFill>
              <a:latin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</a:rPr>
              <a:t>I've been advised to </a:t>
            </a:r>
            <a:r>
              <a:rPr lang="en-US" altLang="zh-CN" sz="2100" dirty="0">
                <a:solidFill>
                  <a:srgbClr val="FF0000"/>
                </a:solidFill>
                <a:latin typeface="Segoe UI" panose="020B0502040204020203" pitchFamily="34" charset="0"/>
              </a:rPr>
              <a:t>cut</a:t>
            </a: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</a:rPr>
              <a:t> sugar </a:t>
            </a:r>
            <a:r>
              <a:rPr lang="en-US" altLang="zh-CN" sz="2100" dirty="0">
                <a:solidFill>
                  <a:srgbClr val="FF0000"/>
                </a:solidFill>
                <a:latin typeface="Segoe UI" panose="020B0502040204020203" pitchFamily="34" charset="0"/>
              </a:rPr>
              <a:t>out of </a:t>
            </a:r>
            <a:r>
              <a:rPr lang="en-US" altLang="zh-CN" sz="2100" dirty="0">
                <a:solidFill>
                  <a:srgbClr val="002060"/>
                </a:solidFill>
                <a:latin typeface="Segoe UI" panose="020B0502040204020203" pitchFamily="34" charset="0"/>
              </a:rPr>
              <a:t>my diet.</a:t>
            </a:r>
            <a:endParaRPr lang="zh-CN" altLang="en-US" sz="1500" dirty="0"/>
          </a:p>
        </p:txBody>
      </p:sp>
      <p:sp>
        <p:nvSpPr>
          <p:cNvPr id="3" name="文本框 2"/>
          <p:cNvSpPr txBox="1"/>
          <p:nvPr/>
        </p:nvSpPr>
        <p:spPr>
          <a:xfrm>
            <a:off x="621254" y="278354"/>
            <a:ext cx="20049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latin typeface="Bell MT" panose="02020503060305020303" pitchFamily="18" charset="0"/>
              </a:rPr>
              <a:t>cut out (of) </a:t>
            </a:r>
            <a:endParaRPr lang="zh-CN" altLang="en-US" sz="2100" b="1" dirty="0"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726" y="242455"/>
            <a:ext cx="853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Pick out the sentences with the phrase “rather than”</a:t>
            </a:r>
            <a:endParaRPr lang="zh-CN" altLang="en-US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726" y="2333927"/>
            <a:ext cx="853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3) They went for a walk rather than _____________________. ( </a:t>
            </a:r>
            <a:r>
              <a:rPr lang="zh-CN" altLang="en-US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看电视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) </a:t>
            </a:r>
            <a:endParaRPr lang="zh-CN" altLang="en-US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29000" y="1079389"/>
            <a:ext cx="178030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Bell MT" panose="02020503060305020303" pitchFamily="18" charset="0"/>
              </a:rPr>
              <a:t>rather than +n</a:t>
            </a:r>
            <a:endParaRPr lang="zh-CN" altLang="en-US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4066" y="1760345"/>
            <a:ext cx="220287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Bell MT" panose="02020503060305020303" pitchFamily="18" charset="0"/>
              </a:rPr>
              <a:t>rather than +doing</a:t>
            </a:r>
            <a:endParaRPr lang="zh-CN" altLang="en-US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3571" y="721598"/>
            <a:ext cx="86625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080" indent="-386080">
              <a:buAutoNum type="arabicParenR"/>
            </a:pP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I started thinking about fitness </a:t>
            </a:r>
            <a:r>
              <a:rPr lang="en-US" altLang="zh-CN" sz="2100" b="1" dirty="0">
                <a:solidFill>
                  <a:srgbClr val="FF0000"/>
                </a:solidFill>
                <a:latin typeface="Bell MT" panose="02020503060305020303" pitchFamily="18" charset="0"/>
              </a:rPr>
              <a:t>rather than weight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, things began to change. </a:t>
            </a:r>
            <a:endParaRPr lang="en-US" altLang="zh-CN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86080" indent="-386080">
              <a:buAutoNum type="arabicParenR"/>
            </a:pPr>
            <a:r>
              <a:rPr lang="en-US" altLang="zh-CN" sz="2100" b="1" dirty="0">
                <a:solidFill>
                  <a:srgbClr val="FF0000"/>
                </a:solidFill>
                <a:latin typeface="Bell MT" panose="02020503060305020303" pitchFamily="18" charset="0"/>
              </a:rPr>
              <a:t>Rather than cutting out 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the foods, I added healthy foods to my meals.</a:t>
            </a:r>
            <a:endParaRPr lang="zh-CN" altLang="en-US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0601" y="2333927"/>
            <a:ext cx="2272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watch TV</a:t>
            </a:r>
            <a:endParaRPr lang="zh-CN" altLang="en-US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55126" y="2726342"/>
            <a:ext cx="220287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Bell MT" panose="02020503060305020303" pitchFamily="18" charset="0"/>
              </a:rPr>
              <a:t>rather than +do</a:t>
            </a:r>
            <a:endParaRPr lang="zh-CN" altLang="en-US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726" y="3299925"/>
            <a:ext cx="8776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4) They preferred to have a party in the garden  rather than</a:t>
            </a:r>
            <a:r>
              <a:rPr lang="zh-CN" altLang="en-US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___________________(</a:t>
            </a:r>
            <a:r>
              <a:rPr lang="zh-CN" altLang="en-US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而不是在房子里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)</a:t>
            </a:r>
            <a:endParaRPr lang="zh-CN" altLang="en-US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5355" y="3657715"/>
            <a:ext cx="2272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in the house</a:t>
            </a:r>
            <a:endParaRPr lang="zh-CN" altLang="en-US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8081" y="3744444"/>
            <a:ext cx="220287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Bell MT" panose="02020503060305020303" pitchFamily="18" charset="0"/>
              </a:rPr>
              <a:t>rather than +prep.</a:t>
            </a:r>
            <a:endParaRPr lang="zh-CN" altLang="en-US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 animBg="1"/>
      <p:bldP spid="7" grpId="0" build="p"/>
      <p:bldP spid="8" grpId="0"/>
      <p:bldP spid="9" grpId="0" animBg="1"/>
      <p:bldP spid="10" grpId="0" build="p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8819" y="332509"/>
            <a:ext cx="3047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Bell MT" panose="02020503060305020303" pitchFamily="18" charset="0"/>
              </a:rPr>
              <a:t>compare … with/to… </a:t>
            </a:r>
            <a:endParaRPr lang="zh-CN" altLang="en-US" sz="21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726" y="830709"/>
            <a:ext cx="853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I stopped </a:t>
            </a:r>
            <a:r>
              <a:rPr lang="en-US" altLang="zh-CN" sz="2100" b="1" dirty="0">
                <a:solidFill>
                  <a:srgbClr val="FF0000"/>
                </a:solidFill>
                <a:latin typeface="Bell MT" panose="02020503060305020303" pitchFamily="18" charset="0"/>
              </a:rPr>
              <a:t>comparing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 myself </a:t>
            </a:r>
            <a:r>
              <a:rPr lang="en-US" altLang="zh-CN" sz="2100" b="1" dirty="0">
                <a:solidFill>
                  <a:srgbClr val="FF0000"/>
                </a:solidFill>
                <a:latin typeface="Bell MT" panose="02020503060305020303" pitchFamily="18" charset="0"/>
              </a:rPr>
              <a:t>with</a:t>
            </a:r>
            <a:r>
              <a:rPr lang="en-US" altLang="zh-CN" sz="2100" b="1" dirty="0">
                <a:solidFill>
                  <a:srgbClr val="002060"/>
                </a:solidFill>
                <a:latin typeface="Bell MT" panose="02020503060305020303" pitchFamily="18" charset="0"/>
              </a:rPr>
              <a:t> actresses and models…</a:t>
            </a:r>
            <a:endParaRPr lang="zh-CN" altLang="en-US" sz="21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855" y="1378527"/>
            <a:ext cx="8534400" cy="198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</a:rPr>
              <a:t>1) </a:t>
            </a:r>
            <a:r>
              <a:rPr lang="zh-CN" altLang="en-US" sz="2100" dirty="0">
                <a:solidFill>
                  <a:srgbClr val="002060"/>
                </a:solidFill>
              </a:rPr>
              <a:t>我们仔细比较了第一份报告和第二份报告。</a:t>
            </a:r>
            <a:endParaRPr lang="en-US" altLang="zh-CN" sz="21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</a:rPr>
              <a:t>We carefully </a:t>
            </a:r>
            <a:r>
              <a:rPr lang="en-US" altLang="zh-CN" sz="2100" dirty="0">
                <a:solidFill>
                  <a:srgbClr val="FF0000"/>
                </a:solidFill>
              </a:rPr>
              <a:t>compared</a:t>
            </a:r>
            <a:r>
              <a:rPr lang="en-US" altLang="zh-CN" sz="2100" dirty="0">
                <a:solidFill>
                  <a:srgbClr val="002060"/>
                </a:solidFill>
              </a:rPr>
              <a:t> the first report </a:t>
            </a:r>
            <a:r>
              <a:rPr lang="en-US" altLang="zh-CN" sz="2100" dirty="0">
                <a:solidFill>
                  <a:srgbClr val="FF0000"/>
                </a:solidFill>
              </a:rPr>
              <a:t>with</a:t>
            </a:r>
            <a:r>
              <a:rPr lang="en-US" altLang="zh-CN" sz="2100" dirty="0">
                <a:solidFill>
                  <a:srgbClr val="002060"/>
                </a:solidFill>
              </a:rPr>
              <a:t> the second.</a:t>
            </a:r>
            <a:endParaRPr lang="zh-CN" altLang="en-US" sz="21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</a:rPr>
              <a:t>2) </a:t>
            </a:r>
            <a:r>
              <a:rPr lang="zh-CN" altLang="en-US" sz="2100" dirty="0">
                <a:solidFill>
                  <a:srgbClr val="002060"/>
                </a:solidFill>
              </a:rPr>
              <a:t>和其他的孩子比起来，他幸福多了。</a:t>
            </a:r>
            <a:endParaRPr lang="en-US" altLang="zh-CN" sz="21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02060"/>
                </a:solidFill>
              </a:rPr>
              <a:t> </a:t>
            </a:r>
            <a:r>
              <a:rPr lang="en-US" altLang="zh-CN" sz="2100" dirty="0">
                <a:solidFill>
                  <a:srgbClr val="FF0000"/>
                </a:solidFill>
              </a:rPr>
              <a:t>Compared to/with </a:t>
            </a:r>
            <a:r>
              <a:rPr lang="en-US" altLang="zh-CN" sz="2100" dirty="0">
                <a:solidFill>
                  <a:srgbClr val="002060"/>
                </a:solidFill>
              </a:rPr>
              <a:t>other kids, he is much happier. </a:t>
            </a:r>
            <a:endParaRPr lang="zh-CN" altLang="en-US" sz="21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819" y="3525982"/>
            <a:ext cx="470361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Bell MT" panose="02020503060305020303" pitchFamily="18" charset="0"/>
              </a:rPr>
              <a:t>Compared to/with …</a:t>
            </a:r>
            <a:r>
              <a:rPr lang="zh-CN" altLang="en-US" b="1" dirty="0">
                <a:solidFill>
                  <a:schemeClr val="bg1"/>
                </a:solidFill>
                <a:latin typeface="Bell MT" panose="02020503060305020303" pitchFamily="18" charset="0"/>
              </a:rPr>
              <a:t>和</a:t>
            </a:r>
            <a:r>
              <a:rPr lang="en-US" altLang="zh-CN" b="1" dirty="0">
                <a:solidFill>
                  <a:schemeClr val="bg1"/>
                </a:solidFill>
                <a:latin typeface="Bell MT" panose="02020503060305020303" pitchFamily="18" charset="0"/>
              </a:rPr>
              <a:t>…</a:t>
            </a:r>
            <a:r>
              <a:rPr lang="zh-CN" altLang="en-US" b="1" dirty="0">
                <a:solidFill>
                  <a:schemeClr val="bg1"/>
                </a:solidFill>
                <a:latin typeface="Bell MT" panose="02020503060305020303" pitchFamily="18" charset="0"/>
              </a:rPr>
              <a:t>比起来，做状语</a:t>
            </a:r>
            <a:r>
              <a:rPr lang="en-US" altLang="zh-CN" b="1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endParaRPr lang="zh-CN" altLang="en-US" b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endParaRPr lang="zh-CN" altLang="en-US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195486"/>
            <a:ext cx="486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  <a:latin typeface="Ink Free" panose="03080402000500000000" pitchFamily="66" charset="0"/>
                <a:sym typeface="微软雅黑" panose="020B0503020204020204" pitchFamily="34" charset="-122"/>
              </a:rPr>
              <a:t>Listening and speaking</a:t>
            </a:r>
            <a:endParaRPr lang="en-US" altLang="zh-CN" sz="2800" b="1" dirty="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  <a:latin typeface="Ink Free" panose="03080402000500000000" pitchFamily="66" charset="0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5816" y="1563638"/>
            <a:ext cx="48636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Language study </a:t>
            </a:r>
            <a:endParaRPr lang="zh-CN" altLang="en-US" sz="2800" b="1" dirty="0">
              <a:solidFill>
                <a:srgbClr val="00B0F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study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51520" y="771550"/>
            <a:ext cx="8067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1. Would you like to </a:t>
            </a:r>
            <a:r>
              <a:rPr lang="en-US" altLang="zh-CN" sz="2800" b="1" u="sng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come along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520" y="1347614"/>
            <a:ext cx="82809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）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to go somewhere with somebody </a:t>
            </a:r>
            <a:r>
              <a:rPr lang="zh-CN" altLang="en-US" sz="2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跟随；跟着来</a:t>
            </a:r>
            <a:endParaRPr lang="zh-CN" altLang="en-US" sz="20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542" y="1862123"/>
            <a:ext cx="82809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latin typeface="Bell MT" panose="02020503060305020303" pitchFamily="18" charset="0"/>
              </a:rPr>
              <a:t>When the right opportunity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comes along</a:t>
            </a:r>
            <a:r>
              <a:rPr lang="en-US" altLang="zh-CN" sz="2400" b="1" dirty="0">
                <a:latin typeface="Bell MT" panose="02020503060305020303" pitchFamily="18" charset="0"/>
              </a:rPr>
              <a:t>, she'll take it.</a:t>
            </a:r>
            <a:endParaRPr lang="zh-CN" altLang="en-US" sz="2000" b="1" dirty="0">
              <a:solidFill>
                <a:schemeClr val="accent6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816" y="2376632"/>
            <a:ext cx="63144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2</a:t>
            </a:r>
            <a:r>
              <a:rPr lang="zh-CN" altLang="en-US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）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to arrive; to appear </a:t>
            </a:r>
            <a:r>
              <a:rPr lang="zh-CN" altLang="en-US" sz="2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到达；抵达；出现</a:t>
            </a:r>
            <a:endParaRPr lang="zh-CN" altLang="en-US" sz="20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512" y="3212273"/>
            <a:ext cx="594065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Come along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! We're late.  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快点！我们迟到了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506" y="3921036"/>
            <a:ext cx="892899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）</a:t>
            </a:r>
            <a:r>
              <a:rPr lang="en-US" altLang="zh-CN" b="1" dirty="0">
                <a:solidFill>
                  <a:srgbClr val="002060"/>
                </a:solidFill>
              </a:rPr>
              <a:t>used in orders to tell somebody to hurry, or to try harder</a:t>
            </a:r>
            <a:endParaRPr lang="en-US" altLang="zh-CN" b="1" dirty="0">
              <a:solidFill>
                <a:srgbClr val="002060"/>
              </a:solidFill>
            </a:endParaRPr>
          </a:p>
          <a:p>
            <a:r>
              <a:rPr lang="en-US" altLang="zh-CN" sz="2000" b="1" dirty="0">
                <a:solidFill>
                  <a:srgbClr val="002060"/>
                </a:solidFill>
              </a:rPr>
              <a:t> </a:t>
            </a:r>
            <a:r>
              <a:rPr lang="zh-CN" altLang="en-US" sz="2000" b="1" dirty="0">
                <a:solidFill>
                  <a:srgbClr val="002060"/>
                </a:solidFill>
              </a:rPr>
              <a:t>（</a:t>
            </a:r>
            <a:r>
              <a:rPr lang="zh-CN" altLang="en-US" sz="2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用于命令）赶快，加把劲</a:t>
            </a:r>
            <a:endParaRPr lang="zh-CN" altLang="en-US" sz="20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08104" y="2614142"/>
            <a:ext cx="3588731" cy="55399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所构成的词组一般不用被动语态</a:t>
            </a:r>
            <a:endParaRPr lang="zh-CN" altLang="en-US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4774" y="195486"/>
            <a:ext cx="497529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田径运动会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   track meet;     track and field meet   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6402" y="934150"/>
            <a:ext cx="45316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track n.1) </a:t>
            </a:r>
            <a:r>
              <a:rPr lang="zh-CN" altLang="en-US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赛跑、赛车等的）跑道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6402" y="1563638"/>
            <a:ext cx="871971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2) The train for Chicago is on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track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9.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3) It took him a few hours to walk to the school down a muddy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track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.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4) We followed the bear's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tracks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in the snow. 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5) We continued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tracking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the plane on our radar.</a:t>
            </a:r>
            <a:endParaRPr lang="zh-CN" altLang="en-US" sz="32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576" y="3507854"/>
            <a:ext cx="223224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2)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轨道，站台  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） 小路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4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）踪迹，痕迹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5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）</a:t>
            </a:r>
            <a:r>
              <a:rPr lang="en-US" altLang="zh-CN" sz="2400" b="1" dirty="0">
                <a:solidFill>
                  <a:srgbClr val="002060"/>
                </a:solidFill>
                <a:latin typeface="Bodoni MT" panose="02070603080606020203" pitchFamily="18" charset="0"/>
                <a:ea typeface="华文行楷" panose="02010800040101010101" pitchFamily="2" charset="-122"/>
              </a:rPr>
              <a:t>v</a:t>
            </a:r>
            <a:r>
              <a:rPr lang="en-US" altLang="zh-CN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.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跟踪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 build="p"/>
      <p:bldP spid="9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3528" y="646698"/>
            <a:ext cx="87197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1) 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to train the body by physical exercise 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锻炼身体；做运动</a:t>
            </a:r>
            <a:endParaRPr lang="zh-CN" altLang="en-US" sz="28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335" y="121881"/>
            <a:ext cx="87197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3. Come and </a:t>
            </a:r>
            <a:r>
              <a:rPr lang="en-US" altLang="zh-CN" sz="2800" b="1" u="sng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work out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at a gym!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544" y="1122007"/>
            <a:ext cx="75524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我经常做运动以保持健康。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I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work out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regularly to keep fit.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263" y="1826589"/>
            <a:ext cx="69043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2)to develop in a successful way </a:t>
            </a:r>
            <a:r>
              <a:rPr lang="zh-CN" altLang="en-US" sz="20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成功地发展</a:t>
            </a:r>
            <a:endParaRPr lang="zh-CN" altLang="en-US" sz="20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3920" y="2265097"/>
            <a:ext cx="834454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我的第一份工作干得不好。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My first job didn't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work out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.</a:t>
            </a:r>
            <a:endParaRPr lang="en-US" altLang="zh-CN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事情的结果对我们很不错。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Bell MT" panose="02020503060305020303" pitchFamily="18" charset="0"/>
              </a:rPr>
              <a:t>Things have </a:t>
            </a:r>
            <a:r>
              <a:rPr lang="en-US" altLang="zh-CN" sz="2800" dirty="0">
                <a:solidFill>
                  <a:srgbClr val="FF0000"/>
                </a:solidFill>
                <a:latin typeface="Bell MT" panose="02020503060305020303" pitchFamily="18" charset="0"/>
              </a:rPr>
              <a:t>worked out </a:t>
            </a:r>
            <a:r>
              <a:rPr lang="en-US" altLang="zh-CN" sz="2800" dirty="0">
                <a:solidFill>
                  <a:srgbClr val="002060"/>
                </a:solidFill>
                <a:latin typeface="Bell MT" panose="02020503060305020303" pitchFamily="18" charset="0"/>
              </a:rPr>
              <a:t>quite well for us.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470" y="3883496"/>
            <a:ext cx="8344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3)to 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calculate that it will be a particular amount </a:t>
            </a:r>
            <a:r>
              <a:rPr lang="zh-CN" altLang="en-US" sz="2400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计算；计算出</a:t>
            </a:r>
            <a:endParaRPr lang="en-US" altLang="zh-CN" sz="2400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我正在尽力算出我每月的开销。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I’m trying to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work out 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how much I spend each month. 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3528" y="940028"/>
            <a:ext cx="27714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5. You can 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make it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. 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9441" y="1363218"/>
            <a:ext cx="5112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Translate sentences with “</a:t>
            </a:r>
            <a:r>
              <a:rPr lang="en-US" altLang="zh-CN" sz="2400" b="1" dirty="0">
                <a:solidFill>
                  <a:srgbClr val="FF000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make it</a:t>
            </a:r>
            <a:r>
              <a:rPr lang="en-US" altLang="zh-CN" sz="24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”.</a:t>
            </a:r>
            <a:endParaRPr lang="zh-CN" altLang="en-US" sz="24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6335" y="1886438"/>
            <a:ext cx="853212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我们终于成功地到达了山顶。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457200" indent="-457200">
              <a:buAutoNum type="arabicPeriod"/>
            </a:pP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457200" indent="-457200"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很抱歉昨晚没能参加你的聚会。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457200" indent="-457200">
              <a:buAutoNum type="arabicPeriod"/>
            </a:pP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457200" indent="-457200"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医生认为他能挺过去。</a:t>
            </a: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457200" indent="-457200">
              <a:buAutoNum type="arabicPeriod"/>
            </a:pPr>
            <a:endParaRPr lang="en-US" altLang="zh-CN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457200" indent="-457200">
              <a:buAutoNum type="arabicPeriod"/>
            </a:pPr>
            <a:r>
              <a:rPr lang="zh-CN" altLang="en-US" sz="24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我不知道我是怎么熬过那个星期的。</a:t>
            </a:r>
            <a:endParaRPr lang="zh-CN" altLang="en-US" sz="2400" b="1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636" y="2273698"/>
            <a:ext cx="64087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Finally we </a:t>
            </a:r>
            <a:r>
              <a:rPr lang="en-US" altLang="zh-CN" sz="2000" b="1" dirty="0">
                <a:solidFill>
                  <a:srgbClr val="FF000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made it to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 the top of the mountain.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536" y="2968735"/>
            <a:ext cx="64087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I’m sorry I didn’t </a:t>
            </a:r>
            <a:r>
              <a:rPr lang="en-US" altLang="zh-CN" sz="2000" b="1" dirty="0">
                <a:solidFill>
                  <a:srgbClr val="FF000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make it to 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your party last night. 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9441" y="3690992"/>
            <a:ext cx="64087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The doctor thinks that he is going to  </a:t>
            </a:r>
            <a:r>
              <a:rPr lang="en-US" altLang="zh-CN" sz="2000" b="1" dirty="0">
                <a:solidFill>
                  <a:srgbClr val="FF000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make it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.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528" y="4487844"/>
            <a:ext cx="64087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I don’t know how I </a:t>
            </a:r>
            <a:r>
              <a:rPr lang="en-US" altLang="zh-CN" sz="2000" b="1" dirty="0">
                <a:solidFill>
                  <a:srgbClr val="FF000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made it 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through the week. 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6335" y="121881"/>
            <a:ext cx="87197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4. </a:t>
            </a:r>
            <a:r>
              <a:rPr lang="en-US" altLang="zh-CN" sz="2800" b="1" dirty="0">
                <a:solidFill>
                  <a:srgbClr val="FF000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sweat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微软雅黑" panose="020B0503020204020204" pitchFamily="34" charset="-122"/>
              </a:rPr>
              <a:t> your way to good health.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0636" y="459339"/>
            <a:ext cx="87197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一路挥汗， 奔向健康。</a:t>
            </a:r>
            <a:r>
              <a:rPr lang="en-US" altLang="zh-CN" sz="2800" b="1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Bell MT" panose="02020503060305020303" pitchFamily="18" charset="0"/>
                <a:ea typeface="华文行楷" panose="02010800040101010101" pitchFamily="2" charset="-122"/>
              </a:rPr>
              <a:t>sweat  n. v. </a:t>
            </a:r>
            <a:endParaRPr lang="zh-CN" altLang="en-US" sz="2800" b="1" dirty="0">
              <a:solidFill>
                <a:srgbClr val="002060"/>
              </a:solidFill>
              <a:latin typeface="Bell MT" panose="02020503060305020303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12025" t="23042" r="27521" b="14416"/>
          <a:stretch>
            <a:fillRect/>
          </a:stretch>
        </p:blipFill>
        <p:spPr bwMode="auto">
          <a:xfrm>
            <a:off x="107504" y="-1"/>
            <a:ext cx="8843211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14353" y="6661"/>
            <a:ext cx="2627784" cy="55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8" name="Freeform 5"/>
          <p:cNvSpPr>
            <a:spLocks noChangeArrowheads="1"/>
          </p:cNvSpPr>
          <p:nvPr/>
        </p:nvSpPr>
        <p:spPr bwMode="auto">
          <a:xfrm>
            <a:off x="827584" y="752443"/>
            <a:ext cx="1152128" cy="2016224"/>
          </a:xfrm>
          <a:custGeom>
            <a:avLst/>
            <a:gdLst>
              <a:gd name="T0" fmla="*/ 2147483646 w 588"/>
              <a:gd name="T1" fmla="*/ 2147483646 h 1089"/>
              <a:gd name="T2" fmla="*/ 2147483646 w 588"/>
              <a:gd name="T3" fmla="*/ 2147483646 h 1089"/>
              <a:gd name="T4" fmla="*/ 2147483646 w 588"/>
              <a:gd name="T5" fmla="*/ 2147483646 h 1089"/>
              <a:gd name="T6" fmla="*/ 2147483646 w 588"/>
              <a:gd name="T7" fmla="*/ 2147483646 h 1089"/>
              <a:gd name="T8" fmla="*/ 2147483646 w 588"/>
              <a:gd name="T9" fmla="*/ 2147483646 h 1089"/>
              <a:gd name="T10" fmla="*/ 2147483646 w 588"/>
              <a:gd name="T11" fmla="*/ 2147483646 h 1089"/>
              <a:gd name="T12" fmla="*/ 2147483646 w 588"/>
              <a:gd name="T13" fmla="*/ 2147483646 h 1089"/>
              <a:gd name="T14" fmla="*/ 2147483646 w 588"/>
              <a:gd name="T15" fmla="*/ 2147483646 h 1089"/>
              <a:gd name="T16" fmla="*/ 2147483646 w 588"/>
              <a:gd name="T17" fmla="*/ 2147483646 h 1089"/>
              <a:gd name="T18" fmla="*/ 1325681384 w 588"/>
              <a:gd name="T19" fmla="*/ 2147483646 h 1089"/>
              <a:gd name="T20" fmla="*/ 931262798 w 588"/>
              <a:gd name="T21" fmla="*/ 2147483646 h 1089"/>
              <a:gd name="T22" fmla="*/ 547803593 w 588"/>
              <a:gd name="T23" fmla="*/ 2147483646 h 1089"/>
              <a:gd name="T24" fmla="*/ 164341078 w 588"/>
              <a:gd name="T25" fmla="*/ 2147483646 h 1089"/>
              <a:gd name="T26" fmla="*/ 1172296378 w 588"/>
              <a:gd name="T27" fmla="*/ 2147483646 h 1089"/>
              <a:gd name="T28" fmla="*/ 1490022462 w 588"/>
              <a:gd name="T29" fmla="*/ 2147483646 h 1089"/>
              <a:gd name="T30" fmla="*/ 1972086314 w 588"/>
              <a:gd name="T31" fmla="*/ 2147483646 h 1089"/>
              <a:gd name="T32" fmla="*/ 2147483646 w 588"/>
              <a:gd name="T33" fmla="*/ 2147483646 h 1089"/>
              <a:gd name="T34" fmla="*/ 2147483646 w 588"/>
              <a:gd name="T35" fmla="*/ 2147483646 h 1089"/>
              <a:gd name="T36" fmla="*/ 2147483646 w 588"/>
              <a:gd name="T37" fmla="*/ 2147483646 h 1089"/>
              <a:gd name="T38" fmla="*/ 2147483646 w 588"/>
              <a:gd name="T39" fmla="*/ 1998214713 h 1089"/>
              <a:gd name="T40" fmla="*/ 2147483646 w 588"/>
              <a:gd name="T41" fmla="*/ 2147483646 h 1089"/>
              <a:gd name="T42" fmla="*/ 2147483646 w 588"/>
              <a:gd name="T43" fmla="*/ 2147483646 h 1089"/>
              <a:gd name="T44" fmla="*/ 2147483646 w 588"/>
              <a:gd name="T45" fmla="*/ 2147483646 h 1089"/>
              <a:gd name="T46" fmla="*/ 2147483646 w 588"/>
              <a:gd name="T47" fmla="*/ 2147483646 h 1089"/>
              <a:gd name="T48" fmla="*/ 2147483646 w 588"/>
              <a:gd name="T49" fmla="*/ 1943316865 h 1089"/>
              <a:gd name="T50" fmla="*/ 2147483646 w 588"/>
              <a:gd name="T51" fmla="*/ 109792381 h 1089"/>
              <a:gd name="T52" fmla="*/ 2147483646 w 588"/>
              <a:gd name="T53" fmla="*/ 1767649055 h 1089"/>
              <a:gd name="T54" fmla="*/ 2147483646 w 588"/>
              <a:gd name="T55" fmla="*/ 2147483646 h 1089"/>
              <a:gd name="T56" fmla="*/ 2147483646 w 588"/>
              <a:gd name="T57" fmla="*/ 2147483646 h 1089"/>
              <a:gd name="T58" fmla="*/ 2147483646 w 588"/>
              <a:gd name="T59" fmla="*/ 2147483646 h 1089"/>
              <a:gd name="T60" fmla="*/ 2147483646 w 588"/>
              <a:gd name="T61" fmla="*/ 2147483646 h 1089"/>
              <a:gd name="T62" fmla="*/ 2147483646 w 588"/>
              <a:gd name="T63" fmla="*/ 2147483646 h 1089"/>
              <a:gd name="T64" fmla="*/ 2147483646 w 588"/>
              <a:gd name="T65" fmla="*/ 2147483646 h 10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88" h="1089">
                <a:moveTo>
                  <a:pt x="368" y="497"/>
                </a:moveTo>
                <a:cubicBezTo>
                  <a:pt x="368" y="497"/>
                  <a:pt x="354" y="518"/>
                  <a:pt x="356" y="529"/>
                </a:cubicBezTo>
                <a:cubicBezTo>
                  <a:pt x="359" y="541"/>
                  <a:pt x="360" y="557"/>
                  <a:pt x="352" y="567"/>
                </a:cubicBezTo>
                <a:cubicBezTo>
                  <a:pt x="345" y="577"/>
                  <a:pt x="339" y="577"/>
                  <a:pt x="348" y="600"/>
                </a:cubicBezTo>
                <a:cubicBezTo>
                  <a:pt x="357" y="623"/>
                  <a:pt x="421" y="744"/>
                  <a:pt x="429" y="763"/>
                </a:cubicBezTo>
                <a:cubicBezTo>
                  <a:pt x="438" y="782"/>
                  <a:pt x="453" y="816"/>
                  <a:pt x="470" y="832"/>
                </a:cubicBezTo>
                <a:cubicBezTo>
                  <a:pt x="486" y="849"/>
                  <a:pt x="514" y="943"/>
                  <a:pt x="528" y="968"/>
                </a:cubicBezTo>
                <a:cubicBezTo>
                  <a:pt x="542" y="993"/>
                  <a:pt x="554" y="1021"/>
                  <a:pt x="553" y="1028"/>
                </a:cubicBezTo>
                <a:cubicBezTo>
                  <a:pt x="552" y="1034"/>
                  <a:pt x="579" y="1049"/>
                  <a:pt x="582" y="1054"/>
                </a:cubicBezTo>
                <a:cubicBezTo>
                  <a:pt x="584" y="1058"/>
                  <a:pt x="588" y="1073"/>
                  <a:pt x="574" y="1073"/>
                </a:cubicBezTo>
                <a:cubicBezTo>
                  <a:pt x="560" y="1074"/>
                  <a:pt x="532" y="1073"/>
                  <a:pt x="525" y="1073"/>
                </a:cubicBezTo>
                <a:cubicBezTo>
                  <a:pt x="517" y="1074"/>
                  <a:pt x="504" y="1076"/>
                  <a:pt x="501" y="1067"/>
                </a:cubicBezTo>
                <a:cubicBezTo>
                  <a:pt x="497" y="1058"/>
                  <a:pt x="477" y="1023"/>
                  <a:pt x="474" y="1014"/>
                </a:cubicBezTo>
                <a:cubicBezTo>
                  <a:pt x="472" y="1005"/>
                  <a:pt x="418" y="913"/>
                  <a:pt x="404" y="881"/>
                </a:cubicBezTo>
                <a:cubicBezTo>
                  <a:pt x="389" y="850"/>
                  <a:pt x="366" y="832"/>
                  <a:pt x="355" y="821"/>
                </a:cubicBezTo>
                <a:cubicBezTo>
                  <a:pt x="343" y="811"/>
                  <a:pt x="316" y="777"/>
                  <a:pt x="297" y="759"/>
                </a:cubicBezTo>
                <a:cubicBezTo>
                  <a:pt x="277" y="741"/>
                  <a:pt x="267" y="711"/>
                  <a:pt x="246" y="732"/>
                </a:cubicBezTo>
                <a:cubicBezTo>
                  <a:pt x="225" y="753"/>
                  <a:pt x="219" y="765"/>
                  <a:pt x="210" y="791"/>
                </a:cubicBezTo>
                <a:cubicBezTo>
                  <a:pt x="200" y="816"/>
                  <a:pt x="198" y="830"/>
                  <a:pt x="189" y="844"/>
                </a:cubicBezTo>
                <a:cubicBezTo>
                  <a:pt x="180" y="857"/>
                  <a:pt x="133" y="938"/>
                  <a:pt x="121" y="958"/>
                </a:cubicBezTo>
                <a:cubicBezTo>
                  <a:pt x="108" y="978"/>
                  <a:pt x="93" y="1011"/>
                  <a:pt x="88" y="1022"/>
                </a:cubicBezTo>
                <a:cubicBezTo>
                  <a:pt x="83" y="1033"/>
                  <a:pt x="78" y="1049"/>
                  <a:pt x="85" y="1054"/>
                </a:cubicBezTo>
                <a:cubicBezTo>
                  <a:pt x="93" y="1059"/>
                  <a:pt x="111" y="1080"/>
                  <a:pt x="97" y="1083"/>
                </a:cubicBezTo>
                <a:cubicBezTo>
                  <a:pt x="83" y="1085"/>
                  <a:pt x="64" y="1086"/>
                  <a:pt x="50" y="1088"/>
                </a:cubicBezTo>
                <a:cubicBezTo>
                  <a:pt x="36" y="1089"/>
                  <a:pt x="20" y="1089"/>
                  <a:pt x="10" y="1083"/>
                </a:cubicBezTo>
                <a:cubicBezTo>
                  <a:pt x="0" y="1078"/>
                  <a:pt x="11" y="1045"/>
                  <a:pt x="15" y="1024"/>
                </a:cubicBezTo>
                <a:cubicBezTo>
                  <a:pt x="19" y="1004"/>
                  <a:pt x="68" y="908"/>
                  <a:pt x="72" y="887"/>
                </a:cubicBezTo>
                <a:cubicBezTo>
                  <a:pt x="76" y="866"/>
                  <a:pt x="98" y="825"/>
                  <a:pt x="107" y="816"/>
                </a:cubicBezTo>
                <a:cubicBezTo>
                  <a:pt x="116" y="807"/>
                  <a:pt x="126" y="797"/>
                  <a:pt x="128" y="767"/>
                </a:cubicBezTo>
                <a:cubicBezTo>
                  <a:pt x="131" y="736"/>
                  <a:pt x="123" y="660"/>
                  <a:pt x="136" y="619"/>
                </a:cubicBezTo>
                <a:cubicBezTo>
                  <a:pt x="148" y="578"/>
                  <a:pt x="164" y="557"/>
                  <a:pt x="166" y="538"/>
                </a:cubicBezTo>
                <a:cubicBezTo>
                  <a:pt x="167" y="519"/>
                  <a:pt x="165" y="473"/>
                  <a:pt x="180" y="442"/>
                </a:cubicBezTo>
                <a:cubicBezTo>
                  <a:pt x="195" y="412"/>
                  <a:pt x="195" y="374"/>
                  <a:pt x="215" y="345"/>
                </a:cubicBezTo>
                <a:cubicBezTo>
                  <a:pt x="235" y="317"/>
                  <a:pt x="251" y="311"/>
                  <a:pt x="255" y="307"/>
                </a:cubicBezTo>
                <a:cubicBezTo>
                  <a:pt x="259" y="304"/>
                  <a:pt x="266" y="297"/>
                  <a:pt x="266" y="297"/>
                </a:cubicBezTo>
                <a:cubicBezTo>
                  <a:pt x="266" y="297"/>
                  <a:pt x="253" y="294"/>
                  <a:pt x="251" y="276"/>
                </a:cubicBezTo>
                <a:cubicBezTo>
                  <a:pt x="249" y="258"/>
                  <a:pt x="253" y="260"/>
                  <a:pt x="244" y="258"/>
                </a:cubicBezTo>
                <a:cubicBezTo>
                  <a:pt x="236" y="255"/>
                  <a:pt x="248" y="248"/>
                  <a:pt x="255" y="243"/>
                </a:cubicBezTo>
                <a:cubicBezTo>
                  <a:pt x="263" y="239"/>
                  <a:pt x="267" y="223"/>
                  <a:pt x="274" y="204"/>
                </a:cubicBezTo>
                <a:cubicBezTo>
                  <a:pt x="282" y="186"/>
                  <a:pt x="317" y="175"/>
                  <a:pt x="345" y="182"/>
                </a:cubicBezTo>
                <a:cubicBezTo>
                  <a:pt x="374" y="190"/>
                  <a:pt x="391" y="219"/>
                  <a:pt x="389" y="236"/>
                </a:cubicBezTo>
                <a:cubicBezTo>
                  <a:pt x="386" y="253"/>
                  <a:pt x="384" y="272"/>
                  <a:pt x="381" y="282"/>
                </a:cubicBezTo>
                <a:cubicBezTo>
                  <a:pt x="378" y="293"/>
                  <a:pt x="369" y="301"/>
                  <a:pt x="369" y="301"/>
                </a:cubicBezTo>
                <a:cubicBezTo>
                  <a:pt x="369" y="301"/>
                  <a:pt x="391" y="314"/>
                  <a:pt x="402" y="322"/>
                </a:cubicBezTo>
                <a:cubicBezTo>
                  <a:pt x="413" y="330"/>
                  <a:pt x="417" y="342"/>
                  <a:pt x="417" y="349"/>
                </a:cubicBezTo>
                <a:cubicBezTo>
                  <a:pt x="417" y="355"/>
                  <a:pt x="437" y="364"/>
                  <a:pt x="438" y="367"/>
                </a:cubicBezTo>
                <a:cubicBezTo>
                  <a:pt x="440" y="370"/>
                  <a:pt x="452" y="374"/>
                  <a:pt x="452" y="368"/>
                </a:cubicBezTo>
                <a:cubicBezTo>
                  <a:pt x="452" y="362"/>
                  <a:pt x="449" y="352"/>
                  <a:pt x="449" y="345"/>
                </a:cubicBezTo>
                <a:cubicBezTo>
                  <a:pt x="449" y="339"/>
                  <a:pt x="454" y="326"/>
                  <a:pt x="457" y="323"/>
                </a:cubicBezTo>
                <a:cubicBezTo>
                  <a:pt x="461" y="320"/>
                  <a:pt x="381" y="205"/>
                  <a:pt x="350" y="177"/>
                </a:cubicBezTo>
                <a:cubicBezTo>
                  <a:pt x="320" y="149"/>
                  <a:pt x="253" y="40"/>
                  <a:pt x="246" y="31"/>
                </a:cubicBezTo>
                <a:cubicBezTo>
                  <a:pt x="239" y="22"/>
                  <a:pt x="245" y="16"/>
                  <a:pt x="257" y="10"/>
                </a:cubicBezTo>
                <a:cubicBezTo>
                  <a:pt x="268" y="3"/>
                  <a:pt x="271" y="0"/>
                  <a:pt x="280" y="13"/>
                </a:cubicBezTo>
                <a:cubicBezTo>
                  <a:pt x="289" y="26"/>
                  <a:pt x="358" y="125"/>
                  <a:pt x="379" y="161"/>
                </a:cubicBezTo>
                <a:cubicBezTo>
                  <a:pt x="401" y="198"/>
                  <a:pt x="438" y="263"/>
                  <a:pt x="452" y="282"/>
                </a:cubicBezTo>
                <a:cubicBezTo>
                  <a:pt x="465" y="301"/>
                  <a:pt x="474" y="311"/>
                  <a:pt x="474" y="311"/>
                </a:cubicBezTo>
                <a:cubicBezTo>
                  <a:pt x="474" y="311"/>
                  <a:pt x="489" y="307"/>
                  <a:pt x="495" y="318"/>
                </a:cubicBezTo>
                <a:cubicBezTo>
                  <a:pt x="501" y="329"/>
                  <a:pt x="506" y="339"/>
                  <a:pt x="512" y="345"/>
                </a:cubicBezTo>
                <a:cubicBezTo>
                  <a:pt x="518" y="352"/>
                  <a:pt x="516" y="356"/>
                  <a:pt x="525" y="364"/>
                </a:cubicBezTo>
                <a:cubicBezTo>
                  <a:pt x="533" y="371"/>
                  <a:pt x="535" y="379"/>
                  <a:pt x="540" y="387"/>
                </a:cubicBezTo>
                <a:cubicBezTo>
                  <a:pt x="544" y="394"/>
                  <a:pt x="550" y="405"/>
                  <a:pt x="550" y="408"/>
                </a:cubicBezTo>
                <a:cubicBezTo>
                  <a:pt x="550" y="412"/>
                  <a:pt x="538" y="421"/>
                  <a:pt x="535" y="423"/>
                </a:cubicBezTo>
                <a:cubicBezTo>
                  <a:pt x="531" y="424"/>
                  <a:pt x="524" y="424"/>
                  <a:pt x="518" y="422"/>
                </a:cubicBezTo>
                <a:cubicBezTo>
                  <a:pt x="512" y="419"/>
                  <a:pt x="504" y="415"/>
                  <a:pt x="499" y="421"/>
                </a:cubicBezTo>
                <a:cubicBezTo>
                  <a:pt x="494" y="427"/>
                  <a:pt x="457" y="456"/>
                  <a:pt x="433" y="471"/>
                </a:cubicBezTo>
                <a:cubicBezTo>
                  <a:pt x="408" y="487"/>
                  <a:pt x="373" y="492"/>
                  <a:pt x="368" y="497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</a:ln>
        </p:spPr>
        <p:txBody>
          <a:bodyPr lIns="68573" tIns="34289" rIns="68573" bIns="34289"/>
          <a:lstStyle/>
          <a:p>
            <a:endParaRPr lang="zh-CN" altLang="en-US"/>
          </a:p>
        </p:txBody>
      </p:sp>
      <p:sp>
        <p:nvSpPr>
          <p:cNvPr id="9" name="Freeform 55"/>
          <p:cNvSpPr/>
          <p:nvPr/>
        </p:nvSpPr>
        <p:spPr bwMode="auto">
          <a:xfrm>
            <a:off x="7092280" y="915567"/>
            <a:ext cx="936104" cy="1872208"/>
          </a:xfrm>
          <a:custGeom>
            <a:avLst/>
            <a:gdLst>
              <a:gd name="T0" fmla="*/ 244 w 445"/>
              <a:gd name="T1" fmla="*/ 3 h 977"/>
              <a:gd name="T2" fmla="*/ 214 w 445"/>
              <a:gd name="T3" fmla="*/ 136 h 977"/>
              <a:gd name="T4" fmla="*/ 125 w 445"/>
              <a:gd name="T5" fmla="*/ 151 h 977"/>
              <a:gd name="T6" fmla="*/ 63 w 445"/>
              <a:gd name="T7" fmla="*/ 165 h 977"/>
              <a:gd name="T8" fmla="*/ 19 w 445"/>
              <a:gd name="T9" fmla="*/ 289 h 977"/>
              <a:gd name="T10" fmla="*/ 5 w 445"/>
              <a:gd name="T11" fmla="*/ 378 h 977"/>
              <a:gd name="T12" fmla="*/ 41 w 445"/>
              <a:gd name="T13" fmla="*/ 430 h 977"/>
              <a:gd name="T14" fmla="*/ 55 w 445"/>
              <a:gd name="T15" fmla="*/ 425 h 977"/>
              <a:gd name="T16" fmla="*/ 43 w 445"/>
              <a:gd name="T17" fmla="*/ 401 h 977"/>
              <a:gd name="T18" fmla="*/ 64 w 445"/>
              <a:gd name="T19" fmla="*/ 395 h 977"/>
              <a:gd name="T20" fmla="*/ 40 w 445"/>
              <a:gd name="T21" fmla="*/ 341 h 977"/>
              <a:gd name="T22" fmla="*/ 83 w 445"/>
              <a:gd name="T23" fmla="*/ 223 h 977"/>
              <a:gd name="T24" fmla="*/ 149 w 445"/>
              <a:gd name="T25" fmla="*/ 248 h 977"/>
              <a:gd name="T26" fmla="*/ 149 w 445"/>
              <a:gd name="T27" fmla="*/ 400 h 977"/>
              <a:gd name="T28" fmla="*/ 148 w 445"/>
              <a:gd name="T29" fmla="*/ 485 h 977"/>
              <a:gd name="T30" fmla="*/ 162 w 445"/>
              <a:gd name="T31" fmla="*/ 547 h 977"/>
              <a:gd name="T32" fmla="*/ 211 w 445"/>
              <a:gd name="T33" fmla="*/ 639 h 977"/>
              <a:gd name="T34" fmla="*/ 243 w 445"/>
              <a:gd name="T35" fmla="*/ 763 h 977"/>
              <a:gd name="T36" fmla="*/ 269 w 445"/>
              <a:gd name="T37" fmla="*/ 815 h 977"/>
              <a:gd name="T38" fmla="*/ 312 w 445"/>
              <a:gd name="T39" fmla="*/ 847 h 977"/>
              <a:gd name="T40" fmla="*/ 290 w 445"/>
              <a:gd name="T41" fmla="*/ 771 h 977"/>
              <a:gd name="T42" fmla="*/ 268 w 445"/>
              <a:gd name="T43" fmla="*/ 618 h 977"/>
              <a:gd name="T44" fmla="*/ 280 w 445"/>
              <a:gd name="T45" fmla="*/ 588 h 977"/>
              <a:gd name="T46" fmla="*/ 330 w 445"/>
              <a:gd name="T47" fmla="*/ 660 h 977"/>
              <a:gd name="T48" fmla="*/ 369 w 445"/>
              <a:gd name="T49" fmla="*/ 743 h 977"/>
              <a:gd name="T50" fmla="*/ 380 w 445"/>
              <a:gd name="T51" fmla="*/ 831 h 977"/>
              <a:gd name="T52" fmla="*/ 396 w 445"/>
              <a:gd name="T53" fmla="*/ 869 h 977"/>
              <a:gd name="T54" fmla="*/ 431 w 445"/>
              <a:gd name="T55" fmla="*/ 975 h 977"/>
              <a:gd name="T56" fmla="*/ 432 w 445"/>
              <a:gd name="T57" fmla="*/ 910 h 977"/>
              <a:gd name="T58" fmla="*/ 438 w 445"/>
              <a:gd name="T59" fmla="*/ 801 h 977"/>
              <a:gd name="T60" fmla="*/ 411 w 445"/>
              <a:gd name="T61" fmla="*/ 664 h 977"/>
              <a:gd name="T62" fmla="*/ 360 w 445"/>
              <a:gd name="T63" fmla="*/ 466 h 977"/>
              <a:gd name="T64" fmla="*/ 360 w 445"/>
              <a:gd name="T65" fmla="*/ 313 h 977"/>
              <a:gd name="T66" fmla="*/ 442 w 445"/>
              <a:gd name="T67" fmla="*/ 327 h 977"/>
              <a:gd name="T68" fmla="*/ 426 w 445"/>
              <a:gd name="T69" fmla="*/ 266 h 977"/>
              <a:gd name="T70" fmla="*/ 290 w 445"/>
              <a:gd name="T71" fmla="*/ 134 h 977"/>
              <a:gd name="T72" fmla="*/ 298 w 445"/>
              <a:gd name="T73" fmla="*/ 75 h 977"/>
              <a:gd name="T74" fmla="*/ 257 w 445"/>
              <a:gd name="T75" fmla="*/ 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5" h="977">
                <a:moveTo>
                  <a:pt x="257" y="0"/>
                </a:moveTo>
                <a:cubicBezTo>
                  <a:pt x="253" y="0"/>
                  <a:pt x="248" y="1"/>
                  <a:pt x="244" y="3"/>
                </a:cubicBezTo>
                <a:cubicBezTo>
                  <a:pt x="221" y="14"/>
                  <a:pt x="208" y="33"/>
                  <a:pt x="208" y="58"/>
                </a:cubicBezTo>
                <a:cubicBezTo>
                  <a:pt x="208" y="58"/>
                  <a:pt x="204" y="108"/>
                  <a:pt x="214" y="136"/>
                </a:cubicBezTo>
                <a:cubicBezTo>
                  <a:pt x="214" y="136"/>
                  <a:pt x="191" y="135"/>
                  <a:pt x="171" y="144"/>
                </a:cubicBezTo>
                <a:cubicBezTo>
                  <a:pt x="171" y="144"/>
                  <a:pt x="141" y="139"/>
                  <a:pt x="125" y="151"/>
                </a:cubicBezTo>
                <a:cubicBezTo>
                  <a:pt x="125" y="151"/>
                  <a:pt x="108" y="153"/>
                  <a:pt x="92" y="156"/>
                </a:cubicBezTo>
                <a:cubicBezTo>
                  <a:pt x="92" y="156"/>
                  <a:pt x="69" y="144"/>
                  <a:pt x="63" y="165"/>
                </a:cubicBezTo>
                <a:cubicBezTo>
                  <a:pt x="58" y="177"/>
                  <a:pt x="58" y="177"/>
                  <a:pt x="58" y="177"/>
                </a:cubicBezTo>
                <a:cubicBezTo>
                  <a:pt x="58" y="177"/>
                  <a:pt x="32" y="212"/>
                  <a:pt x="19" y="289"/>
                </a:cubicBezTo>
                <a:cubicBezTo>
                  <a:pt x="16" y="301"/>
                  <a:pt x="13" y="312"/>
                  <a:pt x="11" y="324"/>
                </a:cubicBezTo>
                <a:cubicBezTo>
                  <a:pt x="7" y="341"/>
                  <a:pt x="8" y="361"/>
                  <a:pt x="5" y="378"/>
                </a:cubicBezTo>
                <a:cubicBezTo>
                  <a:pt x="5" y="378"/>
                  <a:pt x="0" y="405"/>
                  <a:pt x="10" y="407"/>
                </a:cubicBezTo>
                <a:cubicBezTo>
                  <a:pt x="10" y="407"/>
                  <a:pt x="17" y="424"/>
                  <a:pt x="41" y="430"/>
                </a:cubicBezTo>
                <a:cubicBezTo>
                  <a:pt x="41" y="430"/>
                  <a:pt x="60" y="445"/>
                  <a:pt x="59" y="433"/>
                </a:cubicBezTo>
                <a:cubicBezTo>
                  <a:pt x="55" y="425"/>
                  <a:pt x="55" y="425"/>
                  <a:pt x="55" y="425"/>
                </a:cubicBezTo>
                <a:cubicBezTo>
                  <a:pt x="55" y="425"/>
                  <a:pt x="70" y="430"/>
                  <a:pt x="60" y="418"/>
                </a:cubicBezTo>
                <a:cubicBezTo>
                  <a:pt x="60" y="418"/>
                  <a:pt x="49" y="416"/>
                  <a:pt x="43" y="401"/>
                </a:cubicBezTo>
                <a:cubicBezTo>
                  <a:pt x="43" y="401"/>
                  <a:pt x="32" y="365"/>
                  <a:pt x="49" y="387"/>
                </a:cubicBezTo>
                <a:cubicBezTo>
                  <a:pt x="49" y="387"/>
                  <a:pt x="54" y="408"/>
                  <a:pt x="64" y="395"/>
                </a:cubicBezTo>
                <a:cubicBezTo>
                  <a:pt x="64" y="395"/>
                  <a:pt x="67" y="388"/>
                  <a:pt x="59" y="379"/>
                </a:cubicBezTo>
                <a:cubicBezTo>
                  <a:pt x="59" y="379"/>
                  <a:pt x="57" y="355"/>
                  <a:pt x="40" y="341"/>
                </a:cubicBezTo>
                <a:cubicBezTo>
                  <a:pt x="47" y="308"/>
                  <a:pt x="47" y="308"/>
                  <a:pt x="47" y="308"/>
                </a:cubicBezTo>
                <a:cubicBezTo>
                  <a:pt x="47" y="308"/>
                  <a:pt x="80" y="244"/>
                  <a:pt x="83" y="223"/>
                </a:cubicBezTo>
                <a:cubicBezTo>
                  <a:pt x="83" y="223"/>
                  <a:pt x="94" y="229"/>
                  <a:pt x="112" y="223"/>
                </a:cubicBezTo>
                <a:cubicBezTo>
                  <a:pt x="112" y="223"/>
                  <a:pt x="150" y="228"/>
                  <a:pt x="149" y="248"/>
                </a:cubicBezTo>
                <a:cubicBezTo>
                  <a:pt x="149" y="248"/>
                  <a:pt x="162" y="273"/>
                  <a:pt x="161" y="291"/>
                </a:cubicBezTo>
                <a:cubicBezTo>
                  <a:pt x="161" y="291"/>
                  <a:pt x="163" y="364"/>
                  <a:pt x="149" y="400"/>
                </a:cubicBezTo>
                <a:cubicBezTo>
                  <a:pt x="149" y="400"/>
                  <a:pt x="143" y="428"/>
                  <a:pt x="147" y="460"/>
                </a:cubicBezTo>
                <a:cubicBezTo>
                  <a:pt x="147" y="460"/>
                  <a:pt x="138" y="473"/>
                  <a:pt x="148" y="485"/>
                </a:cubicBezTo>
                <a:cubicBezTo>
                  <a:pt x="157" y="505"/>
                  <a:pt x="157" y="505"/>
                  <a:pt x="157" y="505"/>
                </a:cubicBezTo>
                <a:cubicBezTo>
                  <a:pt x="157" y="505"/>
                  <a:pt x="141" y="532"/>
                  <a:pt x="162" y="547"/>
                </a:cubicBezTo>
                <a:cubicBezTo>
                  <a:pt x="162" y="547"/>
                  <a:pt x="165" y="574"/>
                  <a:pt x="176" y="577"/>
                </a:cubicBezTo>
                <a:cubicBezTo>
                  <a:pt x="176" y="577"/>
                  <a:pt x="185" y="604"/>
                  <a:pt x="211" y="639"/>
                </a:cubicBezTo>
                <a:cubicBezTo>
                  <a:pt x="211" y="639"/>
                  <a:pt x="200" y="675"/>
                  <a:pt x="223" y="730"/>
                </a:cubicBezTo>
                <a:cubicBezTo>
                  <a:pt x="243" y="763"/>
                  <a:pt x="243" y="763"/>
                  <a:pt x="243" y="763"/>
                </a:cubicBezTo>
                <a:cubicBezTo>
                  <a:pt x="243" y="763"/>
                  <a:pt x="243" y="781"/>
                  <a:pt x="258" y="785"/>
                </a:cubicBezTo>
                <a:cubicBezTo>
                  <a:pt x="258" y="785"/>
                  <a:pt x="261" y="807"/>
                  <a:pt x="269" y="815"/>
                </a:cubicBezTo>
                <a:cubicBezTo>
                  <a:pt x="269" y="815"/>
                  <a:pt x="241" y="900"/>
                  <a:pt x="289" y="910"/>
                </a:cubicBezTo>
                <a:cubicBezTo>
                  <a:pt x="289" y="910"/>
                  <a:pt x="322" y="917"/>
                  <a:pt x="312" y="847"/>
                </a:cubicBezTo>
                <a:cubicBezTo>
                  <a:pt x="312" y="847"/>
                  <a:pt x="315" y="807"/>
                  <a:pt x="306" y="802"/>
                </a:cubicBezTo>
                <a:cubicBezTo>
                  <a:pt x="306" y="802"/>
                  <a:pt x="302" y="775"/>
                  <a:pt x="290" y="771"/>
                </a:cubicBezTo>
                <a:cubicBezTo>
                  <a:pt x="290" y="771"/>
                  <a:pt x="299" y="703"/>
                  <a:pt x="270" y="657"/>
                </a:cubicBezTo>
                <a:cubicBezTo>
                  <a:pt x="270" y="657"/>
                  <a:pt x="274" y="635"/>
                  <a:pt x="268" y="618"/>
                </a:cubicBezTo>
                <a:cubicBezTo>
                  <a:pt x="271" y="598"/>
                  <a:pt x="271" y="598"/>
                  <a:pt x="271" y="598"/>
                </a:cubicBezTo>
                <a:cubicBezTo>
                  <a:pt x="271" y="598"/>
                  <a:pt x="279" y="599"/>
                  <a:pt x="280" y="588"/>
                </a:cubicBezTo>
                <a:cubicBezTo>
                  <a:pt x="284" y="599"/>
                  <a:pt x="287" y="609"/>
                  <a:pt x="291" y="620"/>
                </a:cubicBezTo>
                <a:cubicBezTo>
                  <a:pt x="297" y="640"/>
                  <a:pt x="301" y="670"/>
                  <a:pt x="330" y="660"/>
                </a:cubicBezTo>
                <a:cubicBezTo>
                  <a:pt x="330" y="660"/>
                  <a:pt x="334" y="675"/>
                  <a:pt x="351" y="700"/>
                </a:cubicBezTo>
                <a:cubicBezTo>
                  <a:pt x="351" y="700"/>
                  <a:pt x="354" y="731"/>
                  <a:pt x="369" y="743"/>
                </a:cubicBezTo>
                <a:cubicBezTo>
                  <a:pt x="369" y="743"/>
                  <a:pt x="364" y="751"/>
                  <a:pt x="365" y="765"/>
                </a:cubicBezTo>
                <a:cubicBezTo>
                  <a:pt x="367" y="788"/>
                  <a:pt x="371" y="810"/>
                  <a:pt x="380" y="831"/>
                </a:cubicBezTo>
                <a:cubicBezTo>
                  <a:pt x="386" y="852"/>
                  <a:pt x="386" y="852"/>
                  <a:pt x="386" y="852"/>
                </a:cubicBezTo>
                <a:cubicBezTo>
                  <a:pt x="386" y="852"/>
                  <a:pt x="388" y="866"/>
                  <a:pt x="396" y="869"/>
                </a:cubicBezTo>
                <a:cubicBezTo>
                  <a:pt x="387" y="866"/>
                  <a:pt x="386" y="953"/>
                  <a:pt x="391" y="962"/>
                </a:cubicBezTo>
                <a:cubicBezTo>
                  <a:pt x="397" y="974"/>
                  <a:pt x="418" y="977"/>
                  <a:pt x="431" y="975"/>
                </a:cubicBezTo>
                <a:cubicBezTo>
                  <a:pt x="443" y="973"/>
                  <a:pt x="445" y="961"/>
                  <a:pt x="443" y="949"/>
                </a:cubicBezTo>
                <a:cubicBezTo>
                  <a:pt x="443" y="949"/>
                  <a:pt x="440" y="923"/>
                  <a:pt x="432" y="910"/>
                </a:cubicBezTo>
                <a:cubicBezTo>
                  <a:pt x="432" y="910"/>
                  <a:pt x="430" y="885"/>
                  <a:pt x="425" y="873"/>
                </a:cubicBezTo>
                <a:cubicBezTo>
                  <a:pt x="425" y="873"/>
                  <a:pt x="442" y="854"/>
                  <a:pt x="438" y="801"/>
                </a:cubicBezTo>
                <a:cubicBezTo>
                  <a:pt x="438" y="801"/>
                  <a:pt x="439" y="726"/>
                  <a:pt x="419" y="720"/>
                </a:cubicBezTo>
                <a:cubicBezTo>
                  <a:pt x="419" y="720"/>
                  <a:pt x="409" y="679"/>
                  <a:pt x="411" y="664"/>
                </a:cubicBezTo>
                <a:cubicBezTo>
                  <a:pt x="415" y="628"/>
                  <a:pt x="402" y="588"/>
                  <a:pt x="394" y="554"/>
                </a:cubicBezTo>
                <a:cubicBezTo>
                  <a:pt x="387" y="526"/>
                  <a:pt x="380" y="490"/>
                  <a:pt x="360" y="466"/>
                </a:cubicBezTo>
                <a:cubicBezTo>
                  <a:pt x="360" y="466"/>
                  <a:pt x="369" y="453"/>
                  <a:pt x="356" y="428"/>
                </a:cubicBezTo>
                <a:cubicBezTo>
                  <a:pt x="356" y="428"/>
                  <a:pt x="368" y="337"/>
                  <a:pt x="360" y="313"/>
                </a:cubicBezTo>
                <a:cubicBezTo>
                  <a:pt x="359" y="301"/>
                  <a:pt x="359" y="301"/>
                  <a:pt x="359" y="301"/>
                </a:cubicBezTo>
                <a:cubicBezTo>
                  <a:pt x="359" y="301"/>
                  <a:pt x="437" y="359"/>
                  <a:pt x="442" y="327"/>
                </a:cubicBezTo>
                <a:cubicBezTo>
                  <a:pt x="444" y="315"/>
                  <a:pt x="445" y="303"/>
                  <a:pt x="442" y="291"/>
                </a:cubicBezTo>
                <a:cubicBezTo>
                  <a:pt x="439" y="281"/>
                  <a:pt x="432" y="274"/>
                  <a:pt x="426" y="266"/>
                </a:cubicBezTo>
                <a:cubicBezTo>
                  <a:pt x="412" y="249"/>
                  <a:pt x="403" y="229"/>
                  <a:pt x="392" y="211"/>
                </a:cubicBezTo>
                <a:cubicBezTo>
                  <a:pt x="392" y="211"/>
                  <a:pt x="377" y="149"/>
                  <a:pt x="290" y="134"/>
                </a:cubicBezTo>
                <a:cubicBezTo>
                  <a:pt x="291" y="111"/>
                  <a:pt x="291" y="111"/>
                  <a:pt x="291" y="111"/>
                </a:cubicBezTo>
                <a:cubicBezTo>
                  <a:pt x="291" y="111"/>
                  <a:pt x="315" y="96"/>
                  <a:pt x="298" y="75"/>
                </a:cubicBezTo>
                <a:cubicBezTo>
                  <a:pt x="296" y="73"/>
                  <a:pt x="303" y="46"/>
                  <a:pt x="302" y="40"/>
                </a:cubicBezTo>
                <a:cubicBezTo>
                  <a:pt x="299" y="20"/>
                  <a:pt x="278" y="0"/>
                  <a:pt x="257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lIns="68573" tIns="34289" rIns="68573" bIns="34289"/>
          <a:lstStyle/>
          <a:p>
            <a:pPr eaLnBrk="1" hangingPunct="1">
              <a:defRPr/>
            </a:pPr>
            <a:endParaRPr lang="zh-CN" altLang="en-US" sz="1100" noProof="1">
              <a:cs typeface="+mn-ea"/>
              <a:sym typeface="+mn-lt"/>
            </a:endParaRPr>
          </a:p>
        </p:txBody>
      </p:sp>
      <p:sp>
        <p:nvSpPr>
          <p:cNvPr id="10" name="Freeform 56"/>
          <p:cNvSpPr>
            <a:spLocks noEditPoints="1" noChangeArrowheads="1"/>
          </p:cNvSpPr>
          <p:nvPr/>
        </p:nvSpPr>
        <p:spPr bwMode="auto">
          <a:xfrm>
            <a:off x="2411760" y="267495"/>
            <a:ext cx="1080120" cy="2520280"/>
          </a:xfrm>
          <a:custGeom>
            <a:avLst/>
            <a:gdLst>
              <a:gd name="T0" fmla="*/ 2147483646 w 480"/>
              <a:gd name="T1" fmla="*/ 2032456935 h 1152"/>
              <a:gd name="T2" fmla="*/ 2147483646 w 480"/>
              <a:gd name="T3" fmla="*/ 1913536583 h 1152"/>
              <a:gd name="T4" fmla="*/ 2147483646 w 480"/>
              <a:gd name="T5" fmla="*/ 1837859995 h 1152"/>
              <a:gd name="T6" fmla="*/ 2147483646 w 480"/>
              <a:gd name="T7" fmla="*/ 1621641172 h 1152"/>
              <a:gd name="T8" fmla="*/ 2147483646 w 480"/>
              <a:gd name="T9" fmla="*/ 1718939642 h 1152"/>
              <a:gd name="T10" fmla="*/ 291211225 w 480"/>
              <a:gd name="T11" fmla="*/ 86487529 h 1152"/>
              <a:gd name="T12" fmla="*/ 366710310 w 480"/>
              <a:gd name="T13" fmla="*/ 400004822 h 1152"/>
              <a:gd name="T14" fmla="*/ 754990849 w 480"/>
              <a:gd name="T15" fmla="*/ 291895411 h 1152"/>
              <a:gd name="T16" fmla="*/ 2147483646 w 480"/>
              <a:gd name="T17" fmla="*/ 2147483646 h 1152"/>
              <a:gd name="T18" fmla="*/ 2147483646 w 480"/>
              <a:gd name="T19" fmla="*/ 2147483646 h 1152"/>
              <a:gd name="T20" fmla="*/ 2147483646 w 480"/>
              <a:gd name="T21" fmla="*/ 2147483646 h 1152"/>
              <a:gd name="T22" fmla="*/ 2147483646 w 480"/>
              <a:gd name="T23" fmla="*/ 2147483646 h 1152"/>
              <a:gd name="T24" fmla="*/ 2147483646 w 480"/>
              <a:gd name="T25" fmla="*/ 2147483646 h 1152"/>
              <a:gd name="T26" fmla="*/ 2147483646 w 480"/>
              <a:gd name="T27" fmla="*/ 2147483646 h 1152"/>
              <a:gd name="T28" fmla="*/ 2147483646 w 480"/>
              <a:gd name="T29" fmla="*/ 2147483646 h 1152"/>
              <a:gd name="T30" fmla="*/ 2016901779 w 480"/>
              <a:gd name="T31" fmla="*/ 2147483646 h 1152"/>
              <a:gd name="T32" fmla="*/ 1952187808 w 480"/>
              <a:gd name="T33" fmla="*/ 2147483646 h 1152"/>
              <a:gd name="T34" fmla="*/ 2060045521 w 480"/>
              <a:gd name="T35" fmla="*/ 2147483646 h 1152"/>
              <a:gd name="T36" fmla="*/ 2016901779 w 480"/>
              <a:gd name="T37" fmla="*/ 2147483646 h 1152"/>
              <a:gd name="T38" fmla="*/ 2147483646 w 480"/>
              <a:gd name="T39" fmla="*/ 2147483646 h 1152"/>
              <a:gd name="T40" fmla="*/ 2147483646 w 480"/>
              <a:gd name="T41" fmla="*/ 2147483646 h 1152"/>
              <a:gd name="T42" fmla="*/ 2147483646 w 480"/>
              <a:gd name="T43" fmla="*/ 2147483646 h 1152"/>
              <a:gd name="T44" fmla="*/ 2147483646 w 480"/>
              <a:gd name="T45" fmla="*/ 2147483646 h 1152"/>
              <a:gd name="T46" fmla="*/ 992273218 w 480"/>
              <a:gd name="T47" fmla="*/ 2147483646 h 1152"/>
              <a:gd name="T48" fmla="*/ 377495424 w 480"/>
              <a:gd name="T49" fmla="*/ 2147483646 h 1152"/>
              <a:gd name="T50" fmla="*/ 312781454 w 480"/>
              <a:gd name="T51" fmla="*/ 2147483646 h 1152"/>
              <a:gd name="T52" fmla="*/ 916774133 w 480"/>
              <a:gd name="T53" fmla="*/ 2147483646 h 1152"/>
              <a:gd name="T54" fmla="*/ 1207985358 w 480"/>
              <a:gd name="T55" fmla="*/ 2147483646 h 1152"/>
              <a:gd name="T56" fmla="*/ 2147483646 w 480"/>
              <a:gd name="T57" fmla="*/ 2147483646 h 1152"/>
              <a:gd name="T58" fmla="*/ 2147483646 w 480"/>
              <a:gd name="T59" fmla="*/ 2147483646 h 1152"/>
              <a:gd name="T60" fmla="*/ 2147483646 w 480"/>
              <a:gd name="T61" fmla="*/ 2147483646 h 1152"/>
              <a:gd name="T62" fmla="*/ 2147483646 w 480"/>
              <a:gd name="T63" fmla="*/ 2147483646 h 1152"/>
              <a:gd name="T64" fmla="*/ 2147483646 w 480"/>
              <a:gd name="T65" fmla="*/ 2147483646 h 1152"/>
              <a:gd name="T66" fmla="*/ 2147483646 w 480"/>
              <a:gd name="T67" fmla="*/ 2147483646 h 1152"/>
              <a:gd name="T68" fmla="*/ 2147483646 w 480"/>
              <a:gd name="T69" fmla="*/ 2147483646 h 1152"/>
              <a:gd name="T70" fmla="*/ 2147483646 w 480"/>
              <a:gd name="T71" fmla="*/ 2147483646 h 1152"/>
              <a:gd name="T72" fmla="*/ 2147483646 w 480"/>
              <a:gd name="T73" fmla="*/ 2147483646 h 1152"/>
              <a:gd name="T74" fmla="*/ 2147483646 w 480"/>
              <a:gd name="T75" fmla="*/ 2147483646 h 1152"/>
              <a:gd name="T76" fmla="*/ 2147483646 w 480"/>
              <a:gd name="T77" fmla="*/ 2147483646 h 1152"/>
              <a:gd name="T78" fmla="*/ 2147483646 w 480"/>
              <a:gd name="T79" fmla="*/ 2147483646 h 1152"/>
              <a:gd name="T80" fmla="*/ 2147483646 w 480"/>
              <a:gd name="T81" fmla="*/ 2147483646 h 1152"/>
              <a:gd name="T82" fmla="*/ 2147483646 w 480"/>
              <a:gd name="T83" fmla="*/ 2147483646 h 1152"/>
              <a:gd name="T84" fmla="*/ 2147483646 w 480"/>
              <a:gd name="T85" fmla="*/ 2147483646 h 1152"/>
              <a:gd name="T86" fmla="*/ 2147483646 w 480"/>
              <a:gd name="T87" fmla="*/ 2147483646 h 1152"/>
              <a:gd name="T88" fmla="*/ 2147483646 w 480"/>
              <a:gd name="T89" fmla="*/ 2147483646 h 1152"/>
              <a:gd name="T90" fmla="*/ 2147483646 w 480"/>
              <a:gd name="T91" fmla="*/ 2147483646 h 1152"/>
              <a:gd name="T92" fmla="*/ 2147483646 w 480"/>
              <a:gd name="T93" fmla="*/ 2147483646 h 11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80" h="1152">
                <a:moveTo>
                  <a:pt x="471" y="208"/>
                </a:moveTo>
                <a:cubicBezTo>
                  <a:pt x="463" y="198"/>
                  <a:pt x="456" y="191"/>
                  <a:pt x="449" y="188"/>
                </a:cubicBezTo>
                <a:cubicBezTo>
                  <a:pt x="443" y="184"/>
                  <a:pt x="441" y="183"/>
                  <a:pt x="438" y="182"/>
                </a:cubicBezTo>
                <a:cubicBezTo>
                  <a:pt x="435" y="181"/>
                  <a:pt x="430" y="179"/>
                  <a:pt x="427" y="177"/>
                </a:cubicBezTo>
                <a:cubicBezTo>
                  <a:pt x="424" y="175"/>
                  <a:pt x="416" y="167"/>
                  <a:pt x="402" y="167"/>
                </a:cubicBezTo>
                <a:cubicBezTo>
                  <a:pt x="387" y="167"/>
                  <a:pt x="389" y="169"/>
                  <a:pt x="386" y="170"/>
                </a:cubicBezTo>
                <a:cubicBezTo>
                  <a:pt x="383" y="171"/>
                  <a:pt x="382" y="170"/>
                  <a:pt x="377" y="165"/>
                </a:cubicBezTo>
                <a:cubicBezTo>
                  <a:pt x="371" y="160"/>
                  <a:pt x="374" y="159"/>
                  <a:pt x="370" y="150"/>
                </a:cubicBezTo>
                <a:cubicBezTo>
                  <a:pt x="367" y="142"/>
                  <a:pt x="354" y="145"/>
                  <a:pt x="357" y="155"/>
                </a:cubicBezTo>
                <a:cubicBezTo>
                  <a:pt x="358" y="159"/>
                  <a:pt x="358" y="159"/>
                  <a:pt x="358" y="159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38" y="0"/>
                  <a:pt x="27" y="8"/>
                </a:cubicBezTo>
                <a:cubicBezTo>
                  <a:pt x="16" y="17"/>
                  <a:pt x="0" y="37"/>
                  <a:pt x="8" y="50"/>
                </a:cubicBezTo>
                <a:cubicBezTo>
                  <a:pt x="16" y="64"/>
                  <a:pt x="25" y="53"/>
                  <a:pt x="34" y="37"/>
                </a:cubicBezTo>
                <a:cubicBezTo>
                  <a:pt x="42" y="22"/>
                  <a:pt x="32" y="17"/>
                  <a:pt x="41" y="15"/>
                </a:cubicBezTo>
                <a:cubicBezTo>
                  <a:pt x="49" y="13"/>
                  <a:pt x="58" y="20"/>
                  <a:pt x="70" y="27"/>
                </a:cubicBezTo>
                <a:cubicBezTo>
                  <a:pt x="82" y="34"/>
                  <a:pt x="364" y="176"/>
                  <a:pt x="364" y="176"/>
                </a:cubicBezTo>
                <a:cubicBezTo>
                  <a:pt x="364" y="176"/>
                  <a:pt x="375" y="200"/>
                  <a:pt x="380" y="211"/>
                </a:cubicBezTo>
                <a:cubicBezTo>
                  <a:pt x="385" y="222"/>
                  <a:pt x="393" y="226"/>
                  <a:pt x="393" y="226"/>
                </a:cubicBezTo>
                <a:cubicBezTo>
                  <a:pt x="393" y="226"/>
                  <a:pt x="392" y="269"/>
                  <a:pt x="389" y="278"/>
                </a:cubicBezTo>
                <a:cubicBezTo>
                  <a:pt x="385" y="288"/>
                  <a:pt x="375" y="329"/>
                  <a:pt x="369" y="330"/>
                </a:cubicBezTo>
                <a:cubicBezTo>
                  <a:pt x="362" y="331"/>
                  <a:pt x="321" y="326"/>
                  <a:pt x="313" y="326"/>
                </a:cubicBezTo>
                <a:cubicBezTo>
                  <a:pt x="304" y="326"/>
                  <a:pt x="291" y="323"/>
                  <a:pt x="291" y="323"/>
                </a:cubicBezTo>
                <a:cubicBezTo>
                  <a:pt x="291" y="323"/>
                  <a:pt x="293" y="307"/>
                  <a:pt x="290" y="303"/>
                </a:cubicBezTo>
                <a:cubicBezTo>
                  <a:pt x="287" y="299"/>
                  <a:pt x="281" y="297"/>
                  <a:pt x="283" y="294"/>
                </a:cubicBezTo>
                <a:cubicBezTo>
                  <a:pt x="285" y="292"/>
                  <a:pt x="289" y="287"/>
                  <a:pt x="283" y="283"/>
                </a:cubicBezTo>
                <a:cubicBezTo>
                  <a:pt x="276" y="280"/>
                  <a:pt x="272" y="270"/>
                  <a:pt x="271" y="264"/>
                </a:cubicBezTo>
                <a:cubicBezTo>
                  <a:pt x="269" y="258"/>
                  <a:pt x="269" y="256"/>
                  <a:pt x="269" y="256"/>
                </a:cubicBezTo>
                <a:cubicBezTo>
                  <a:pt x="269" y="256"/>
                  <a:pt x="296" y="246"/>
                  <a:pt x="296" y="234"/>
                </a:cubicBezTo>
                <a:cubicBezTo>
                  <a:pt x="296" y="222"/>
                  <a:pt x="290" y="220"/>
                  <a:pt x="281" y="223"/>
                </a:cubicBezTo>
                <a:cubicBezTo>
                  <a:pt x="272" y="225"/>
                  <a:pt x="249" y="232"/>
                  <a:pt x="249" y="232"/>
                </a:cubicBezTo>
                <a:cubicBezTo>
                  <a:pt x="249" y="232"/>
                  <a:pt x="222" y="213"/>
                  <a:pt x="187" y="229"/>
                </a:cubicBezTo>
                <a:cubicBezTo>
                  <a:pt x="151" y="246"/>
                  <a:pt x="153" y="291"/>
                  <a:pt x="172" y="315"/>
                </a:cubicBezTo>
                <a:cubicBezTo>
                  <a:pt x="172" y="315"/>
                  <a:pt x="175" y="319"/>
                  <a:pt x="181" y="319"/>
                </a:cubicBezTo>
                <a:cubicBezTo>
                  <a:pt x="181" y="319"/>
                  <a:pt x="192" y="335"/>
                  <a:pt x="195" y="338"/>
                </a:cubicBezTo>
                <a:cubicBezTo>
                  <a:pt x="198" y="340"/>
                  <a:pt x="197" y="340"/>
                  <a:pt x="191" y="345"/>
                </a:cubicBezTo>
                <a:cubicBezTo>
                  <a:pt x="184" y="349"/>
                  <a:pt x="181" y="356"/>
                  <a:pt x="186" y="364"/>
                </a:cubicBezTo>
                <a:cubicBezTo>
                  <a:pt x="191" y="371"/>
                  <a:pt x="195" y="374"/>
                  <a:pt x="187" y="393"/>
                </a:cubicBezTo>
                <a:cubicBezTo>
                  <a:pt x="178" y="411"/>
                  <a:pt x="184" y="426"/>
                  <a:pt x="192" y="447"/>
                </a:cubicBezTo>
                <a:cubicBezTo>
                  <a:pt x="201" y="467"/>
                  <a:pt x="220" y="496"/>
                  <a:pt x="221" y="515"/>
                </a:cubicBezTo>
                <a:cubicBezTo>
                  <a:pt x="221" y="533"/>
                  <a:pt x="224" y="595"/>
                  <a:pt x="220" y="607"/>
                </a:cubicBezTo>
                <a:cubicBezTo>
                  <a:pt x="220" y="607"/>
                  <a:pt x="205" y="637"/>
                  <a:pt x="205" y="660"/>
                </a:cubicBezTo>
                <a:cubicBezTo>
                  <a:pt x="205" y="682"/>
                  <a:pt x="198" y="723"/>
                  <a:pt x="203" y="736"/>
                </a:cubicBezTo>
                <a:cubicBezTo>
                  <a:pt x="207" y="749"/>
                  <a:pt x="219" y="749"/>
                  <a:pt x="219" y="762"/>
                </a:cubicBezTo>
                <a:cubicBezTo>
                  <a:pt x="219" y="774"/>
                  <a:pt x="220" y="818"/>
                  <a:pt x="211" y="830"/>
                </a:cubicBezTo>
                <a:cubicBezTo>
                  <a:pt x="202" y="841"/>
                  <a:pt x="210" y="853"/>
                  <a:pt x="201" y="856"/>
                </a:cubicBezTo>
                <a:cubicBezTo>
                  <a:pt x="192" y="858"/>
                  <a:pt x="190" y="860"/>
                  <a:pt x="180" y="873"/>
                </a:cubicBezTo>
                <a:cubicBezTo>
                  <a:pt x="171" y="887"/>
                  <a:pt x="99" y="984"/>
                  <a:pt x="92" y="985"/>
                </a:cubicBezTo>
                <a:cubicBezTo>
                  <a:pt x="85" y="985"/>
                  <a:pt x="70" y="990"/>
                  <a:pt x="60" y="993"/>
                </a:cubicBezTo>
                <a:cubicBezTo>
                  <a:pt x="50" y="996"/>
                  <a:pt x="35" y="1004"/>
                  <a:pt x="35" y="1020"/>
                </a:cubicBezTo>
                <a:cubicBezTo>
                  <a:pt x="35" y="1036"/>
                  <a:pt x="36" y="1045"/>
                  <a:pt x="27" y="1061"/>
                </a:cubicBezTo>
                <a:cubicBezTo>
                  <a:pt x="19" y="1078"/>
                  <a:pt x="16" y="1104"/>
                  <a:pt x="29" y="1123"/>
                </a:cubicBezTo>
                <a:cubicBezTo>
                  <a:pt x="43" y="1142"/>
                  <a:pt x="67" y="1138"/>
                  <a:pt x="74" y="1130"/>
                </a:cubicBezTo>
                <a:cubicBezTo>
                  <a:pt x="81" y="1122"/>
                  <a:pt x="75" y="1098"/>
                  <a:pt x="85" y="1088"/>
                </a:cubicBezTo>
                <a:cubicBezTo>
                  <a:pt x="95" y="1078"/>
                  <a:pt x="97" y="1075"/>
                  <a:pt x="97" y="1075"/>
                </a:cubicBezTo>
                <a:cubicBezTo>
                  <a:pt x="97" y="1075"/>
                  <a:pt x="104" y="1082"/>
                  <a:pt x="112" y="1078"/>
                </a:cubicBezTo>
                <a:cubicBezTo>
                  <a:pt x="119" y="1075"/>
                  <a:pt x="173" y="1023"/>
                  <a:pt x="191" y="1011"/>
                </a:cubicBezTo>
                <a:cubicBezTo>
                  <a:pt x="208" y="999"/>
                  <a:pt x="243" y="951"/>
                  <a:pt x="256" y="931"/>
                </a:cubicBezTo>
                <a:cubicBezTo>
                  <a:pt x="269" y="910"/>
                  <a:pt x="282" y="888"/>
                  <a:pt x="287" y="888"/>
                </a:cubicBezTo>
                <a:cubicBezTo>
                  <a:pt x="287" y="888"/>
                  <a:pt x="287" y="929"/>
                  <a:pt x="283" y="946"/>
                </a:cubicBezTo>
                <a:cubicBezTo>
                  <a:pt x="279" y="964"/>
                  <a:pt x="278" y="996"/>
                  <a:pt x="278" y="1020"/>
                </a:cubicBezTo>
                <a:cubicBezTo>
                  <a:pt x="278" y="1045"/>
                  <a:pt x="280" y="1053"/>
                  <a:pt x="275" y="1075"/>
                </a:cubicBezTo>
                <a:cubicBezTo>
                  <a:pt x="271" y="1096"/>
                  <a:pt x="273" y="1122"/>
                  <a:pt x="274" y="1124"/>
                </a:cubicBezTo>
                <a:cubicBezTo>
                  <a:pt x="275" y="1126"/>
                  <a:pt x="277" y="1128"/>
                  <a:pt x="277" y="1132"/>
                </a:cubicBezTo>
                <a:cubicBezTo>
                  <a:pt x="278" y="1136"/>
                  <a:pt x="272" y="1147"/>
                  <a:pt x="293" y="1149"/>
                </a:cubicBezTo>
                <a:cubicBezTo>
                  <a:pt x="293" y="1149"/>
                  <a:pt x="336" y="1152"/>
                  <a:pt x="346" y="1149"/>
                </a:cubicBezTo>
                <a:cubicBezTo>
                  <a:pt x="356" y="1146"/>
                  <a:pt x="337" y="1137"/>
                  <a:pt x="338" y="1126"/>
                </a:cubicBezTo>
                <a:cubicBezTo>
                  <a:pt x="340" y="1115"/>
                  <a:pt x="342" y="1107"/>
                  <a:pt x="349" y="1102"/>
                </a:cubicBezTo>
                <a:cubicBezTo>
                  <a:pt x="356" y="1097"/>
                  <a:pt x="356" y="1082"/>
                  <a:pt x="356" y="1059"/>
                </a:cubicBezTo>
                <a:cubicBezTo>
                  <a:pt x="356" y="1037"/>
                  <a:pt x="361" y="999"/>
                  <a:pt x="365" y="992"/>
                </a:cubicBezTo>
                <a:cubicBezTo>
                  <a:pt x="368" y="986"/>
                  <a:pt x="377" y="964"/>
                  <a:pt x="378" y="915"/>
                </a:cubicBezTo>
                <a:cubicBezTo>
                  <a:pt x="379" y="867"/>
                  <a:pt x="376" y="840"/>
                  <a:pt x="381" y="829"/>
                </a:cubicBezTo>
                <a:cubicBezTo>
                  <a:pt x="385" y="818"/>
                  <a:pt x="395" y="796"/>
                  <a:pt x="396" y="775"/>
                </a:cubicBezTo>
                <a:cubicBezTo>
                  <a:pt x="397" y="754"/>
                  <a:pt x="394" y="677"/>
                  <a:pt x="389" y="664"/>
                </a:cubicBezTo>
                <a:cubicBezTo>
                  <a:pt x="385" y="650"/>
                  <a:pt x="377" y="626"/>
                  <a:pt x="372" y="619"/>
                </a:cubicBezTo>
                <a:cubicBezTo>
                  <a:pt x="367" y="612"/>
                  <a:pt x="376" y="586"/>
                  <a:pt x="379" y="563"/>
                </a:cubicBezTo>
                <a:cubicBezTo>
                  <a:pt x="381" y="540"/>
                  <a:pt x="382" y="498"/>
                  <a:pt x="375" y="479"/>
                </a:cubicBezTo>
                <a:cubicBezTo>
                  <a:pt x="367" y="461"/>
                  <a:pt x="354" y="427"/>
                  <a:pt x="354" y="427"/>
                </a:cubicBezTo>
                <a:cubicBezTo>
                  <a:pt x="365" y="420"/>
                  <a:pt x="365" y="420"/>
                  <a:pt x="365" y="420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84" y="400"/>
                  <a:pt x="384" y="400"/>
                  <a:pt x="384" y="400"/>
                </a:cubicBezTo>
                <a:cubicBezTo>
                  <a:pt x="387" y="384"/>
                  <a:pt x="387" y="384"/>
                  <a:pt x="387" y="384"/>
                </a:cubicBezTo>
                <a:cubicBezTo>
                  <a:pt x="387" y="384"/>
                  <a:pt x="410" y="378"/>
                  <a:pt x="423" y="373"/>
                </a:cubicBezTo>
                <a:cubicBezTo>
                  <a:pt x="437" y="367"/>
                  <a:pt x="440" y="355"/>
                  <a:pt x="452" y="333"/>
                </a:cubicBezTo>
                <a:cubicBezTo>
                  <a:pt x="463" y="312"/>
                  <a:pt x="467" y="278"/>
                  <a:pt x="467" y="278"/>
                </a:cubicBezTo>
                <a:cubicBezTo>
                  <a:pt x="472" y="275"/>
                  <a:pt x="472" y="275"/>
                  <a:pt x="472" y="275"/>
                </a:cubicBezTo>
                <a:cubicBezTo>
                  <a:pt x="472" y="258"/>
                  <a:pt x="472" y="258"/>
                  <a:pt x="472" y="258"/>
                </a:cubicBezTo>
                <a:cubicBezTo>
                  <a:pt x="474" y="254"/>
                  <a:pt x="474" y="254"/>
                  <a:pt x="474" y="254"/>
                </a:cubicBezTo>
                <a:cubicBezTo>
                  <a:pt x="474" y="254"/>
                  <a:pt x="480" y="219"/>
                  <a:pt x="471" y="208"/>
                </a:cubicBezTo>
                <a:close/>
                <a:moveTo>
                  <a:pt x="429" y="275"/>
                </a:moveTo>
                <a:cubicBezTo>
                  <a:pt x="429" y="274"/>
                  <a:pt x="428" y="246"/>
                  <a:pt x="428" y="246"/>
                </a:cubicBezTo>
                <a:cubicBezTo>
                  <a:pt x="435" y="250"/>
                  <a:pt x="435" y="250"/>
                  <a:pt x="435" y="250"/>
                </a:cubicBezTo>
                <a:cubicBezTo>
                  <a:pt x="435" y="250"/>
                  <a:pt x="436" y="264"/>
                  <a:pt x="436" y="267"/>
                </a:cubicBezTo>
                <a:cubicBezTo>
                  <a:pt x="436" y="271"/>
                  <a:pt x="430" y="278"/>
                  <a:pt x="429" y="275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lIns="68573" tIns="34289" rIns="68573" bIns="34289"/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ChangeArrowheads="1"/>
          </p:cNvSpPr>
          <p:nvPr/>
        </p:nvSpPr>
        <p:spPr bwMode="auto">
          <a:xfrm>
            <a:off x="5724129" y="483520"/>
            <a:ext cx="981646" cy="2365772"/>
          </a:xfrm>
          <a:custGeom>
            <a:avLst/>
            <a:gdLst>
              <a:gd name="T0" fmla="*/ 937842 w 1376094"/>
              <a:gd name="T1" fmla="*/ 1265541 h 3578413"/>
              <a:gd name="T2" fmla="*/ 955106 w 1376094"/>
              <a:gd name="T3" fmla="*/ 1391229 h 3578413"/>
              <a:gd name="T4" fmla="*/ 969494 w 1376094"/>
              <a:gd name="T5" fmla="*/ 1274309 h 3578413"/>
              <a:gd name="T6" fmla="*/ 407425 w 1376094"/>
              <a:gd name="T7" fmla="*/ 742843 h 3578413"/>
              <a:gd name="T8" fmla="*/ 296714 w 1376094"/>
              <a:gd name="T9" fmla="*/ 1049468 h 3578413"/>
              <a:gd name="T10" fmla="*/ 366636 w 1376094"/>
              <a:gd name="T11" fmla="*/ 1256804 h 3578413"/>
              <a:gd name="T12" fmla="*/ 378291 w 1376094"/>
              <a:gd name="T13" fmla="*/ 1233443 h 3578413"/>
              <a:gd name="T14" fmla="*/ 419078 w 1376094"/>
              <a:gd name="T15" fmla="*/ 737002 h 3578413"/>
              <a:gd name="T16" fmla="*/ 759935 w 1376094"/>
              <a:gd name="T17" fmla="*/ 56275 h 3578413"/>
              <a:gd name="T18" fmla="*/ 786175 w 1376094"/>
              <a:gd name="T19" fmla="*/ 143903 h 3578413"/>
              <a:gd name="T20" fmla="*/ 780344 w 1376094"/>
              <a:gd name="T21" fmla="*/ 228610 h 3578413"/>
              <a:gd name="T22" fmla="*/ 789090 w 1376094"/>
              <a:gd name="T23" fmla="*/ 368816 h 3578413"/>
              <a:gd name="T24" fmla="*/ 867806 w 1376094"/>
              <a:gd name="T25" fmla="*/ 383421 h 3578413"/>
              <a:gd name="T26" fmla="*/ 914454 w 1376094"/>
              <a:gd name="T27" fmla="*/ 418473 h 3578413"/>
              <a:gd name="T28" fmla="*/ 1051479 w 1376094"/>
              <a:gd name="T29" fmla="*/ 643385 h 3578413"/>
              <a:gd name="T30" fmla="*/ 1066056 w 1376094"/>
              <a:gd name="T31" fmla="*/ 1037713 h 3578413"/>
              <a:gd name="T32" fmla="*/ 1051479 w 1376094"/>
              <a:gd name="T33" fmla="*/ 1399911 h 3578413"/>
              <a:gd name="T34" fmla="*/ 1028155 w 1376094"/>
              <a:gd name="T35" fmla="*/ 1595615 h 3578413"/>
              <a:gd name="T36" fmla="*/ 969846 w 1376094"/>
              <a:gd name="T37" fmla="*/ 1700769 h 3578413"/>
              <a:gd name="T38" fmla="*/ 984424 w 1376094"/>
              <a:gd name="T39" fmla="*/ 1887710 h 3578413"/>
              <a:gd name="T40" fmla="*/ 996085 w 1376094"/>
              <a:gd name="T41" fmla="*/ 2004548 h 3578413"/>
              <a:gd name="T42" fmla="*/ 984424 w 1376094"/>
              <a:gd name="T43" fmla="*/ 2261592 h 3578413"/>
              <a:gd name="T44" fmla="*/ 975677 w 1376094"/>
              <a:gd name="T45" fmla="*/ 2509873 h 3578413"/>
              <a:gd name="T46" fmla="*/ 1022325 w 1376094"/>
              <a:gd name="T47" fmla="*/ 2641315 h 3578413"/>
              <a:gd name="T48" fmla="*/ 999001 w 1376094"/>
              <a:gd name="T49" fmla="*/ 2778600 h 3578413"/>
              <a:gd name="T50" fmla="*/ 864891 w 1376094"/>
              <a:gd name="T51" fmla="*/ 2708497 h 3578413"/>
              <a:gd name="T52" fmla="*/ 850314 w 1376094"/>
              <a:gd name="T53" fmla="*/ 2597501 h 3578413"/>
              <a:gd name="T54" fmla="*/ 861976 w 1376094"/>
              <a:gd name="T55" fmla="*/ 2504030 h 3578413"/>
              <a:gd name="T56" fmla="*/ 844483 w 1376094"/>
              <a:gd name="T57" fmla="*/ 2305406 h 3578413"/>
              <a:gd name="T58" fmla="*/ 707457 w 1376094"/>
              <a:gd name="T59" fmla="*/ 2077572 h 3578413"/>
              <a:gd name="T60" fmla="*/ 654980 w 1376094"/>
              <a:gd name="T61" fmla="*/ 2007469 h 3578413"/>
              <a:gd name="T62" fmla="*/ 614163 w 1376094"/>
              <a:gd name="T63" fmla="*/ 2013311 h 3578413"/>
              <a:gd name="T64" fmla="*/ 532532 w 1376094"/>
              <a:gd name="T65" fmla="*/ 2071730 h 3578413"/>
              <a:gd name="T66" fmla="*/ 474224 w 1376094"/>
              <a:gd name="T67" fmla="*/ 2416402 h 3578413"/>
              <a:gd name="T68" fmla="*/ 494631 w 1376094"/>
              <a:gd name="T69" fmla="*/ 2509873 h 3578413"/>
              <a:gd name="T70" fmla="*/ 488801 w 1376094"/>
              <a:gd name="T71" fmla="*/ 2699734 h 3578413"/>
              <a:gd name="T72" fmla="*/ 354690 w 1376094"/>
              <a:gd name="T73" fmla="*/ 2769837 h 3578413"/>
              <a:gd name="T74" fmla="*/ 302213 w 1376094"/>
              <a:gd name="T75" fmla="*/ 2664682 h 3578413"/>
              <a:gd name="T76" fmla="*/ 345944 w 1376094"/>
              <a:gd name="T77" fmla="*/ 2530319 h 3578413"/>
              <a:gd name="T78" fmla="*/ 378014 w 1376094"/>
              <a:gd name="T79" fmla="*/ 2486505 h 3578413"/>
              <a:gd name="T80" fmla="*/ 357606 w 1376094"/>
              <a:gd name="T81" fmla="*/ 2062967 h 3578413"/>
              <a:gd name="T82" fmla="*/ 281804 w 1376094"/>
              <a:gd name="T83" fmla="*/ 1989943 h 3578413"/>
              <a:gd name="T84" fmla="*/ 322621 w 1376094"/>
              <a:gd name="T85" fmla="*/ 1861422 h 3578413"/>
              <a:gd name="T86" fmla="*/ 348859 w 1376094"/>
              <a:gd name="T87" fmla="*/ 1618983 h 3578413"/>
              <a:gd name="T88" fmla="*/ 223496 w 1376094"/>
              <a:gd name="T89" fmla="*/ 1513829 h 3578413"/>
              <a:gd name="T90" fmla="*/ 147694 w 1376094"/>
              <a:gd name="T91" fmla="*/ 1516749 h 3578413"/>
              <a:gd name="T92" fmla="*/ 57316 w 1376094"/>
              <a:gd name="T93" fmla="*/ 1449568 h 3578413"/>
              <a:gd name="T94" fmla="*/ 63147 w 1376094"/>
              <a:gd name="T95" fmla="*/ 1201287 h 3578413"/>
              <a:gd name="T96" fmla="*/ 235158 w 1376094"/>
              <a:gd name="T97" fmla="*/ 856615 h 3578413"/>
              <a:gd name="T98" fmla="*/ 287636 w 1376094"/>
              <a:gd name="T99" fmla="*/ 558677 h 3578413"/>
              <a:gd name="T100" fmla="*/ 447984 w 1376094"/>
              <a:gd name="T101" fmla="*/ 409709 h 3578413"/>
              <a:gd name="T102" fmla="*/ 485885 w 1376094"/>
              <a:gd name="T103" fmla="*/ 386342 h 3578413"/>
              <a:gd name="T104" fmla="*/ 541278 w 1376094"/>
              <a:gd name="T105" fmla="*/ 380499 h 3578413"/>
              <a:gd name="T106" fmla="*/ 561686 w 1376094"/>
              <a:gd name="T107" fmla="*/ 269503 h 3578413"/>
              <a:gd name="T108" fmla="*/ 538363 w 1376094"/>
              <a:gd name="T109" fmla="*/ 196481 h 3578413"/>
              <a:gd name="T110" fmla="*/ 552940 w 1376094"/>
              <a:gd name="T111" fmla="*/ 146824 h 3578413"/>
              <a:gd name="T112" fmla="*/ 666641 w 1376094"/>
              <a:gd name="T113" fmla="*/ 777 h 35784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76094" h="3578413">
                <a:moveTo>
                  <a:pt x="1207290" y="1316452"/>
                </a:moveTo>
                <a:cubicBezTo>
                  <a:pt x="1207290" y="1316452"/>
                  <a:pt x="1203586" y="1429303"/>
                  <a:pt x="1203586" y="1444350"/>
                </a:cubicBezTo>
                <a:cubicBezTo>
                  <a:pt x="1203586" y="1459396"/>
                  <a:pt x="1199882" y="1557200"/>
                  <a:pt x="1199882" y="1576009"/>
                </a:cubicBezTo>
                <a:cubicBezTo>
                  <a:pt x="1203586" y="1594817"/>
                  <a:pt x="1207290" y="1617387"/>
                  <a:pt x="1207290" y="1628672"/>
                </a:cubicBezTo>
                <a:cubicBezTo>
                  <a:pt x="1207290" y="1636196"/>
                  <a:pt x="1188769" y="1647481"/>
                  <a:pt x="1188769" y="1647481"/>
                </a:cubicBezTo>
                <a:cubicBezTo>
                  <a:pt x="1188769" y="1647481"/>
                  <a:pt x="1192473" y="1655004"/>
                  <a:pt x="1199882" y="1658766"/>
                </a:cubicBezTo>
                <a:cubicBezTo>
                  <a:pt x="1207290" y="1666289"/>
                  <a:pt x="1214698" y="1696383"/>
                  <a:pt x="1218403" y="1715191"/>
                </a:cubicBezTo>
                <a:cubicBezTo>
                  <a:pt x="1225811" y="1734000"/>
                  <a:pt x="1229515" y="1775378"/>
                  <a:pt x="1229515" y="1790425"/>
                </a:cubicBezTo>
                <a:cubicBezTo>
                  <a:pt x="1225811" y="1809233"/>
                  <a:pt x="1229515" y="1835565"/>
                  <a:pt x="1229515" y="1835565"/>
                </a:cubicBezTo>
                <a:cubicBezTo>
                  <a:pt x="1229515" y="1835565"/>
                  <a:pt x="1233219" y="1831803"/>
                  <a:pt x="1240628" y="1820518"/>
                </a:cubicBezTo>
                <a:cubicBezTo>
                  <a:pt x="1244332" y="1805472"/>
                  <a:pt x="1255444" y="1764093"/>
                  <a:pt x="1255444" y="1737761"/>
                </a:cubicBezTo>
                <a:cubicBezTo>
                  <a:pt x="1255444" y="1711429"/>
                  <a:pt x="1251740" y="1666289"/>
                  <a:pt x="1248036" y="1639957"/>
                </a:cubicBezTo>
                <a:cubicBezTo>
                  <a:pt x="1244332" y="1613626"/>
                  <a:pt x="1222107" y="1485728"/>
                  <a:pt x="1218403" y="1463158"/>
                </a:cubicBezTo>
                <a:cubicBezTo>
                  <a:pt x="1218403" y="1440588"/>
                  <a:pt x="1207290" y="1316452"/>
                  <a:pt x="1207290" y="1316452"/>
                </a:cubicBezTo>
                <a:close/>
                <a:moveTo>
                  <a:pt x="535732" y="925927"/>
                </a:moveTo>
                <a:cubicBezTo>
                  <a:pt x="535732" y="925927"/>
                  <a:pt x="531981" y="929685"/>
                  <a:pt x="524480" y="955992"/>
                </a:cubicBezTo>
                <a:cubicBezTo>
                  <a:pt x="516979" y="982300"/>
                  <a:pt x="501977" y="1027397"/>
                  <a:pt x="490726" y="1061221"/>
                </a:cubicBezTo>
                <a:cubicBezTo>
                  <a:pt x="479475" y="1091286"/>
                  <a:pt x="460722" y="1136384"/>
                  <a:pt x="449471" y="1166450"/>
                </a:cubicBezTo>
                <a:cubicBezTo>
                  <a:pt x="434469" y="1192757"/>
                  <a:pt x="438219" y="1215306"/>
                  <a:pt x="426968" y="1241613"/>
                </a:cubicBezTo>
                <a:cubicBezTo>
                  <a:pt x="419467" y="1267920"/>
                  <a:pt x="400715" y="1320534"/>
                  <a:pt x="381962" y="1350600"/>
                </a:cubicBezTo>
                <a:cubicBezTo>
                  <a:pt x="363210" y="1376907"/>
                  <a:pt x="321955" y="1448312"/>
                  <a:pt x="303202" y="1470861"/>
                </a:cubicBezTo>
                <a:cubicBezTo>
                  <a:pt x="288200" y="1489652"/>
                  <a:pt x="239444" y="1546024"/>
                  <a:pt x="239444" y="1546024"/>
                </a:cubicBezTo>
                <a:cubicBezTo>
                  <a:pt x="239444" y="1546024"/>
                  <a:pt x="280699" y="1530991"/>
                  <a:pt x="336957" y="1538508"/>
                </a:cubicBezTo>
                <a:cubicBezTo>
                  <a:pt x="396964" y="1549782"/>
                  <a:pt x="453221" y="1587364"/>
                  <a:pt x="471974" y="1617429"/>
                </a:cubicBezTo>
                <a:cubicBezTo>
                  <a:pt x="490726" y="1647495"/>
                  <a:pt x="494477" y="1662527"/>
                  <a:pt x="494477" y="1662527"/>
                </a:cubicBezTo>
                <a:cubicBezTo>
                  <a:pt x="494477" y="1662527"/>
                  <a:pt x="501977" y="1655011"/>
                  <a:pt x="505728" y="1651253"/>
                </a:cubicBezTo>
                <a:cubicBezTo>
                  <a:pt x="505728" y="1651253"/>
                  <a:pt x="516979" y="1636220"/>
                  <a:pt x="516979" y="1632462"/>
                </a:cubicBezTo>
                <a:cubicBezTo>
                  <a:pt x="516979" y="1628704"/>
                  <a:pt x="498227" y="1602397"/>
                  <a:pt x="486976" y="1587364"/>
                </a:cubicBezTo>
                <a:cubicBezTo>
                  <a:pt x="475724" y="1568573"/>
                  <a:pt x="468223" y="1542266"/>
                  <a:pt x="475724" y="1493410"/>
                </a:cubicBezTo>
                <a:cubicBezTo>
                  <a:pt x="486976" y="1448312"/>
                  <a:pt x="528231" y="1301743"/>
                  <a:pt x="528231" y="1267920"/>
                </a:cubicBezTo>
                <a:cubicBezTo>
                  <a:pt x="528231" y="1237855"/>
                  <a:pt x="520730" y="1072495"/>
                  <a:pt x="528231" y="1053705"/>
                </a:cubicBezTo>
                <a:cubicBezTo>
                  <a:pt x="531981" y="1031156"/>
                  <a:pt x="539482" y="959751"/>
                  <a:pt x="539482" y="948476"/>
                </a:cubicBezTo>
                <a:cubicBezTo>
                  <a:pt x="539482" y="933443"/>
                  <a:pt x="535732" y="925927"/>
                  <a:pt x="535732" y="925927"/>
                </a:cubicBezTo>
                <a:close/>
                <a:moveTo>
                  <a:pt x="858172" y="999"/>
                </a:moveTo>
                <a:cubicBezTo>
                  <a:pt x="891950" y="999"/>
                  <a:pt x="914468" y="16035"/>
                  <a:pt x="929480" y="23554"/>
                </a:cubicBezTo>
                <a:cubicBezTo>
                  <a:pt x="940740" y="34831"/>
                  <a:pt x="967011" y="61144"/>
                  <a:pt x="978270" y="72422"/>
                </a:cubicBezTo>
                <a:cubicBezTo>
                  <a:pt x="985776" y="87458"/>
                  <a:pt x="993282" y="102494"/>
                  <a:pt x="997035" y="128808"/>
                </a:cubicBezTo>
                <a:cubicBezTo>
                  <a:pt x="1000789" y="158881"/>
                  <a:pt x="997035" y="173917"/>
                  <a:pt x="993282" y="177676"/>
                </a:cubicBezTo>
                <a:cubicBezTo>
                  <a:pt x="993282" y="185194"/>
                  <a:pt x="989529" y="192712"/>
                  <a:pt x="993282" y="192712"/>
                </a:cubicBezTo>
                <a:cubicBezTo>
                  <a:pt x="997035" y="192712"/>
                  <a:pt x="1004542" y="185194"/>
                  <a:pt x="1012048" y="185194"/>
                </a:cubicBezTo>
                <a:cubicBezTo>
                  <a:pt x="1015801" y="185194"/>
                  <a:pt x="1019554" y="192712"/>
                  <a:pt x="1019554" y="211508"/>
                </a:cubicBezTo>
                <a:cubicBezTo>
                  <a:pt x="1023307" y="230303"/>
                  <a:pt x="1019554" y="249098"/>
                  <a:pt x="1019554" y="256617"/>
                </a:cubicBezTo>
                <a:cubicBezTo>
                  <a:pt x="1019554" y="264135"/>
                  <a:pt x="1012048" y="279171"/>
                  <a:pt x="1008295" y="282930"/>
                </a:cubicBezTo>
                <a:cubicBezTo>
                  <a:pt x="1008295" y="286689"/>
                  <a:pt x="1008295" y="290448"/>
                  <a:pt x="1004542" y="294207"/>
                </a:cubicBezTo>
                <a:cubicBezTo>
                  <a:pt x="997035" y="294207"/>
                  <a:pt x="989529" y="290448"/>
                  <a:pt x="989529" y="290448"/>
                </a:cubicBezTo>
                <a:cubicBezTo>
                  <a:pt x="989529" y="290448"/>
                  <a:pt x="978270" y="328039"/>
                  <a:pt x="978270" y="335557"/>
                </a:cubicBezTo>
                <a:cubicBezTo>
                  <a:pt x="978270" y="346834"/>
                  <a:pt x="982023" y="455848"/>
                  <a:pt x="985776" y="459607"/>
                </a:cubicBezTo>
                <a:cubicBezTo>
                  <a:pt x="989529" y="463366"/>
                  <a:pt x="1004542" y="470884"/>
                  <a:pt x="1015801" y="474643"/>
                </a:cubicBezTo>
                <a:cubicBezTo>
                  <a:pt x="1030813" y="482161"/>
                  <a:pt x="1049578" y="489679"/>
                  <a:pt x="1053331" y="485921"/>
                </a:cubicBezTo>
                <a:cubicBezTo>
                  <a:pt x="1057084" y="485921"/>
                  <a:pt x="1060837" y="485921"/>
                  <a:pt x="1060837" y="485921"/>
                </a:cubicBezTo>
                <a:cubicBezTo>
                  <a:pt x="1060837" y="485921"/>
                  <a:pt x="1064590" y="482161"/>
                  <a:pt x="1079603" y="482161"/>
                </a:cubicBezTo>
                <a:cubicBezTo>
                  <a:pt x="1094615" y="485921"/>
                  <a:pt x="1109627" y="493439"/>
                  <a:pt x="1117133" y="493439"/>
                </a:cubicBezTo>
                <a:cubicBezTo>
                  <a:pt x="1124639" y="497198"/>
                  <a:pt x="1135899" y="504716"/>
                  <a:pt x="1143405" y="508475"/>
                </a:cubicBezTo>
                <a:cubicBezTo>
                  <a:pt x="1150911" y="515993"/>
                  <a:pt x="1158417" y="515993"/>
                  <a:pt x="1165923" y="519752"/>
                </a:cubicBezTo>
                <a:cubicBezTo>
                  <a:pt x="1173429" y="527270"/>
                  <a:pt x="1177182" y="527270"/>
                  <a:pt x="1177182" y="531030"/>
                </a:cubicBezTo>
                <a:cubicBezTo>
                  <a:pt x="1177182" y="534788"/>
                  <a:pt x="1177182" y="538548"/>
                  <a:pt x="1177182" y="538548"/>
                </a:cubicBezTo>
                <a:cubicBezTo>
                  <a:pt x="1177182" y="538548"/>
                  <a:pt x="1248490" y="572379"/>
                  <a:pt x="1267256" y="583656"/>
                </a:cubicBezTo>
                <a:cubicBezTo>
                  <a:pt x="1286021" y="598693"/>
                  <a:pt x="1304786" y="602452"/>
                  <a:pt x="1323551" y="636284"/>
                </a:cubicBezTo>
                <a:cubicBezTo>
                  <a:pt x="1342316" y="670115"/>
                  <a:pt x="1357329" y="707706"/>
                  <a:pt x="1357329" y="741538"/>
                </a:cubicBezTo>
                <a:cubicBezTo>
                  <a:pt x="1361082" y="771611"/>
                  <a:pt x="1357329" y="801683"/>
                  <a:pt x="1353576" y="827997"/>
                </a:cubicBezTo>
                <a:cubicBezTo>
                  <a:pt x="1349823" y="850551"/>
                  <a:pt x="1357329" y="914456"/>
                  <a:pt x="1357329" y="925733"/>
                </a:cubicBezTo>
                <a:cubicBezTo>
                  <a:pt x="1361082" y="940769"/>
                  <a:pt x="1361082" y="1042265"/>
                  <a:pt x="1361082" y="1072337"/>
                </a:cubicBezTo>
                <a:cubicBezTo>
                  <a:pt x="1361082" y="1106169"/>
                  <a:pt x="1361082" y="1173832"/>
                  <a:pt x="1364835" y="1207664"/>
                </a:cubicBezTo>
                <a:cubicBezTo>
                  <a:pt x="1368588" y="1241496"/>
                  <a:pt x="1372341" y="1316678"/>
                  <a:pt x="1372341" y="1335473"/>
                </a:cubicBezTo>
                <a:cubicBezTo>
                  <a:pt x="1372341" y="1354268"/>
                  <a:pt x="1376094" y="1440727"/>
                  <a:pt x="1376094" y="1459523"/>
                </a:cubicBezTo>
                <a:cubicBezTo>
                  <a:pt x="1376094" y="1482077"/>
                  <a:pt x="1361082" y="1609886"/>
                  <a:pt x="1361082" y="1643718"/>
                </a:cubicBezTo>
                <a:cubicBezTo>
                  <a:pt x="1357329" y="1673790"/>
                  <a:pt x="1353576" y="1748972"/>
                  <a:pt x="1353576" y="1764008"/>
                </a:cubicBezTo>
                <a:cubicBezTo>
                  <a:pt x="1357329" y="1782804"/>
                  <a:pt x="1357329" y="1786563"/>
                  <a:pt x="1353576" y="1801599"/>
                </a:cubicBezTo>
                <a:cubicBezTo>
                  <a:pt x="1349823" y="1812876"/>
                  <a:pt x="1342316" y="1831672"/>
                  <a:pt x="1342316" y="1850467"/>
                </a:cubicBezTo>
                <a:cubicBezTo>
                  <a:pt x="1338563" y="1869262"/>
                  <a:pt x="1342316" y="1921890"/>
                  <a:pt x="1342316" y="1940685"/>
                </a:cubicBezTo>
                <a:cubicBezTo>
                  <a:pt x="1342316" y="1959480"/>
                  <a:pt x="1342316" y="1989553"/>
                  <a:pt x="1342316" y="1997071"/>
                </a:cubicBezTo>
                <a:cubicBezTo>
                  <a:pt x="1342316" y="2000830"/>
                  <a:pt x="1327304" y="2038421"/>
                  <a:pt x="1323551" y="2053457"/>
                </a:cubicBezTo>
                <a:cubicBezTo>
                  <a:pt x="1319798" y="2064735"/>
                  <a:pt x="1323551" y="2068494"/>
                  <a:pt x="1312292" y="2079771"/>
                </a:cubicBezTo>
                <a:cubicBezTo>
                  <a:pt x="1301033" y="2087289"/>
                  <a:pt x="1248490" y="2136157"/>
                  <a:pt x="1248490" y="2136157"/>
                </a:cubicBezTo>
                <a:cubicBezTo>
                  <a:pt x="1248490" y="2136157"/>
                  <a:pt x="1244737" y="2147434"/>
                  <a:pt x="1248490" y="2158712"/>
                </a:cubicBezTo>
                <a:cubicBezTo>
                  <a:pt x="1248490" y="2169989"/>
                  <a:pt x="1244737" y="2177507"/>
                  <a:pt x="1248490" y="2188784"/>
                </a:cubicBezTo>
                <a:cubicBezTo>
                  <a:pt x="1248490" y="2196302"/>
                  <a:pt x="1255996" y="2211339"/>
                  <a:pt x="1252243" y="2226375"/>
                </a:cubicBezTo>
                <a:cubicBezTo>
                  <a:pt x="1244737" y="2241411"/>
                  <a:pt x="1248490" y="2252689"/>
                  <a:pt x="1252243" y="2271484"/>
                </a:cubicBezTo>
                <a:cubicBezTo>
                  <a:pt x="1255996" y="2290279"/>
                  <a:pt x="1259749" y="2290279"/>
                  <a:pt x="1263502" y="2316593"/>
                </a:cubicBezTo>
                <a:cubicBezTo>
                  <a:pt x="1267256" y="2339147"/>
                  <a:pt x="1267256" y="2403052"/>
                  <a:pt x="1267256" y="2429365"/>
                </a:cubicBezTo>
                <a:cubicBezTo>
                  <a:pt x="1267256" y="2455679"/>
                  <a:pt x="1263502" y="2489511"/>
                  <a:pt x="1267256" y="2500788"/>
                </a:cubicBezTo>
                <a:cubicBezTo>
                  <a:pt x="1271009" y="2508306"/>
                  <a:pt x="1304786" y="2572210"/>
                  <a:pt x="1308539" y="2575969"/>
                </a:cubicBezTo>
                <a:cubicBezTo>
                  <a:pt x="1308539" y="2579729"/>
                  <a:pt x="1304786" y="2579729"/>
                  <a:pt x="1301033" y="2575969"/>
                </a:cubicBezTo>
                <a:cubicBezTo>
                  <a:pt x="1297280" y="2575969"/>
                  <a:pt x="1282268" y="2579729"/>
                  <a:pt x="1282268" y="2579729"/>
                </a:cubicBezTo>
                <a:cubicBezTo>
                  <a:pt x="1282268" y="2579729"/>
                  <a:pt x="1289774" y="2594765"/>
                  <a:pt x="1289774" y="2594765"/>
                </a:cubicBezTo>
                <a:cubicBezTo>
                  <a:pt x="1286021" y="2598524"/>
                  <a:pt x="1263502" y="2606042"/>
                  <a:pt x="1263502" y="2606042"/>
                </a:cubicBezTo>
                <a:cubicBezTo>
                  <a:pt x="1263502" y="2606042"/>
                  <a:pt x="1274762" y="2726333"/>
                  <a:pt x="1274762" y="2752646"/>
                </a:cubicBezTo>
                <a:cubicBezTo>
                  <a:pt x="1274762" y="2782719"/>
                  <a:pt x="1271009" y="2899250"/>
                  <a:pt x="1267256" y="2910528"/>
                </a:cubicBezTo>
                <a:cubicBezTo>
                  <a:pt x="1267256" y="2925564"/>
                  <a:pt x="1259749" y="3064650"/>
                  <a:pt x="1255996" y="3083445"/>
                </a:cubicBezTo>
                <a:cubicBezTo>
                  <a:pt x="1252243" y="3106000"/>
                  <a:pt x="1237231" y="3218772"/>
                  <a:pt x="1237231" y="3222531"/>
                </a:cubicBezTo>
                <a:cubicBezTo>
                  <a:pt x="1237231" y="3226290"/>
                  <a:pt x="1244737" y="3248845"/>
                  <a:pt x="1248490" y="3245086"/>
                </a:cubicBezTo>
                <a:cubicBezTo>
                  <a:pt x="1248490" y="3245086"/>
                  <a:pt x="1252243" y="3230050"/>
                  <a:pt x="1255996" y="3230050"/>
                </a:cubicBezTo>
                <a:cubicBezTo>
                  <a:pt x="1263502" y="3226290"/>
                  <a:pt x="1271009" y="3233809"/>
                  <a:pt x="1278514" y="3241327"/>
                </a:cubicBezTo>
                <a:cubicBezTo>
                  <a:pt x="1286021" y="3248845"/>
                  <a:pt x="1286021" y="3271399"/>
                  <a:pt x="1286021" y="3286436"/>
                </a:cubicBezTo>
                <a:cubicBezTo>
                  <a:pt x="1286021" y="3301472"/>
                  <a:pt x="1286021" y="3312749"/>
                  <a:pt x="1289774" y="3316508"/>
                </a:cubicBezTo>
                <a:cubicBezTo>
                  <a:pt x="1289774" y="3324027"/>
                  <a:pt x="1312292" y="3387931"/>
                  <a:pt x="1316045" y="3399208"/>
                </a:cubicBezTo>
                <a:cubicBezTo>
                  <a:pt x="1319798" y="3410485"/>
                  <a:pt x="1331057" y="3444317"/>
                  <a:pt x="1331057" y="3448076"/>
                </a:cubicBezTo>
                <a:cubicBezTo>
                  <a:pt x="1334810" y="3451835"/>
                  <a:pt x="1349823" y="3463113"/>
                  <a:pt x="1353576" y="3485667"/>
                </a:cubicBezTo>
                <a:cubicBezTo>
                  <a:pt x="1353576" y="3508222"/>
                  <a:pt x="1349823" y="3545812"/>
                  <a:pt x="1342316" y="3553330"/>
                </a:cubicBezTo>
                <a:cubicBezTo>
                  <a:pt x="1338563" y="3560849"/>
                  <a:pt x="1338563" y="3568367"/>
                  <a:pt x="1286021" y="3575885"/>
                </a:cubicBezTo>
                <a:cubicBezTo>
                  <a:pt x="1237231" y="3583403"/>
                  <a:pt x="1195947" y="3572126"/>
                  <a:pt x="1177182" y="3568367"/>
                </a:cubicBezTo>
                <a:cubicBezTo>
                  <a:pt x="1162170" y="3564608"/>
                  <a:pt x="1135899" y="3557090"/>
                  <a:pt x="1135899" y="3545812"/>
                </a:cubicBezTo>
                <a:cubicBezTo>
                  <a:pt x="1132145" y="3534535"/>
                  <a:pt x="1139652" y="3508222"/>
                  <a:pt x="1135899" y="3508222"/>
                </a:cubicBezTo>
                <a:cubicBezTo>
                  <a:pt x="1128392" y="3504462"/>
                  <a:pt x="1113380" y="3496944"/>
                  <a:pt x="1113380" y="3485667"/>
                </a:cubicBezTo>
                <a:cubicBezTo>
                  <a:pt x="1113380" y="3474390"/>
                  <a:pt x="1113380" y="3440558"/>
                  <a:pt x="1113380" y="3433040"/>
                </a:cubicBezTo>
                <a:cubicBezTo>
                  <a:pt x="1113380" y="3429281"/>
                  <a:pt x="1109627" y="3425522"/>
                  <a:pt x="1109627" y="3418004"/>
                </a:cubicBezTo>
                <a:cubicBezTo>
                  <a:pt x="1109627" y="3414244"/>
                  <a:pt x="1105874" y="3406726"/>
                  <a:pt x="1102121" y="3402967"/>
                </a:cubicBezTo>
                <a:cubicBezTo>
                  <a:pt x="1098368" y="3395449"/>
                  <a:pt x="1094615" y="3365376"/>
                  <a:pt x="1094615" y="3342822"/>
                </a:cubicBezTo>
                <a:cubicBezTo>
                  <a:pt x="1090862" y="3320267"/>
                  <a:pt x="1094615" y="3305231"/>
                  <a:pt x="1094615" y="3301472"/>
                </a:cubicBezTo>
                <a:cubicBezTo>
                  <a:pt x="1094615" y="3293954"/>
                  <a:pt x="1087109" y="3256363"/>
                  <a:pt x="1087109" y="3245086"/>
                </a:cubicBezTo>
                <a:cubicBezTo>
                  <a:pt x="1090862" y="3233809"/>
                  <a:pt x="1098368" y="3233809"/>
                  <a:pt x="1102121" y="3233809"/>
                </a:cubicBezTo>
                <a:cubicBezTo>
                  <a:pt x="1102121" y="3230050"/>
                  <a:pt x="1105874" y="3218772"/>
                  <a:pt x="1109627" y="3222531"/>
                </a:cubicBezTo>
                <a:cubicBezTo>
                  <a:pt x="1117133" y="3226290"/>
                  <a:pt x="1120886" y="3230050"/>
                  <a:pt x="1120886" y="3230050"/>
                </a:cubicBezTo>
                <a:cubicBezTo>
                  <a:pt x="1120886" y="3230050"/>
                  <a:pt x="1124639" y="3215013"/>
                  <a:pt x="1128392" y="3211254"/>
                </a:cubicBezTo>
                <a:cubicBezTo>
                  <a:pt x="1128392" y="3207495"/>
                  <a:pt x="1132145" y="3203736"/>
                  <a:pt x="1132145" y="3203736"/>
                </a:cubicBezTo>
                <a:cubicBezTo>
                  <a:pt x="1132145" y="3203736"/>
                  <a:pt x="1090862" y="3008264"/>
                  <a:pt x="1087109" y="2966914"/>
                </a:cubicBezTo>
                <a:cubicBezTo>
                  <a:pt x="1079603" y="2929323"/>
                  <a:pt x="1057084" y="2771442"/>
                  <a:pt x="1057084" y="2748887"/>
                </a:cubicBezTo>
                <a:cubicBezTo>
                  <a:pt x="1053331" y="2730092"/>
                  <a:pt x="1049578" y="2669947"/>
                  <a:pt x="1049578" y="2669947"/>
                </a:cubicBezTo>
                <a:cubicBezTo>
                  <a:pt x="1049578" y="2669947"/>
                  <a:pt x="997035" y="2669947"/>
                  <a:pt x="982023" y="2669947"/>
                </a:cubicBezTo>
                <a:cubicBezTo>
                  <a:pt x="970764" y="2669947"/>
                  <a:pt x="929480" y="2673706"/>
                  <a:pt x="910715" y="2673706"/>
                </a:cubicBezTo>
                <a:cubicBezTo>
                  <a:pt x="891950" y="2673706"/>
                  <a:pt x="850666" y="2673706"/>
                  <a:pt x="846913" y="2669947"/>
                </a:cubicBezTo>
                <a:cubicBezTo>
                  <a:pt x="843160" y="2666187"/>
                  <a:pt x="839407" y="2654910"/>
                  <a:pt x="839407" y="2643633"/>
                </a:cubicBezTo>
                <a:cubicBezTo>
                  <a:pt x="839407" y="2628597"/>
                  <a:pt x="843160" y="2613560"/>
                  <a:pt x="843160" y="2606042"/>
                </a:cubicBezTo>
                <a:cubicBezTo>
                  <a:pt x="843160" y="2602283"/>
                  <a:pt x="843160" y="2591006"/>
                  <a:pt x="843160" y="2583488"/>
                </a:cubicBezTo>
                <a:cubicBezTo>
                  <a:pt x="839407" y="2575969"/>
                  <a:pt x="839407" y="2568451"/>
                  <a:pt x="839407" y="2560933"/>
                </a:cubicBezTo>
                <a:cubicBezTo>
                  <a:pt x="839407" y="2549656"/>
                  <a:pt x="828148" y="2512065"/>
                  <a:pt x="828148" y="2512065"/>
                </a:cubicBezTo>
                <a:cubicBezTo>
                  <a:pt x="828148" y="2512065"/>
                  <a:pt x="824395" y="2549656"/>
                  <a:pt x="813136" y="2560933"/>
                </a:cubicBezTo>
                <a:cubicBezTo>
                  <a:pt x="801876" y="2575969"/>
                  <a:pt x="794370" y="2583488"/>
                  <a:pt x="790617" y="2591006"/>
                </a:cubicBezTo>
                <a:cubicBezTo>
                  <a:pt x="790617" y="2598524"/>
                  <a:pt x="794370" y="2617319"/>
                  <a:pt x="794370" y="2632356"/>
                </a:cubicBezTo>
                <a:cubicBezTo>
                  <a:pt x="794370" y="2647392"/>
                  <a:pt x="790617" y="2662428"/>
                  <a:pt x="786864" y="2662428"/>
                </a:cubicBezTo>
                <a:cubicBezTo>
                  <a:pt x="783111" y="2662428"/>
                  <a:pt x="764346" y="2662428"/>
                  <a:pt x="741828" y="2662428"/>
                </a:cubicBezTo>
                <a:cubicBezTo>
                  <a:pt x="719309" y="2662428"/>
                  <a:pt x="685532" y="2666187"/>
                  <a:pt x="685532" y="2666187"/>
                </a:cubicBezTo>
                <a:cubicBezTo>
                  <a:pt x="685532" y="2666187"/>
                  <a:pt x="681779" y="2696260"/>
                  <a:pt x="681779" y="2711296"/>
                </a:cubicBezTo>
                <a:cubicBezTo>
                  <a:pt x="681779" y="2726333"/>
                  <a:pt x="678026" y="2778960"/>
                  <a:pt x="666766" y="2824069"/>
                </a:cubicBezTo>
                <a:cubicBezTo>
                  <a:pt x="655507" y="2872937"/>
                  <a:pt x="648001" y="2906769"/>
                  <a:pt x="640495" y="2963155"/>
                </a:cubicBezTo>
                <a:cubicBezTo>
                  <a:pt x="632989" y="3019541"/>
                  <a:pt x="621730" y="3068409"/>
                  <a:pt x="610471" y="3109759"/>
                </a:cubicBezTo>
                <a:cubicBezTo>
                  <a:pt x="602964" y="3151109"/>
                  <a:pt x="595458" y="3215013"/>
                  <a:pt x="595458" y="3215013"/>
                </a:cubicBezTo>
                <a:cubicBezTo>
                  <a:pt x="595458" y="3215013"/>
                  <a:pt x="602964" y="3222531"/>
                  <a:pt x="606718" y="3218772"/>
                </a:cubicBezTo>
                <a:cubicBezTo>
                  <a:pt x="610471" y="3211254"/>
                  <a:pt x="610471" y="3199977"/>
                  <a:pt x="617977" y="3207495"/>
                </a:cubicBezTo>
                <a:cubicBezTo>
                  <a:pt x="625483" y="3215013"/>
                  <a:pt x="636742" y="3222531"/>
                  <a:pt x="636742" y="3230050"/>
                </a:cubicBezTo>
                <a:cubicBezTo>
                  <a:pt x="640495" y="3237568"/>
                  <a:pt x="632989" y="3263881"/>
                  <a:pt x="632989" y="3278918"/>
                </a:cubicBezTo>
                <a:cubicBezTo>
                  <a:pt x="629236" y="3297713"/>
                  <a:pt x="629236" y="3331545"/>
                  <a:pt x="629236" y="3339063"/>
                </a:cubicBezTo>
                <a:cubicBezTo>
                  <a:pt x="629236" y="3342822"/>
                  <a:pt x="629236" y="3361617"/>
                  <a:pt x="625483" y="3387931"/>
                </a:cubicBezTo>
                <a:cubicBezTo>
                  <a:pt x="625483" y="3410485"/>
                  <a:pt x="636742" y="3459353"/>
                  <a:pt x="629236" y="3474390"/>
                </a:cubicBezTo>
                <a:cubicBezTo>
                  <a:pt x="621730" y="3489426"/>
                  <a:pt x="595458" y="3496944"/>
                  <a:pt x="587952" y="3500703"/>
                </a:cubicBezTo>
                <a:cubicBezTo>
                  <a:pt x="576693" y="3504462"/>
                  <a:pt x="580446" y="3523258"/>
                  <a:pt x="576693" y="3530776"/>
                </a:cubicBezTo>
                <a:cubicBezTo>
                  <a:pt x="572940" y="3538294"/>
                  <a:pt x="557928" y="3553330"/>
                  <a:pt x="527903" y="3557090"/>
                </a:cubicBezTo>
                <a:cubicBezTo>
                  <a:pt x="501632" y="3560849"/>
                  <a:pt x="479114" y="3564608"/>
                  <a:pt x="456595" y="3564608"/>
                </a:cubicBezTo>
                <a:cubicBezTo>
                  <a:pt x="434077" y="3564608"/>
                  <a:pt x="392793" y="3564608"/>
                  <a:pt x="377781" y="3553330"/>
                </a:cubicBezTo>
                <a:cubicBezTo>
                  <a:pt x="366522" y="3538294"/>
                  <a:pt x="362769" y="3519499"/>
                  <a:pt x="362769" y="3511981"/>
                </a:cubicBezTo>
                <a:cubicBezTo>
                  <a:pt x="366522" y="3500703"/>
                  <a:pt x="359016" y="3485667"/>
                  <a:pt x="362769" y="3470631"/>
                </a:cubicBezTo>
                <a:cubicBezTo>
                  <a:pt x="362769" y="3459353"/>
                  <a:pt x="374028" y="3440558"/>
                  <a:pt x="389040" y="3429281"/>
                </a:cubicBezTo>
                <a:cubicBezTo>
                  <a:pt x="404052" y="3421763"/>
                  <a:pt x="407806" y="3391690"/>
                  <a:pt x="415312" y="3387931"/>
                </a:cubicBezTo>
                <a:cubicBezTo>
                  <a:pt x="419065" y="3380413"/>
                  <a:pt x="430324" y="3365376"/>
                  <a:pt x="434077" y="3350340"/>
                </a:cubicBezTo>
                <a:cubicBezTo>
                  <a:pt x="434077" y="3335304"/>
                  <a:pt x="437830" y="3305231"/>
                  <a:pt x="441583" y="3293954"/>
                </a:cubicBezTo>
                <a:cubicBezTo>
                  <a:pt x="445336" y="3286436"/>
                  <a:pt x="449089" y="3263881"/>
                  <a:pt x="445336" y="3256363"/>
                </a:cubicBezTo>
                <a:cubicBezTo>
                  <a:pt x="441583" y="3245086"/>
                  <a:pt x="441583" y="3218772"/>
                  <a:pt x="445336" y="3218772"/>
                </a:cubicBezTo>
                <a:cubicBezTo>
                  <a:pt x="452842" y="3218772"/>
                  <a:pt x="456595" y="3215013"/>
                  <a:pt x="460348" y="3211254"/>
                </a:cubicBezTo>
                <a:cubicBezTo>
                  <a:pt x="467854" y="3207495"/>
                  <a:pt x="479114" y="3218772"/>
                  <a:pt x="479114" y="3218772"/>
                </a:cubicBezTo>
                <a:cubicBezTo>
                  <a:pt x="479114" y="3218772"/>
                  <a:pt x="482867" y="3203736"/>
                  <a:pt x="486620" y="3199977"/>
                </a:cubicBezTo>
                <a:cubicBezTo>
                  <a:pt x="486620" y="3199977"/>
                  <a:pt x="486620" y="3196218"/>
                  <a:pt x="486620" y="3196218"/>
                </a:cubicBezTo>
                <a:cubicBezTo>
                  <a:pt x="486620" y="3196218"/>
                  <a:pt x="475361" y="3117277"/>
                  <a:pt x="471607" y="3060891"/>
                </a:cubicBezTo>
                <a:cubicBezTo>
                  <a:pt x="464101" y="3000746"/>
                  <a:pt x="449089" y="2820310"/>
                  <a:pt x="452842" y="2782719"/>
                </a:cubicBezTo>
                <a:cubicBezTo>
                  <a:pt x="452842" y="2745128"/>
                  <a:pt x="456595" y="2677465"/>
                  <a:pt x="460348" y="2654910"/>
                </a:cubicBezTo>
                <a:cubicBezTo>
                  <a:pt x="464101" y="2636115"/>
                  <a:pt x="464101" y="2628597"/>
                  <a:pt x="464101" y="2628597"/>
                </a:cubicBezTo>
                <a:cubicBezTo>
                  <a:pt x="464101" y="2628597"/>
                  <a:pt x="422818" y="2606042"/>
                  <a:pt x="400299" y="2602283"/>
                </a:cubicBezTo>
                <a:cubicBezTo>
                  <a:pt x="381534" y="2594765"/>
                  <a:pt x="359016" y="2587247"/>
                  <a:pt x="359016" y="2579729"/>
                </a:cubicBezTo>
                <a:cubicBezTo>
                  <a:pt x="362769" y="2572210"/>
                  <a:pt x="362769" y="2564692"/>
                  <a:pt x="362769" y="2560933"/>
                </a:cubicBezTo>
                <a:cubicBezTo>
                  <a:pt x="362769" y="2557174"/>
                  <a:pt x="366522" y="2545897"/>
                  <a:pt x="370275" y="2542138"/>
                </a:cubicBezTo>
                <a:cubicBezTo>
                  <a:pt x="374028" y="2538379"/>
                  <a:pt x="374028" y="2527101"/>
                  <a:pt x="381534" y="2512065"/>
                </a:cubicBezTo>
                <a:cubicBezTo>
                  <a:pt x="385287" y="2500788"/>
                  <a:pt x="400299" y="2478233"/>
                  <a:pt x="404052" y="2466956"/>
                </a:cubicBezTo>
                <a:cubicBezTo>
                  <a:pt x="404052" y="2455679"/>
                  <a:pt x="415312" y="2433124"/>
                  <a:pt x="415312" y="2395534"/>
                </a:cubicBezTo>
                <a:cubicBezTo>
                  <a:pt x="415312" y="2361702"/>
                  <a:pt x="422818" y="2324111"/>
                  <a:pt x="426571" y="2309075"/>
                </a:cubicBezTo>
                <a:cubicBezTo>
                  <a:pt x="430324" y="2297798"/>
                  <a:pt x="437830" y="2260207"/>
                  <a:pt x="437830" y="2245170"/>
                </a:cubicBezTo>
                <a:cubicBezTo>
                  <a:pt x="437830" y="2230134"/>
                  <a:pt x="437830" y="2215098"/>
                  <a:pt x="445336" y="2185025"/>
                </a:cubicBezTo>
                <a:cubicBezTo>
                  <a:pt x="452842" y="2154952"/>
                  <a:pt x="452842" y="2106084"/>
                  <a:pt x="449089" y="2083530"/>
                </a:cubicBezTo>
                <a:cubicBezTo>
                  <a:pt x="445336" y="2060975"/>
                  <a:pt x="452842" y="2045939"/>
                  <a:pt x="452842" y="2012107"/>
                </a:cubicBezTo>
                <a:cubicBezTo>
                  <a:pt x="456595" y="1978276"/>
                  <a:pt x="460348" y="1880540"/>
                  <a:pt x="460348" y="1880540"/>
                </a:cubicBezTo>
                <a:cubicBezTo>
                  <a:pt x="460348" y="1880540"/>
                  <a:pt x="430324" y="1914371"/>
                  <a:pt x="389040" y="1929408"/>
                </a:cubicBezTo>
                <a:cubicBezTo>
                  <a:pt x="351510" y="1948203"/>
                  <a:pt x="287708" y="1948203"/>
                  <a:pt x="287708" y="1948203"/>
                </a:cubicBezTo>
                <a:cubicBezTo>
                  <a:pt x="287708" y="1948203"/>
                  <a:pt x="302720" y="1959480"/>
                  <a:pt x="295214" y="1966998"/>
                </a:cubicBezTo>
                <a:cubicBezTo>
                  <a:pt x="287708" y="1970758"/>
                  <a:pt x="276449" y="1966998"/>
                  <a:pt x="253930" y="1966998"/>
                </a:cubicBezTo>
                <a:cubicBezTo>
                  <a:pt x="231411" y="1966998"/>
                  <a:pt x="227658" y="1963239"/>
                  <a:pt x="220152" y="1959480"/>
                </a:cubicBezTo>
                <a:cubicBezTo>
                  <a:pt x="212646" y="1959480"/>
                  <a:pt x="201387" y="1955721"/>
                  <a:pt x="190128" y="1951962"/>
                </a:cubicBezTo>
                <a:cubicBezTo>
                  <a:pt x="182622" y="1951962"/>
                  <a:pt x="178869" y="1948203"/>
                  <a:pt x="167609" y="1944444"/>
                </a:cubicBezTo>
                <a:cubicBezTo>
                  <a:pt x="160103" y="1940685"/>
                  <a:pt x="141338" y="1925649"/>
                  <a:pt x="137585" y="1921890"/>
                </a:cubicBezTo>
                <a:cubicBezTo>
                  <a:pt x="130079" y="1914371"/>
                  <a:pt x="122573" y="1906853"/>
                  <a:pt x="111314" y="1899335"/>
                </a:cubicBezTo>
                <a:cubicBezTo>
                  <a:pt x="96301" y="1895576"/>
                  <a:pt x="88795" y="1888058"/>
                  <a:pt x="73783" y="1865503"/>
                </a:cubicBezTo>
                <a:cubicBezTo>
                  <a:pt x="62524" y="1846708"/>
                  <a:pt x="21240" y="1771526"/>
                  <a:pt x="13734" y="1752731"/>
                </a:cubicBezTo>
                <a:cubicBezTo>
                  <a:pt x="6228" y="1733935"/>
                  <a:pt x="-5031" y="1715140"/>
                  <a:pt x="2475" y="1696345"/>
                </a:cubicBezTo>
                <a:cubicBezTo>
                  <a:pt x="9981" y="1677549"/>
                  <a:pt x="43758" y="1609886"/>
                  <a:pt x="51265" y="1598609"/>
                </a:cubicBezTo>
                <a:cubicBezTo>
                  <a:pt x="58771" y="1583572"/>
                  <a:pt x="77536" y="1553500"/>
                  <a:pt x="81289" y="1545981"/>
                </a:cubicBezTo>
                <a:cubicBezTo>
                  <a:pt x="85042" y="1534704"/>
                  <a:pt x="118820" y="1470800"/>
                  <a:pt x="133832" y="1433209"/>
                </a:cubicBezTo>
                <a:cubicBezTo>
                  <a:pt x="152597" y="1399377"/>
                  <a:pt x="205140" y="1282846"/>
                  <a:pt x="212646" y="1275328"/>
                </a:cubicBezTo>
                <a:cubicBezTo>
                  <a:pt x="216399" y="1264050"/>
                  <a:pt x="253930" y="1211423"/>
                  <a:pt x="257683" y="1203905"/>
                </a:cubicBezTo>
                <a:cubicBezTo>
                  <a:pt x="261436" y="1192628"/>
                  <a:pt x="291461" y="1140001"/>
                  <a:pt x="302720" y="1102410"/>
                </a:cubicBezTo>
                <a:cubicBezTo>
                  <a:pt x="313979" y="1068578"/>
                  <a:pt x="336497" y="989637"/>
                  <a:pt x="340250" y="970842"/>
                </a:cubicBezTo>
                <a:cubicBezTo>
                  <a:pt x="340250" y="955806"/>
                  <a:pt x="347757" y="906937"/>
                  <a:pt x="355263" y="884383"/>
                </a:cubicBezTo>
                <a:cubicBezTo>
                  <a:pt x="359016" y="865588"/>
                  <a:pt x="362769" y="843033"/>
                  <a:pt x="362769" y="820479"/>
                </a:cubicBezTo>
                <a:cubicBezTo>
                  <a:pt x="362769" y="797924"/>
                  <a:pt x="359016" y="749056"/>
                  <a:pt x="370275" y="718983"/>
                </a:cubicBezTo>
                <a:cubicBezTo>
                  <a:pt x="377781" y="688911"/>
                  <a:pt x="392793" y="651320"/>
                  <a:pt x="407806" y="632525"/>
                </a:cubicBezTo>
                <a:cubicBezTo>
                  <a:pt x="422818" y="613729"/>
                  <a:pt x="441583" y="594934"/>
                  <a:pt x="460348" y="587416"/>
                </a:cubicBezTo>
                <a:cubicBezTo>
                  <a:pt x="479114" y="579897"/>
                  <a:pt x="509138" y="561102"/>
                  <a:pt x="520397" y="557343"/>
                </a:cubicBezTo>
                <a:cubicBezTo>
                  <a:pt x="531656" y="553584"/>
                  <a:pt x="576693" y="527270"/>
                  <a:pt x="576693" y="527270"/>
                </a:cubicBezTo>
                <a:cubicBezTo>
                  <a:pt x="576693" y="527270"/>
                  <a:pt x="576693" y="523511"/>
                  <a:pt x="584199" y="519752"/>
                </a:cubicBezTo>
                <a:cubicBezTo>
                  <a:pt x="591705" y="515993"/>
                  <a:pt x="599211" y="515993"/>
                  <a:pt x="602964" y="512234"/>
                </a:cubicBezTo>
                <a:cubicBezTo>
                  <a:pt x="606718" y="508475"/>
                  <a:pt x="602964" y="508475"/>
                  <a:pt x="610471" y="508475"/>
                </a:cubicBezTo>
                <a:cubicBezTo>
                  <a:pt x="617977" y="508475"/>
                  <a:pt x="621730" y="500957"/>
                  <a:pt x="625483" y="497198"/>
                </a:cubicBezTo>
                <a:cubicBezTo>
                  <a:pt x="632989" y="497198"/>
                  <a:pt x="640495" y="497198"/>
                  <a:pt x="651754" y="493439"/>
                </a:cubicBezTo>
                <a:cubicBezTo>
                  <a:pt x="663013" y="493439"/>
                  <a:pt x="670519" y="493439"/>
                  <a:pt x="674273" y="493439"/>
                </a:cubicBezTo>
                <a:cubicBezTo>
                  <a:pt x="681779" y="489679"/>
                  <a:pt x="685532" y="485921"/>
                  <a:pt x="689285" y="485921"/>
                </a:cubicBezTo>
                <a:cubicBezTo>
                  <a:pt x="693038" y="485921"/>
                  <a:pt x="696791" y="489679"/>
                  <a:pt x="696791" y="489679"/>
                </a:cubicBezTo>
                <a:cubicBezTo>
                  <a:pt x="696791" y="489679"/>
                  <a:pt x="738075" y="478402"/>
                  <a:pt x="741828" y="474643"/>
                </a:cubicBezTo>
                <a:cubicBezTo>
                  <a:pt x="745581" y="467125"/>
                  <a:pt x="741828" y="444571"/>
                  <a:pt x="741828" y="429534"/>
                </a:cubicBezTo>
                <a:cubicBezTo>
                  <a:pt x="741828" y="418257"/>
                  <a:pt x="741828" y="376907"/>
                  <a:pt x="741828" y="376907"/>
                </a:cubicBezTo>
                <a:cubicBezTo>
                  <a:pt x="741828" y="376907"/>
                  <a:pt x="726815" y="361871"/>
                  <a:pt x="723062" y="346834"/>
                </a:cubicBezTo>
                <a:cubicBezTo>
                  <a:pt x="719309" y="328039"/>
                  <a:pt x="715556" y="309244"/>
                  <a:pt x="715556" y="309244"/>
                </a:cubicBezTo>
                <a:cubicBezTo>
                  <a:pt x="711803" y="309244"/>
                  <a:pt x="704297" y="309244"/>
                  <a:pt x="700544" y="301726"/>
                </a:cubicBezTo>
                <a:cubicBezTo>
                  <a:pt x="700544" y="294207"/>
                  <a:pt x="700544" y="282930"/>
                  <a:pt x="696791" y="275412"/>
                </a:cubicBezTo>
                <a:cubicBezTo>
                  <a:pt x="693038" y="267894"/>
                  <a:pt x="696791" y="260376"/>
                  <a:pt x="693038" y="252858"/>
                </a:cubicBezTo>
                <a:cubicBezTo>
                  <a:pt x="693038" y="245339"/>
                  <a:pt x="689285" y="230303"/>
                  <a:pt x="689285" y="219026"/>
                </a:cubicBezTo>
                <a:cubicBezTo>
                  <a:pt x="693038" y="211508"/>
                  <a:pt x="693038" y="200230"/>
                  <a:pt x="693038" y="200230"/>
                </a:cubicBezTo>
                <a:cubicBezTo>
                  <a:pt x="700544" y="200230"/>
                  <a:pt x="708050" y="203989"/>
                  <a:pt x="708050" y="203989"/>
                </a:cubicBezTo>
                <a:cubicBezTo>
                  <a:pt x="708050" y="203989"/>
                  <a:pt x="711803" y="200230"/>
                  <a:pt x="711803" y="188953"/>
                </a:cubicBezTo>
                <a:cubicBezTo>
                  <a:pt x="708050" y="177676"/>
                  <a:pt x="700544" y="143844"/>
                  <a:pt x="704297" y="121290"/>
                </a:cubicBezTo>
                <a:cubicBezTo>
                  <a:pt x="708050" y="102494"/>
                  <a:pt x="715556" y="83699"/>
                  <a:pt x="726815" y="64903"/>
                </a:cubicBezTo>
                <a:cubicBezTo>
                  <a:pt x="741828" y="46108"/>
                  <a:pt x="771852" y="23554"/>
                  <a:pt x="790617" y="12276"/>
                </a:cubicBezTo>
                <a:cubicBezTo>
                  <a:pt x="809383" y="4758"/>
                  <a:pt x="828148" y="-2760"/>
                  <a:pt x="858172" y="999"/>
                </a:cubicBezTo>
                <a:close/>
              </a:path>
            </a:pathLst>
          </a:custGeom>
          <a:solidFill>
            <a:srgbClr val="CC00FF"/>
          </a:solidFill>
          <a:ln w="30163">
            <a:solidFill>
              <a:srgbClr val="000000"/>
            </a:solidFill>
            <a:miter lim="800000"/>
          </a:ln>
        </p:spPr>
        <p:txBody>
          <a:bodyPr lIns="68573" tIns="34289" rIns="68573" bIns="34289"/>
          <a:lstStyle/>
          <a:p>
            <a:endParaRPr lang="zh-CN" altLang="en-US"/>
          </a:p>
        </p:txBody>
      </p:sp>
      <p:grpSp>
        <p:nvGrpSpPr>
          <p:cNvPr id="12" name="组合 18"/>
          <p:cNvGrpSpPr/>
          <p:nvPr/>
        </p:nvGrpSpPr>
        <p:grpSpPr bwMode="auto">
          <a:xfrm>
            <a:off x="3707909" y="123478"/>
            <a:ext cx="1963291" cy="2664296"/>
            <a:chOff x="4211638" y="547688"/>
            <a:chExt cx="2751138" cy="3767138"/>
          </a:xfrm>
        </p:grpSpPr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4211638" y="547688"/>
              <a:ext cx="2751138" cy="3767138"/>
            </a:xfrm>
            <a:custGeom>
              <a:avLst/>
              <a:gdLst>
                <a:gd name="T0" fmla="*/ 2147483646 w 733"/>
                <a:gd name="T1" fmla="*/ 2134343091 h 1002"/>
                <a:gd name="T2" fmla="*/ 2147483646 w 733"/>
                <a:gd name="T3" fmla="*/ 2147483646 h 1002"/>
                <a:gd name="T4" fmla="*/ 2147483646 w 733"/>
                <a:gd name="T5" fmla="*/ 2147483646 h 1002"/>
                <a:gd name="T6" fmla="*/ 2147483646 w 733"/>
                <a:gd name="T7" fmla="*/ 2147483646 h 1002"/>
                <a:gd name="T8" fmla="*/ 2147483646 w 733"/>
                <a:gd name="T9" fmla="*/ 2147483646 h 1002"/>
                <a:gd name="T10" fmla="*/ 1887652241 w 733"/>
                <a:gd name="T11" fmla="*/ 2147483646 h 1002"/>
                <a:gd name="T12" fmla="*/ 2042605491 w 733"/>
                <a:gd name="T13" fmla="*/ 2147483646 h 1002"/>
                <a:gd name="T14" fmla="*/ 2147483646 w 733"/>
                <a:gd name="T15" fmla="*/ 2147483646 h 1002"/>
                <a:gd name="T16" fmla="*/ 2147483646 w 733"/>
                <a:gd name="T17" fmla="*/ 2147483646 h 1002"/>
                <a:gd name="T18" fmla="*/ 2147483646 w 733"/>
                <a:gd name="T19" fmla="*/ 2147483646 h 1002"/>
                <a:gd name="T20" fmla="*/ 2147483646 w 733"/>
                <a:gd name="T21" fmla="*/ 2147483646 h 1002"/>
                <a:gd name="T22" fmla="*/ 2147483646 w 733"/>
                <a:gd name="T23" fmla="*/ 2147483646 h 1002"/>
                <a:gd name="T24" fmla="*/ 2147483646 w 733"/>
                <a:gd name="T25" fmla="*/ 2147483646 h 1002"/>
                <a:gd name="T26" fmla="*/ 1958085877 w 733"/>
                <a:gd name="T27" fmla="*/ 2147483646 h 1002"/>
                <a:gd name="T28" fmla="*/ 1577738234 w 733"/>
                <a:gd name="T29" fmla="*/ 2147483646 h 1002"/>
                <a:gd name="T30" fmla="*/ 746609310 w 733"/>
                <a:gd name="T31" fmla="*/ 2147483646 h 1002"/>
                <a:gd name="T32" fmla="*/ 422609327 w 733"/>
                <a:gd name="T33" fmla="*/ 2147483646 h 1002"/>
                <a:gd name="T34" fmla="*/ 957913974 w 733"/>
                <a:gd name="T35" fmla="*/ 2147483646 h 1002"/>
                <a:gd name="T36" fmla="*/ 2147483646 w 733"/>
                <a:gd name="T37" fmla="*/ 2147483646 h 1002"/>
                <a:gd name="T38" fmla="*/ 2147483646 w 733"/>
                <a:gd name="T39" fmla="*/ 2147483646 h 1002"/>
                <a:gd name="T40" fmla="*/ 2147483646 w 733"/>
                <a:gd name="T41" fmla="*/ 2147483646 h 1002"/>
                <a:gd name="T42" fmla="*/ 2147483646 w 733"/>
                <a:gd name="T43" fmla="*/ 2147483646 h 1002"/>
                <a:gd name="T44" fmla="*/ 2147483646 w 733"/>
                <a:gd name="T45" fmla="*/ 2147483646 h 1002"/>
                <a:gd name="T46" fmla="*/ 2147483646 w 733"/>
                <a:gd name="T47" fmla="*/ 2147483646 h 1002"/>
                <a:gd name="T48" fmla="*/ 2147483646 w 733"/>
                <a:gd name="T49" fmla="*/ 2147483646 h 1002"/>
                <a:gd name="T50" fmla="*/ 2147483646 w 733"/>
                <a:gd name="T51" fmla="*/ 2147483646 h 1002"/>
                <a:gd name="T52" fmla="*/ 2147483646 w 733"/>
                <a:gd name="T53" fmla="*/ 2147483646 h 1002"/>
                <a:gd name="T54" fmla="*/ 2147483646 w 733"/>
                <a:gd name="T55" fmla="*/ 2147483646 h 1002"/>
                <a:gd name="T56" fmla="*/ 2147483646 w 733"/>
                <a:gd name="T57" fmla="*/ 2147483646 h 1002"/>
                <a:gd name="T58" fmla="*/ 2147483646 w 733"/>
                <a:gd name="T59" fmla="*/ 2147483646 h 1002"/>
                <a:gd name="T60" fmla="*/ 2147483646 w 733"/>
                <a:gd name="T61" fmla="*/ 2147483646 h 1002"/>
                <a:gd name="T62" fmla="*/ 2147483646 w 733"/>
                <a:gd name="T63" fmla="*/ 2147483646 h 1002"/>
                <a:gd name="T64" fmla="*/ 2147483646 w 733"/>
                <a:gd name="T65" fmla="*/ 2147483646 h 1002"/>
                <a:gd name="T66" fmla="*/ 2147483646 w 733"/>
                <a:gd name="T67" fmla="*/ 2147483646 h 1002"/>
                <a:gd name="T68" fmla="*/ 2147483646 w 733"/>
                <a:gd name="T69" fmla="*/ 2147483646 h 1002"/>
                <a:gd name="T70" fmla="*/ 2147483646 w 733"/>
                <a:gd name="T71" fmla="*/ 2147483646 h 1002"/>
                <a:gd name="T72" fmla="*/ 2147483646 w 733"/>
                <a:gd name="T73" fmla="*/ 2147483646 h 1002"/>
                <a:gd name="T74" fmla="*/ 2147483646 w 733"/>
                <a:gd name="T75" fmla="*/ 2134343091 h 1002"/>
                <a:gd name="T76" fmla="*/ 2147483646 w 733"/>
                <a:gd name="T77" fmla="*/ 1328664309 h 1002"/>
                <a:gd name="T78" fmla="*/ 2147483646 w 733"/>
                <a:gd name="T79" fmla="*/ 593658841 h 1002"/>
                <a:gd name="T80" fmla="*/ 2147483646 w 733"/>
                <a:gd name="T81" fmla="*/ 226156107 h 1002"/>
                <a:gd name="T82" fmla="*/ 2147483646 w 733"/>
                <a:gd name="T83" fmla="*/ 212019940 h 1002"/>
                <a:gd name="T84" fmla="*/ 2147483646 w 733"/>
                <a:gd name="T85" fmla="*/ 1116644369 h 1002"/>
                <a:gd name="T86" fmla="*/ 2147483646 w 733"/>
                <a:gd name="T87" fmla="*/ 1653762303 h 1002"/>
                <a:gd name="T88" fmla="*/ 2147483646 w 733"/>
                <a:gd name="T89" fmla="*/ 2120210684 h 1002"/>
                <a:gd name="T90" fmla="*/ 2147483646 w 733"/>
                <a:gd name="T91" fmla="*/ 2147483646 h 1002"/>
                <a:gd name="T92" fmla="*/ 2147483646 w 733"/>
                <a:gd name="T93" fmla="*/ 2147483646 h 1002"/>
                <a:gd name="T94" fmla="*/ 2147483646 w 733"/>
                <a:gd name="T95" fmla="*/ 2147483646 h 1002"/>
                <a:gd name="T96" fmla="*/ 2147483646 w 733"/>
                <a:gd name="T97" fmla="*/ 1286259569 h 10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3" h="1002">
                  <a:moveTo>
                    <a:pt x="431" y="91"/>
                  </a:moveTo>
                  <a:cubicBezTo>
                    <a:pt x="431" y="91"/>
                    <a:pt x="369" y="91"/>
                    <a:pt x="380" y="151"/>
                  </a:cubicBezTo>
                  <a:cubicBezTo>
                    <a:pt x="380" y="151"/>
                    <a:pt x="369" y="181"/>
                    <a:pt x="388" y="191"/>
                  </a:cubicBezTo>
                  <a:cubicBezTo>
                    <a:pt x="388" y="191"/>
                    <a:pt x="393" y="198"/>
                    <a:pt x="391" y="206"/>
                  </a:cubicBezTo>
                  <a:cubicBezTo>
                    <a:pt x="391" y="206"/>
                    <a:pt x="376" y="216"/>
                    <a:pt x="373" y="236"/>
                  </a:cubicBezTo>
                  <a:cubicBezTo>
                    <a:pt x="373" y="236"/>
                    <a:pt x="306" y="272"/>
                    <a:pt x="294" y="314"/>
                  </a:cubicBezTo>
                  <a:cubicBezTo>
                    <a:pt x="275" y="337"/>
                    <a:pt x="261" y="362"/>
                    <a:pt x="247" y="387"/>
                  </a:cubicBezTo>
                  <a:cubicBezTo>
                    <a:pt x="240" y="400"/>
                    <a:pt x="235" y="413"/>
                    <a:pt x="226" y="425"/>
                  </a:cubicBezTo>
                  <a:cubicBezTo>
                    <a:pt x="226" y="425"/>
                    <a:pt x="215" y="430"/>
                    <a:pt x="195" y="480"/>
                  </a:cubicBezTo>
                  <a:cubicBezTo>
                    <a:pt x="169" y="546"/>
                    <a:pt x="169" y="546"/>
                    <a:pt x="169" y="546"/>
                  </a:cubicBezTo>
                  <a:cubicBezTo>
                    <a:pt x="169" y="546"/>
                    <a:pt x="118" y="568"/>
                    <a:pt x="127" y="591"/>
                  </a:cubicBezTo>
                  <a:cubicBezTo>
                    <a:pt x="127" y="591"/>
                    <a:pt x="128" y="594"/>
                    <a:pt x="134" y="594"/>
                  </a:cubicBezTo>
                  <a:cubicBezTo>
                    <a:pt x="134" y="594"/>
                    <a:pt x="131" y="613"/>
                    <a:pt x="140" y="614"/>
                  </a:cubicBezTo>
                  <a:cubicBezTo>
                    <a:pt x="140" y="614"/>
                    <a:pt x="110" y="640"/>
                    <a:pt x="145" y="630"/>
                  </a:cubicBezTo>
                  <a:cubicBezTo>
                    <a:pt x="145" y="630"/>
                    <a:pt x="179" y="618"/>
                    <a:pt x="190" y="591"/>
                  </a:cubicBezTo>
                  <a:cubicBezTo>
                    <a:pt x="201" y="565"/>
                    <a:pt x="212" y="539"/>
                    <a:pt x="227" y="515"/>
                  </a:cubicBezTo>
                  <a:cubicBezTo>
                    <a:pt x="233" y="505"/>
                    <a:pt x="241" y="498"/>
                    <a:pt x="248" y="490"/>
                  </a:cubicBezTo>
                  <a:cubicBezTo>
                    <a:pt x="259" y="478"/>
                    <a:pt x="264" y="462"/>
                    <a:pt x="272" y="448"/>
                  </a:cubicBezTo>
                  <a:cubicBezTo>
                    <a:pt x="278" y="440"/>
                    <a:pt x="286" y="423"/>
                    <a:pt x="295" y="420"/>
                  </a:cubicBezTo>
                  <a:cubicBezTo>
                    <a:pt x="295" y="420"/>
                    <a:pt x="314" y="424"/>
                    <a:pt x="317" y="400"/>
                  </a:cubicBezTo>
                  <a:cubicBezTo>
                    <a:pt x="317" y="400"/>
                    <a:pt x="326" y="383"/>
                    <a:pt x="325" y="410"/>
                  </a:cubicBezTo>
                  <a:cubicBezTo>
                    <a:pt x="325" y="410"/>
                    <a:pt x="341" y="458"/>
                    <a:pt x="332" y="485"/>
                  </a:cubicBezTo>
                  <a:cubicBezTo>
                    <a:pt x="329" y="486"/>
                    <a:pt x="325" y="488"/>
                    <a:pt x="322" y="491"/>
                  </a:cubicBezTo>
                  <a:cubicBezTo>
                    <a:pt x="318" y="494"/>
                    <a:pt x="314" y="496"/>
                    <a:pt x="310" y="499"/>
                  </a:cubicBezTo>
                  <a:cubicBezTo>
                    <a:pt x="296" y="507"/>
                    <a:pt x="286" y="522"/>
                    <a:pt x="281" y="538"/>
                  </a:cubicBezTo>
                  <a:cubicBezTo>
                    <a:pt x="281" y="538"/>
                    <a:pt x="249" y="546"/>
                    <a:pt x="227" y="580"/>
                  </a:cubicBezTo>
                  <a:cubicBezTo>
                    <a:pt x="227" y="580"/>
                    <a:pt x="189" y="621"/>
                    <a:pt x="169" y="674"/>
                  </a:cubicBezTo>
                  <a:cubicBezTo>
                    <a:pt x="169" y="674"/>
                    <a:pt x="155" y="656"/>
                    <a:pt x="139" y="655"/>
                  </a:cubicBezTo>
                  <a:cubicBezTo>
                    <a:pt x="110" y="636"/>
                    <a:pt x="110" y="636"/>
                    <a:pt x="110" y="636"/>
                  </a:cubicBezTo>
                  <a:cubicBezTo>
                    <a:pt x="110" y="636"/>
                    <a:pt x="134" y="605"/>
                    <a:pt x="112" y="591"/>
                  </a:cubicBezTo>
                  <a:cubicBezTo>
                    <a:pt x="112" y="591"/>
                    <a:pt x="101" y="586"/>
                    <a:pt x="87" y="591"/>
                  </a:cubicBezTo>
                  <a:cubicBezTo>
                    <a:pt x="87" y="591"/>
                    <a:pt x="68" y="603"/>
                    <a:pt x="53" y="602"/>
                  </a:cubicBezTo>
                  <a:cubicBezTo>
                    <a:pt x="53" y="602"/>
                    <a:pt x="2" y="606"/>
                    <a:pt x="0" y="650"/>
                  </a:cubicBezTo>
                  <a:cubicBezTo>
                    <a:pt x="0" y="664"/>
                    <a:pt x="20" y="666"/>
                    <a:pt x="30" y="666"/>
                  </a:cubicBezTo>
                  <a:cubicBezTo>
                    <a:pt x="36" y="666"/>
                    <a:pt x="42" y="665"/>
                    <a:pt x="48" y="664"/>
                  </a:cubicBezTo>
                  <a:cubicBezTo>
                    <a:pt x="54" y="664"/>
                    <a:pt x="67" y="667"/>
                    <a:pt x="68" y="674"/>
                  </a:cubicBezTo>
                  <a:cubicBezTo>
                    <a:pt x="68" y="674"/>
                    <a:pt x="78" y="729"/>
                    <a:pt x="101" y="739"/>
                  </a:cubicBezTo>
                  <a:cubicBezTo>
                    <a:pt x="101" y="739"/>
                    <a:pt x="119" y="786"/>
                    <a:pt x="156" y="788"/>
                  </a:cubicBezTo>
                  <a:cubicBezTo>
                    <a:pt x="156" y="788"/>
                    <a:pt x="185" y="797"/>
                    <a:pt x="207" y="767"/>
                  </a:cubicBezTo>
                  <a:cubicBezTo>
                    <a:pt x="207" y="767"/>
                    <a:pt x="233" y="747"/>
                    <a:pt x="247" y="728"/>
                  </a:cubicBezTo>
                  <a:cubicBezTo>
                    <a:pt x="247" y="728"/>
                    <a:pt x="328" y="700"/>
                    <a:pt x="354" y="670"/>
                  </a:cubicBezTo>
                  <a:cubicBezTo>
                    <a:pt x="355" y="669"/>
                    <a:pt x="359" y="676"/>
                    <a:pt x="359" y="677"/>
                  </a:cubicBezTo>
                  <a:cubicBezTo>
                    <a:pt x="365" y="691"/>
                    <a:pt x="358" y="709"/>
                    <a:pt x="366" y="723"/>
                  </a:cubicBezTo>
                  <a:cubicBezTo>
                    <a:pt x="369" y="729"/>
                    <a:pt x="374" y="733"/>
                    <a:pt x="380" y="736"/>
                  </a:cubicBezTo>
                  <a:cubicBezTo>
                    <a:pt x="383" y="737"/>
                    <a:pt x="400" y="737"/>
                    <a:pt x="400" y="737"/>
                  </a:cubicBezTo>
                  <a:cubicBezTo>
                    <a:pt x="400" y="737"/>
                    <a:pt x="413" y="760"/>
                    <a:pt x="428" y="759"/>
                  </a:cubicBezTo>
                  <a:cubicBezTo>
                    <a:pt x="428" y="759"/>
                    <a:pt x="434" y="760"/>
                    <a:pt x="426" y="776"/>
                  </a:cubicBezTo>
                  <a:cubicBezTo>
                    <a:pt x="409" y="799"/>
                    <a:pt x="393" y="825"/>
                    <a:pt x="386" y="853"/>
                  </a:cubicBezTo>
                  <a:cubicBezTo>
                    <a:pt x="382" y="866"/>
                    <a:pt x="385" y="878"/>
                    <a:pt x="385" y="892"/>
                  </a:cubicBezTo>
                  <a:cubicBezTo>
                    <a:pt x="385" y="897"/>
                    <a:pt x="383" y="900"/>
                    <a:pt x="381" y="904"/>
                  </a:cubicBezTo>
                  <a:cubicBezTo>
                    <a:pt x="377" y="918"/>
                    <a:pt x="371" y="932"/>
                    <a:pt x="366" y="945"/>
                  </a:cubicBezTo>
                  <a:cubicBezTo>
                    <a:pt x="365" y="949"/>
                    <a:pt x="364" y="954"/>
                    <a:pt x="362" y="956"/>
                  </a:cubicBezTo>
                  <a:cubicBezTo>
                    <a:pt x="362" y="956"/>
                    <a:pt x="331" y="997"/>
                    <a:pt x="370" y="994"/>
                  </a:cubicBezTo>
                  <a:cubicBezTo>
                    <a:pt x="406" y="996"/>
                    <a:pt x="445" y="1002"/>
                    <a:pt x="480" y="992"/>
                  </a:cubicBezTo>
                  <a:cubicBezTo>
                    <a:pt x="483" y="991"/>
                    <a:pt x="489" y="991"/>
                    <a:pt x="491" y="990"/>
                  </a:cubicBezTo>
                  <a:cubicBezTo>
                    <a:pt x="498" y="985"/>
                    <a:pt x="490" y="973"/>
                    <a:pt x="485" y="970"/>
                  </a:cubicBezTo>
                  <a:cubicBezTo>
                    <a:pt x="477" y="965"/>
                    <a:pt x="467" y="965"/>
                    <a:pt x="458" y="964"/>
                  </a:cubicBezTo>
                  <a:cubicBezTo>
                    <a:pt x="458" y="964"/>
                    <a:pt x="441" y="963"/>
                    <a:pt x="428" y="943"/>
                  </a:cubicBezTo>
                  <a:cubicBezTo>
                    <a:pt x="428" y="943"/>
                    <a:pt x="429" y="935"/>
                    <a:pt x="437" y="924"/>
                  </a:cubicBezTo>
                  <a:cubicBezTo>
                    <a:pt x="437" y="924"/>
                    <a:pt x="497" y="847"/>
                    <a:pt x="483" y="831"/>
                  </a:cubicBezTo>
                  <a:cubicBezTo>
                    <a:pt x="499" y="785"/>
                    <a:pt x="499" y="785"/>
                    <a:pt x="499" y="785"/>
                  </a:cubicBezTo>
                  <a:cubicBezTo>
                    <a:pt x="499" y="785"/>
                    <a:pt x="523" y="758"/>
                    <a:pt x="512" y="737"/>
                  </a:cubicBezTo>
                  <a:cubicBezTo>
                    <a:pt x="512" y="737"/>
                    <a:pt x="528" y="684"/>
                    <a:pt x="497" y="650"/>
                  </a:cubicBezTo>
                  <a:cubicBezTo>
                    <a:pt x="497" y="650"/>
                    <a:pt x="493" y="625"/>
                    <a:pt x="499" y="598"/>
                  </a:cubicBezTo>
                  <a:cubicBezTo>
                    <a:pt x="500" y="593"/>
                    <a:pt x="501" y="587"/>
                    <a:pt x="502" y="582"/>
                  </a:cubicBezTo>
                  <a:cubicBezTo>
                    <a:pt x="502" y="571"/>
                    <a:pt x="499" y="562"/>
                    <a:pt x="499" y="552"/>
                  </a:cubicBezTo>
                  <a:cubicBezTo>
                    <a:pt x="499" y="536"/>
                    <a:pt x="503" y="524"/>
                    <a:pt x="507" y="509"/>
                  </a:cubicBezTo>
                  <a:cubicBezTo>
                    <a:pt x="511" y="497"/>
                    <a:pt x="515" y="486"/>
                    <a:pt x="518" y="474"/>
                  </a:cubicBezTo>
                  <a:cubicBezTo>
                    <a:pt x="525" y="451"/>
                    <a:pt x="531" y="427"/>
                    <a:pt x="535" y="403"/>
                  </a:cubicBezTo>
                  <a:cubicBezTo>
                    <a:pt x="538" y="382"/>
                    <a:pt x="539" y="360"/>
                    <a:pt x="539" y="339"/>
                  </a:cubicBezTo>
                  <a:cubicBezTo>
                    <a:pt x="539" y="328"/>
                    <a:pt x="538" y="317"/>
                    <a:pt x="537" y="306"/>
                  </a:cubicBezTo>
                  <a:cubicBezTo>
                    <a:pt x="537" y="296"/>
                    <a:pt x="534" y="285"/>
                    <a:pt x="537" y="276"/>
                  </a:cubicBezTo>
                  <a:cubicBezTo>
                    <a:pt x="539" y="271"/>
                    <a:pt x="541" y="266"/>
                    <a:pt x="543" y="261"/>
                  </a:cubicBezTo>
                  <a:cubicBezTo>
                    <a:pt x="548" y="248"/>
                    <a:pt x="554" y="235"/>
                    <a:pt x="562" y="223"/>
                  </a:cubicBezTo>
                  <a:cubicBezTo>
                    <a:pt x="566" y="217"/>
                    <a:pt x="571" y="212"/>
                    <a:pt x="577" y="208"/>
                  </a:cubicBezTo>
                  <a:cubicBezTo>
                    <a:pt x="598" y="194"/>
                    <a:pt x="616" y="172"/>
                    <a:pt x="629" y="151"/>
                  </a:cubicBezTo>
                  <a:cubicBezTo>
                    <a:pt x="636" y="141"/>
                    <a:pt x="640" y="129"/>
                    <a:pt x="647" y="118"/>
                  </a:cubicBezTo>
                  <a:cubicBezTo>
                    <a:pt x="652" y="110"/>
                    <a:pt x="658" y="99"/>
                    <a:pt x="666" y="94"/>
                  </a:cubicBezTo>
                  <a:cubicBezTo>
                    <a:pt x="666" y="94"/>
                    <a:pt x="693" y="73"/>
                    <a:pt x="696" y="50"/>
                  </a:cubicBezTo>
                  <a:cubicBezTo>
                    <a:pt x="696" y="50"/>
                    <a:pt x="726" y="61"/>
                    <a:pt x="708" y="42"/>
                  </a:cubicBezTo>
                  <a:cubicBezTo>
                    <a:pt x="710" y="30"/>
                    <a:pt x="710" y="30"/>
                    <a:pt x="710" y="30"/>
                  </a:cubicBezTo>
                  <a:cubicBezTo>
                    <a:pt x="710" y="30"/>
                    <a:pt x="733" y="28"/>
                    <a:pt x="714" y="16"/>
                  </a:cubicBezTo>
                  <a:cubicBezTo>
                    <a:pt x="714" y="16"/>
                    <a:pt x="717" y="0"/>
                    <a:pt x="698" y="10"/>
                  </a:cubicBezTo>
                  <a:cubicBezTo>
                    <a:pt x="692" y="13"/>
                    <a:pt x="683" y="13"/>
                    <a:pt x="676" y="15"/>
                  </a:cubicBezTo>
                  <a:cubicBezTo>
                    <a:pt x="658" y="22"/>
                    <a:pt x="652" y="45"/>
                    <a:pt x="652" y="64"/>
                  </a:cubicBezTo>
                  <a:cubicBezTo>
                    <a:pt x="652" y="66"/>
                    <a:pt x="635" y="77"/>
                    <a:pt x="633" y="79"/>
                  </a:cubicBezTo>
                  <a:cubicBezTo>
                    <a:pt x="624" y="87"/>
                    <a:pt x="617" y="97"/>
                    <a:pt x="607" y="105"/>
                  </a:cubicBezTo>
                  <a:cubicBezTo>
                    <a:pt x="601" y="110"/>
                    <a:pt x="593" y="113"/>
                    <a:pt x="587" y="117"/>
                  </a:cubicBezTo>
                  <a:cubicBezTo>
                    <a:pt x="580" y="122"/>
                    <a:pt x="574" y="126"/>
                    <a:pt x="568" y="132"/>
                  </a:cubicBezTo>
                  <a:cubicBezTo>
                    <a:pt x="561" y="137"/>
                    <a:pt x="556" y="143"/>
                    <a:pt x="551" y="150"/>
                  </a:cubicBezTo>
                  <a:cubicBezTo>
                    <a:pt x="549" y="153"/>
                    <a:pt x="547" y="157"/>
                    <a:pt x="545" y="160"/>
                  </a:cubicBezTo>
                  <a:cubicBezTo>
                    <a:pt x="545" y="163"/>
                    <a:pt x="544" y="169"/>
                    <a:pt x="543" y="171"/>
                  </a:cubicBezTo>
                  <a:cubicBezTo>
                    <a:pt x="543" y="171"/>
                    <a:pt x="521" y="194"/>
                    <a:pt x="515" y="195"/>
                  </a:cubicBezTo>
                  <a:cubicBezTo>
                    <a:pt x="515" y="195"/>
                    <a:pt x="489" y="195"/>
                    <a:pt x="480" y="212"/>
                  </a:cubicBezTo>
                  <a:cubicBezTo>
                    <a:pt x="480" y="212"/>
                    <a:pt x="480" y="196"/>
                    <a:pt x="478" y="190"/>
                  </a:cubicBezTo>
                  <a:cubicBezTo>
                    <a:pt x="478" y="190"/>
                    <a:pt x="496" y="191"/>
                    <a:pt x="492" y="156"/>
                  </a:cubicBezTo>
                  <a:cubicBezTo>
                    <a:pt x="492" y="156"/>
                    <a:pt x="494" y="151"/>
                    <a:pt x="487" y="152"/>
                  </a:cubicBezTo>
                  <a:cubicBezTo>
                    <a:pt x="487" y="152"/>
                    <a:pt x="500" y="95"/>
                    <a:pt x="431" y="91"/>
                  </a:cubicBezTo>
                  <a:close/>
                </a:path>
              </a:pathLst>
            </a:custGeom>
            <a:solidFill>
              <a:srgbClr val="D60093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14"/>
            <p:cNvSpPr>
              <a:spLocks noChangeArrowheads="1"/>
            </p:cNvSpPr>
            <p:nvPr/>
          </p:nvSpPr>
          <p:spPr bwMode="auto">
            <a:xfrm>
              <a:off x="5005980" y="3777887"/>
              <a:ext cx="538163" cy="509588"/>
            </a:xfrm>
            <a:custGeom>
              <a:avLst/>
              <a:gdLst>
                <a:gd name="T0" fmla="*/ 251199112 w 140"/>
                <a:gd name="T1" fmla="*/ 1614834563 h 133"/>
                <a:gd name="T2" fmla="*/ 0 w 140"/>
                <a:gd name="T3" fmla="*/ 983581470 h 133"/>
                <a:gd name="T4" fmla="*/ 0 w 140"/>
                <a:gd name="T5" fmla="*/ 954220772 h 133"/>
                <a:gd name="T6" fmla="*/ 147764184 w 140"/>
                <a:gd name="T7" fmla="*/ 484449602 h 133"/>
                <a:gd name="T8" fmla="*/ 812706854 w 140"/>
                <a:gd name="T9" fmla="*/ 14678433 h 133"/>
                <a:gd name="T10" fmla="*/ 1034356974 w 140"/>
                <a:gd name="T11" fmla="*/ 0 h 133"/>
                <a:gd name="T12" fmla="*/ 1285556086 w 140"/>
                <a:gd name="T13" fmla="*/ 29360698 h 133"/>
                <a:gd name="T14" fmla="*/ 1935722339 w 140"/>
                <a:gd name="T15" fmla="*/ 499131867 h 133"/>
                <a:gd name="T16" fmla="*/ 2068710104 w 140"/>
                <a:gd name="T17" fmla="*/ 954220772 h 133"/>
                <a:gd name="T18" fmla="*/ 2068710104 w 140"/>
                <a:gd name="T19" fmla="*/ 983581470 h 133"/>
                <a:gd name="T20" fmla="*/ 1802734573 w 140"/>
                <a:gd name="T21" fmla="*/ 1629512996 h 133"/>
                <a:gd name="T22" fmla="*/ 1344661760 w 140"/>
                <a:gd name="T23" fmla="*/ 1908441543 h 133"/>
                <a:gd name="T24" fmla="*/ 1034356974 w 140"/>
                <a:gd name="T25" fmla="*/ 1952480675 h 133"/>
                <a:gd name="T26" fmla="*/ 709271926 w 140"/>
                <a:gd name="T27" fmla="*/ 1908441543 h 133"/>
                <a:gd name="T28" fmla="*/ 251199112 w 140"/>
                <a:gd name="T29" fmla="*/ 1614834563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0" h="133">
                  <a:moveTo>
                    <a:pt x="17" y="110"/>
                  </a:moveTo>
                  <a:cubicBezTo>
                    <a:pt x="6" y="98"/>
                    <a:pt x="0" y="83"/>
                    <a:pt x="0" y="67"/>
                  </a:cubicBezTo>
                  <a:cubicBezTo>
                    <a:pt x="0" y="66"/>
                    <a:pt x="0" y="66"/>
                    <a:pt x="0" y="65"/>
                  </a:cubicBezTo>
                  <a:cubicBezTo>
                    <a:pt x="0" y="53"/>
                    <a:pt x="4" y="42"/>
                    <a:pt x="10" y="33"/>
                  </a:cubicBezTo>
                  <a:cubicBezTo>
                    <a:pt x="20" y="17"/>
                    <a:pt x="36" y="5"/>
                    <a:pt x="55" y="1"/>
                  </a:cubicBezTo>
                  <a:cubicBezTo>
                    <a:pt x="60" y="1"/>
                    <a:pt x="65" y="0"/>
                    <a:pt x="70" y="0"/>
                  </a:cubicBezTo>
                  <a:cubicBezTo>
                    <a:pt x="76" y="0"/>
                    <a:pt x="81" y="1"/>
                    <a:pt x="87" y="2"/>
                  </a:cubicBezTo>
                  <a:cubicBezTo>
                    <a:pt x="106" y="6"/>
                    <a:pt x="122" y="18"/>
                    <a:pt x="131" y="34"/>
                  </a:cubicBezTo>
                  <a:cubicBezTo>
                    <a:pt x="137" y="44"/>
                    <a:pt x="140" y="54"/>
                    <a:pt x="140" y="65"/>
                  </a:cubicBezTo>
                  <a:cubicBezTo>
                    <a:pt x="140" y="66"/>
                    <a:pt x="140" y="66"/>
                    <a:pt x="140" y="67"/>
                  </a:cubicBezTo>
                  <a:cubicBezTo>
                    <a:pt x="140" y="84"/>
                    <a:pt x="133" y="100"/>
                    <a:pt x="122" y="111"/>
                  </a:cubicBezTo>
                  <a:cubicBezTo>
                    <a:pt x="114" y="120"/>
                    <a:pt x="103" y="127"/>
                    <a:pt x="91" y="130"/>
                  </a:cubicBezTo>
                  <a:cubicBezTo>
                    <a:pt x="84" y="132"/>
                    <a:pt x="77" y="133"/>
                    <a:pt x="70" y="133"/>
                  </a:cubicBezTo>
                  <a:cubicBezTo>
                    <a:pt x="62" y="133"/>
                    <a:pt x="55" y="132"/>
                    <a:pt x="48" y="130"/>
                  </a:cubicBezTo>
                  <a:cubicBezTo>
                    <a:pt x="36" y="126"/>
                    <a:pt x="25" y="119"/>
                    <a:pt x="17" y="110"/>
                  </a:cubicBezTo>
                  <a:close/>
                </a:path>
              </a:pathLst>
            </a:custGeom>
            <a:solidFill>
              <a:srgbClr val="D60093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02383" y="1851671"/>
            <a:ext cx="4392488" cy="523220"/>
          </a:xfrm>
          <a:prstGeom prst="rect">
            <a:avLst/>
          </a:prstGeom>
          <a:solidFill>
            <a:srgbClr val="002060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Reading and Thinking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 txBox="1"/>
          <p:nvPr/>
        </p:nvSpPr>
        <p:spPr>
          <a:xfrm>
            <a:off x="685800" y="4040981"/>
            <a:ext cx="777240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FF0000"/>
                </a:solidFill>
              </a:rPr>
              <a:t>Language study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40" y="12347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1. </a:t>
            </a:r>
            <a:r>
              <a:rPr lang="en-US" altLang="zh-CN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L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iving </a:t>
            </a:r>
            <a:r>
              <a:rPr lang="en-US" altLang="zh-CN" sz="2000" b="1" dirty="0">
                <a:solidFill>
                  <a:srgbClr val="FF0000"/>
                </a:solidFill>
                <a:latin typeface="Bell MT" panose="02020503060305020303" pitchFamily="18" charset="0"/>
              </a:rPr>
              <a:t>l</a:t>
            </a:r>
            <a:r>
              <a:rPr lang="en-US" altLang="zh-CN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egends </a:t>
            </a:r>
            <a:endParaRPr lang="zh-CN" altLang="en-US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40" y="627534"/>
            <a:ext cx="3101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Bell MT" panose="02020503060305020303" pitchFamily="18" charset="0"/>
              </a:rPr>
              <a:t>alliteration</a:t>
            </a:r>
            <a:r>
              <a:rPr lang="en-US" altLang="zh-CN" b="1" dirty="0">
                <a:latin typeface="Bell MT" panose="02020503060305020303" pitchFamily="18" charset="0"/>
              </a:rPr>
              <a:t>: </a:t>
            </a:r>
            <a:r>
              <a:rPr lang="en-US" altLang="zh-CN" b="1" dirty="0">
                <a:solidFill>
                  <a:srgbClr val="0070C0"/>
                </a:solidFill>
                <a:latin typeface="Bell MT" panose="02020503060305020303" pitchFamily="18" charset="0"/>
              </a:rPr>
              <a:t>the use of the same letter or sound at the beginning of words that are close together, as in </a:t>
            </a:r>
            <a:r>
              <a:rPr lang="en-US" altLang="zh-CN" b="1" i="1" dirty="0">
                <a:solidFill>
                  <a:srgbClr val="0070C0"/>
                </a:solidFill>
                <a:latin typeface="Bell MT" panose="02020503060305020303" pitchFamily="18" charset="0"/>
              </a:rPr>
              <a:t>sing a song of sixpence</a:t>
            </a:r>
            <a:endParaRPr lang="en-US" altLang="zh-CN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n-US" altLang="zh-CN" b="1" i="1" dirty="0">
                <a:solidFill>
                  <a:srgbClr val="0070C0"/>
                </a:solidFill>
                <a:latin typeface="Bell MT" panose="02020503060305020303" pitchFamily="18" charset="0"/>
              </a:rPr>
              <a:t>  </a:t>
            </a:r>
            <a:r>
              <a:rPr lang="zh-CN" altLang="en-US" b="1" dirty="0">
                <a:solidFill>
                  <a:srgbClr val="0070C0"/>
                </a:solidFill>
                <a:latin typeface="Bell MT" panose="02020503060305020303" pitchFamily="18" charset="0"/>
              </a:rPr>
              <a:t>头韵，头韵法（相连单词的开头使用同样的字母或语音）</a:t>
            </a:r>
            <a:endParaRPr lang="en-US" altLang="zh-CN" b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540" y="2787774"/>
            <a:ext cx="4325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        sound rhyme</a:t>
            </a:r>
            <a:endParaRPr lang="en-US" altLang="zh-CN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For  musical effect </a:t>
            </a:r>
            <a:endParaRPr lang="en-US" altLang="zh-CN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        significant emphasis</a:t>
            </a:r>
            <a:endParaRPr lang="zh-CN" altLang="en-US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endParaRPr lang="zh-CN" altLang="en-US" sz="2400" dirty="0"/>
          </a:p>
        </p:txBody>
      </p:sp>
      <p:sp>
        <p:nvSpPr>
          <p:cNvPr id="5" name="左大括号 4"/>
          <p:cNvSpPr/>
          <p:nvPr/>
        </p:nvSpPr>
        <p:spPr>
          <a:xfrm>
            <a:off x="827584" y="3075806"/>
            <a:ext cx="72008" cy="72008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883769" y="744733"/>
            <a:ext cx="238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coca cola</a:t>
            </a:r>
            <a:endParaRPr lang="en-US" altLang="zh-CN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safe and sound</a:t>
            </a:r>
            <a:endParaRPr lang="en-US" altLang="zh-CN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hip hop</a:t>
            </a:r>
            <a:endParaRPr lang="en-US" altLang="zh-CN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Bell MT" panose="02020503060305020303" pitchFamily="18" charset="0"/>
              </a:rPr>
              <a:t>polly</a:t>
            </a:r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pocket</a:t>
            </a:r>
            <a:endParaRPr lang="en-US" altLang="zh-CN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r>
              <a:rPr lang="en-US" altLang="zh-CN" sz="2400" b="1" dirty="0">
                <a:solidFill>
                  <a:srgbClr val="0070C0"/>
                </a:solidFill>
                <a:latin typeface="Bell MT" panose="02020503060305020303" pitchFamily="18" charset="0"/>
              </a:rPr>
              <a:t> money matters</a:t>
            </a:r>
            <a:endParaRPr lang="en-US" altLang="zh-CN" sz="2400" b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4468"/>
      </a:dk2>
      <a:lt2>
        <a:srgbClr val="E1E1E1"/>
      </a:lt2>
      <a:accent1>
        <a:srgbClr val="F03C1E"/>
      </a:accent1>
      <a:accent2>
        <a:srgbClr val="EEC516"/>
      </a:accent2>
      <a:accent3>
        <a:srgbClr val="28A5E4"/>
      </a:accent3>
      <a:accent4>
        <a:srgbClr val="C75DAB"/>
      </a:accent4>
      <a:accent5>
        <a:srgbClr val="5CD072"/>
      </a:accent5>
      <a:accent6>
        <a:srgbClr val="2B4A3B"/>
      </a:accent6>
      <a:hlink>
        <a:srgbClr val="3F4468"/>
      </a:hlink>
      <a:folHlink>
        <a:srgbClr val="FFFFF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8342</Words>
  <Application>WPS 演示</Application>
  <PresentationFormat>全屏显示(16:9)</PresentationFormat>
  <Paragraphs>493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Calibri</vt:lpstr>
      <vt:lpstr>Bell MT</vt:lpstr>
      <vt:lpstr>Ink Free</vt:lpstr>
      <vt:lpstr>华文行楷</vt:lpstr>
      <vt:lpstr>Bodoni MT</vt:lpstr>
      <vt:lpstr>Arial Narrow</vt:lpstr>
      <vt:lpstr>PMingLiU-ExtB</vt:lpstr>
      <vt:lpstr>Arial Unicode MS</vt:lpstr>
      <vt:lpstr>Arial Black</vt:lpstr>
      <vt:lpstr>Microsoft YaHei UI</vt:lpstr>
      <vt:lpstr>Segoe UI</vt:lpstr>
      <vt:lpstr>Segoe Print</vt:lpstr>
      <vt:lpstr>HelveticaNeue</vt:lpstr>
      <vt:lpstr>华文新魏</vt:lpstr>
      <vt:lpstr>Office 主题</vt:lpstr>
      <vt:lpstr>Office 主题​​</vt:lpstr>
      <vt:lpstr>PowerPoint 演示文稿</vt:lpstr>
      <vt:lpstr>PowerPoint 演示文稿</vt:lpstr>
      <vt:lpstr>PowerPoint 演示文稿</vt:lpstr>
      <vt:lpstr>Language study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w4</dc:creator>
  <cp:lastModifiedBy>Administrator</cp:lastModifiedBy>
  <cp:revision>234</cp:revision>
  <dcterms:created xsi:type="dcterms:W3CDTF">2019-12-01T16:27:00Z</dcterms:created>
  <dcterms:modified xsi:type="dcterms:W3CDTF">2024-07-19T05:57:47Z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